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addMainMaster delMainMaster modMainMaster">
      <pc:chgData name="Lauren Francis" userId="b7c8c318-11b6-44df-a20d-cbfd05c86935" providerId="ADAL" clId="{7DF8D789-081D-4C54-A01C-20FBD4C1C0B0}" dt="2026-07-13T14:40:23.595" v="964" actId="20577"/>
      <pc:docMkLst>
        <pc:docMk/>
      </pc:docMkLst>
      <pc:sldChg chg="modSp mod">
        <pc:chgData name="Lauren Francis" userId="b7c8c318-11b6-44df-a20d-cbfd05c86935" providerId="ADAL" clId="{7DF8D789-081D-4C54-A01C-20FBD4C1C0B0}" dt="2026-07-13T14:33:46.545" v="745" actId="255"/>
        <pc:sldMkLst>
          <pc:docMk/>
          <pc:sldMk cId="0" sldId="261"/>
        </pc:sldMkLst>
        <pc:spChg chg="mod">
          <ac:chgData name="Lauren Francis" userId="b7c8c318-11b6-44df-a20d-cbfd05c86935" providerId="ADAL" clId="{7DF8D789-081D-4C54-A01C-20FBD4C1C0B0}" dt="2026-07-13T14:33:46.545" v="745" actId="255"/>
          <ac:spMkLst>
            <pc:docMk/>
            <pc:sldMk cId="0" sldId="261"/>
            <ac:spMk id="3" creationId="{00000000-0000-0000-0000-000000000000}"/>
          </ac:spMkLst>
        </pc:spChg>
      </pc:sldChg>
      <pc:sldChg chg="modSp mod">
        <pc:chgData name="Lauren Francis" userId="b7c8c318-11b6-44df-a20d-cbfd05c86935" providerId="ADAL" clId="{7DF8D789-081D-4C54-A01C-20FBD4C1C0B0}" dt="2026-07-13T14:34:41.969" v="751" actId="20577"/>
        <pc:sldMkLst>
          <pc:docMk/>
          <pc:sldMk cId="0" sldId="266"/>
        </pc:sldMkLst>
        <pc:spChg chg="mod">
          <ac:chgData name="Lauren Francis" userId="b7c8c318-11b6-44df-a20d-cbfd05c86935" providerId="ADAL" clId="{7DF8D789-081D-4C54-A01C-20FBD4C1C0B0}" dt="2026-07-13T14:34:41.969" v="751" actId="20577"/>
          <ac:spMkLst>
            <pc:docMk/>
            <pc:sldMk cId="0" sldId="266"/>
            <ac:spMk id="145" creationId="{00000000-0000-0000-0000-000000000000}"/>
          </ac:spMkLst>
        </pc:spChg>
        <pc:spChg chg="mod">
          <ac:chgData name="Lauren Francis" userId="b7c8c318-11b6-44df-a20d-cbfd05c86935" providerId="ADAL" clId="{7DF8D789-081D-4C54-A01C-20FBD4C1C0B0}" dt="2026-07-13T14:34:38.831" v="749" actId="20577"/>
          <ac:spMkLst>
            <pc:docMk/>
            <pc:sldMk cId="0" sldId="266"/>
            <ac:spMk id="152" creationId="{00000000-0000-0000-0000-000000000000}"/>
          </ac:spMkLst>
        </pc:spChg>
      </pc:sldChg>
      <pc:sldChg chg="modSp mod">
        <pc:chgData name="Lauren Francis" userId="b7c8c318-11b6-44df-a20d-cbfd05c86935" providerId="ADAL" clId="{7DF8D789-081D-4C54-A01C-20FBD4C1C0B0}" dt="2026-07-13T14:35:12.927" v="753" actId="20577"/>
        <pc:sldMkLst>
          <pc:docMk/>
          <pc:sldMk cId="0" sldId="270"/>
        </pc:sldMkLst>
        <pc:spChg chg="mod">
          <ac:chgData name="Lauren Francis" userId="b7c8c318-11b6-44df-a20d-cbfd05c86935" providerId="ADAL" clId="{7DF8D789-081D-4C54-A01C-20FBD4C1C0B0}" dt="2026-07-13T14:35:12.927" v="753" actId="20577"/>
          <ac:spMkLst>
            <pc:docMk/>
            <pc:sldMk cId="0" sldId="270"/>
            <ac:spMk id="2032" creationId="{00000000-0000-0000-0000-000000000000}"/>
          </ac:spMkLst>
        </pc:spChg>
      </pc:sldChg>
      <pc:sldChg chg="modSp mod">
        <pc:chgData name="Lauren Francis" userId="b7c8c318-11b6-44df-a20d-cbfd05c86935" providerId="ADAL" clId="{7DF8D789-081D-4C54-A01C-20FBD4C1C0B0}" dt="2026-07-13T14:35:19.841" v="757" actId="20577"/>
        <pc:sldMkLst>
          <pc:docMk/>
          <pc:sldMk cId="0" sldId="271"/>
        </pc:sldMkLst>
        <pc:spChg chg="mod">
          <ac:chgData name="Lauren Francis" userId="b7c8c318-11b6-44df-a20d-cbfd05c86935" providerId="ADAL" clId="{7DF8D789-081D-4C54-A01C-20FBD4C1C0B0}" dt="2026-07-13T14:35:16.865" v="755" actId="20577"/>
          <ac:spMkLst>
            <pc:docMk/>
            <pc:sldMk cId="0" sldId="271"/>
            <ac:spMk id="82" creationId="{00000000-0000-0000-0000-000000000000}"/>
          </ac:spMkLst>
        </pc:spChg>
        <pc:spChg chg="mod">
          <ac:chgData name="Lauren Francis" userId="b7c8c318-11b6-44df-a20d-cbfd05c86935" providerId="ADAL" clId="{7DF8D789-081D-4C54-A01C-20FBD4C1C0B0}" dt="2026-07-13T14:35:19.841" v="757" actId="20577"/>
          <ac:spMkLst>
            <pc:docMk/>
            <pc:sldMk cId="0" sldId="271"/>
            <ac:spMk id="138" creationId="{00000000-0000-0000-0000-000000000000}"/>
          </ac:spMkLst>
        </pc:spChg>
      </pc:sldChg>
      <pc:sldChg chg="modSp mod">
        <pc:chgData name="Lauren Francis" userId="b7c8c318-11b6-44df-a20d-cbfd05c86935" providerId="ADAL" clId="{7DF8D789-081D-4C54-A01C-20FBD4C1C0B0}" dt="2026-07-13T14:35:26.511" v="761" actId="20577"/>
        <pc:sldMkLst>
          <pc:docMk/>
          <pc:sldMk cId="0" sldId="272"/>
        </pc:sldMkLst>
        <pc:spChg chg="mod">
          <ac:chgData name="Lauren Francis" userId="b7c8c318-11b6-44df-a20d-cbfd05c86935" providerId="ADAL" clId="{7DF8D789-081D-4C54-A01C-20FBD4C1C0B0}" dt="2026-07-13T14:35:24.209" v="759" actId="20577"/>
          <ac:spMkLst>
            <pc:docMk/>
            <pc:sldMk cId="0" sldId="272"/>
            <ac:spMk id="60" creationId="{00000000-0000-0000-0000-000000000000}"/>
          </ac:spMkLst>
        </pc:spChg>
        <pc:spChg chg="mod">
          <ac:chgData name="Lauren Francis" userId="b7c8c318-11b6-44df-a20d-cbfd05c86935" providerId="ADAL" clId="{7DF8D789-081D-4C54-A01C-20FBD4C1C0B0}" dt="2026-07-13T14:35:26.511" v="761" actId="20577"/>
          <ac:spMkLst>
            <pc:docMk/>
            <pc:sldMk cId="0" sldId="272"/>
            <ac:spMk id="110" creationId="{00000000-0000-0000-0000-000000000000}"/>
          </ac:spMkLst>
        </pc:spChg>
      </pc:sldChg>
      <pc:sldChg chg="modSp mod">
        <pc:chgData name="Lauren Francis" userId="b7c8c318-11b6-44df-a20d-cbfd05c86935" providerId="ADAL" clId="{7DF8D789-081D-4C54-A01C-20FBD4C1C0B0}" dt="2026-07-13T14:35:37.694" v="767" actId="20577"/>
        <pc:sldMkLst>
          <pc:docMk/>
          <pc:sldMk cId="0" sldId="274"/>
        </pc:sldMkLst>
        <pc:spChg chg="mod">
          <ac:chgData name="Lauren Francis" userId="b7c8c318-11b6-44df-a20d-cbfd05c86935" providerId="ADAL" clId="{7DF8D789-081D-4C54-A01C-20FBD4C1C0B0}" dt="2026-07-13T14:35:37.694" v="767" actId="20577"/>
          <ac:spMkLst>
            <pc:docMk/>
            <pc:sldMk cId="0" sldId="274"/>
            <ac:spMk id="731" creationId="{00000000-0000-0000-0000-000000000000}"/>
          </ac:spMkLst>
        </pc:spChg>
      </pc:sldChg>
      <pc:sldChg chg="modSp mod">
        <pc:chgData name="Lauren Francis" userId="b7c8c318-11b6-44df-a20d-cbfd05c86935" providerId="ADAL" clId="{7DF8D789-081D-4C54-A01C-20FBD4C1C0B0}" dt="2026-07-13T14:35:42.177" v="769" actId="20577"/>
        <pc:sldMkLst>
          <pc:docMk/>
          <pc:sldMk cId="0" sldId="275"/>
        </pc:sldMkLst>
        <pc:spChg chg="mod">
          <ac:chgData name="Lauren Francis" userId="b7c8c318-11b6-44df-a20d-cbfd05c86935" providerId="ADAL" clId="{7DF8D789-081D-4C54-A01C-20FBD4C1C0B0}" dt="2026-07-13T14:35:42.177" v="769" actId="20577"/>
          <ac:spMkLst>
            <pc:docMk/>
            <pc:sldMk cId="0" sldId="275"/>
            <ac:spMk id="682" creationId="{00000000-0000-0000-0000-000000000000}"/>
          </ac:spMkLst>
        </pc:spChg>
      </pc:sldChg>
      <pc:sldChg chg="modSp mod">
        <pc:chgData name="Lauren Francis" userId="b7c8c318-11b6-44df-a20d-cbfd05c86935" providerId="ADAL" clId="{7DF8D789-081D-4C54-A01C-20FBD4C1C0B0}" dt="2026-07-13T14:35:50.557" v="773" actId="20577"/>
        <pc:sldMkLst>
          <pc:docMk/>
          <pc:sldMk cId="0" sldId="276"/>
        </pc:sldMkLst>
        <pc:spChg chg="mod">
          <ac:chgData name="Lauren Francis" userId="b7c8c318-11b6-44df-a20d-cbfd05c86935" providerId="ADAL" clId="{7DF8D789-081D-4C54-A01C-20FBD4C1C0B0}" dt="2026-07-13T14:35:50.557" v="773" actId="20577"/>
          <ac:spMkLst>
            <pc:docMk/>
            <pc:sldMk cId="0" sldId="276"/>
            <ac:spMk id="344" creationId="{00000000-0000-0000-0000-000000000000}"/>
          </ac:spMkLst>
        </pc:spChg>
      </pc:sldChg>
      <pc:sldChg chg="modSp mod">
        <pc:chgData name="Lauren Francis" userId="b7c8c318-11b6-44df-a20d-cbfd05c86935" providerId="ADAL" clId="{7DF8D789-081D-4C54-A01C-20FBD4C1C0B0}" dt="2026-07-13T14:35:54.544" v="775" actId="20577"/>
        <pc:sldMkLst>
          <pc:docMk/>
          <pc:sldMk cId="0" sldId="277"/>
        </pc:sldMkLst>
        <pc:spChg chg="mod">
          <ac:chgData name="Lauren Francis" userId="b7c8c318-11b6-44df-a20d-cbfd05c86935" providerId="ADAL" clId="{7DF8D789-081D-4C54-A01C-20FBD4C1C0B0}" dt="2026-07-13T14:35:54.544" v="775" actId="20577"/>
          <ac:spMkLst>
            <pc:docMk/>
            <pc:sldMk cId="0" sldId="277"/>
            <ac:spMk id="267" creationId="{00000000-0000-0000-0000-000000000000}"/>
          </ac:spMkLst>
        </pc:spChg>
      </pc:sldChg>
      <pc:sldChg chg="modSp mod">
        <pc:chgData name="Lauren Francis" userId="b7c8c318-11b6-44df-a20d-cbfd05c86935" providerId="ADAL" clId="{7DF8D789-081D-4C54-A01C-20FBD4C1C0B0}" dt="2026-07-13T14:36:01.334" v="777" actId="20577"/>
        <pc:sldMkLst>
          <pc:docMk/>
          <pc:sldMk cId="0" sldId="278"/>
        </pc:sldMkLst>
        <pc:spChg chg="mod">
          <ac:chgData name="Lauren Francis" userId="b7c8c318-11b6-44df-a20d-cbfd05c86935" providerId="ADAL" clId="{7DF8D789-081D-4C54-A01C-20FBD4C1C0B0}" dt="2026-07-13T14:36:01.334" v="777" actId="20577"/>
          <ac:spMkLst>
            <pc:docMk/>
            <pc:sldMk cId="0" sldId="278"/>
            <ac:spMk id="267" creationId="{00000000-0000-0000-0000-000000000000}"/>
          </ac:spMkLst>
        </pc:spChg>
      </pc:sldChg>
      <pc:sldChg chg="modSp mod">
        <pc:chgData name="Lauren Francis" userId="b7c8c318-11b6-44df-a20d-cbfd05c86935" providerId="ADAL" clId="{7DF8D789-081D-4C54-A01C-20FBD4C1C0B0}" dt="2026-07-13T14:36:10.595" v="779" actId="20577"/>
        <pc:sldMkLst>
          <pc:docMk/>
          <pc:sldMk cId="0" sldId="280"/>
        </pc:sldMkLst>
        <pc:spChg chg="mod">
          <ac:chgData name="Lauren Francis" userId="b7c8c318-11b6-44df-a20d-cbfd05c86935" providerId="ADAL" clId="{7DF8D789-081D-4C54-A01C-20FBD4C1C0B0}" dt="2026-07-13T14:36:10.595" v="779" actId="20577"/>
          <ac:spMkLst>
            <pc:docMk/>
            <pc:sldMk cId="0" sldId="280"/>
            <ac:spMk id="78" creationId="{00000000-0000-0000-0000-000000000000}"/>
          </ac:spMkLst>
        </pc:spChg>
      </pc:sldChg>
      <pc:sldChg chg="modSp mod">
        <pc:chgData name="Lauren Francis" userId="b7c8c318-11b6-44df-a20d-cbfd05c86935" providerId="ADAL" clId="{7DF8D789-081D-4C54-A01C-20FBD4C1C0B0}" dt="2026-07-13T14:36:18.628" v="781" actId="20577"/>
        <pc:sldMkLst>
          <pc:docMk/>
          <pc:sldMk cId="0" sldId="284"/>
        </pc:sldMkLst>
        <pc:spChg chg="mod">
          <ac:chgData name="Lauren Francis" userId="b7c8c318-11b6-44df-a20d-cbfd05c86935" providerId="ADAL" clId="{7DF8D789-081D-4C54-A01C-20FBD4C1C0B0}" dt="2026-07-13T14:36:18.628" v="781" actId="20577"/>
          <ac:spMkLst>
            <pc:docMk/>
            <pc:sldMk cId="0" sldId="284"/>
            <ac:spMk id="152" creationId="{00000000-0000-0000-0000-000000000000}"/>
          </ac:spMkLst>
        </pc:spChg>
      </pc:sldChg>
      <pc:sldChg chg="modSp mod">
        <pc:chgData name="Lauren Francis" userId="b7c8c318-11b6-44df-a20d-cbfd05c86935" providerId="ADAL" clId="{7DF8D789-081D-4C54-A01C-20FBD4C1C0B0}" dt="2026-07-13T14:36:22.721" v="783" actId="20577"/>
        <pc:sldMkLst>
          <pc:docMk/>
          <pc:sldMk cId="0" sldId="285"/>
        </pc:sldMkLst>
        <pc:spChg chg="mod">
          <ac:chgData name="Lauren Francis" userId="b7c8c318-11b6-44df-a20d-cbfd05c86935" providerId="ADAL" clId="{7DF8D789-081D-4C54-A01C-20FBD4C1C0B0}" dt="2026-07-13T14:36:22.721" v="783" actId="20577"/>
          <ac:spMkLst>
            <pc:docMk/>
            <pc:sldMk cId="0" sldId="285"/>
            <ac:spMk id="2032" creationId="{00000000-0000-0000-0000-000000000000}"/>
          </ac:spMkLst>
        </pc:spChg>
      </pc:sldChg>
      <pc:sldChg chg="modSp mod">
        <pc:chgData name="Lauren Francis" userId="b7c8c318-11b6-44df-a20d-cbfd05c86935" providerId="ADAL" clId="{7DF8D789-081D-4C54-A01C-20FBD4C1C0B0}" dt="2026-07-13T14:36:30.333" v="789" actId="20577"/>
        <pc:sldMkLst>
          <pc:docMk/>
          <pc:sldMk cId="0" sldId="286"/>
        </pc:sldMkLst>
        <pc:spChg chg="mod">
          <ac:chgData name="Lauren Francis" userId="b7c8c318-11b6-44df-a20d-cbfd05c86935" providerId="ADAL" clId="{7DF8D789-081D-4C54-A01C-20FBD4C1C0B0}" dt="2026-07-13T14:36:25.722" v="785" actId="20577"/>
          <ac:spMkLst>
            <pc:docMk/>
            <pc:sldMk cId="0" sldId="286"/>
            <ac:spMk id="82" creationId="{00000000-0000-0000-0000-000000000000}"/>
          </ac:spMkLst>
        </pc:spChg>
        <pc:spChg chg="mod">
          <ac:chgData name="Lauren Francis" userId="b7c8c318-11b6-44df-a20d-cbfd05c86935" providerId="ADAL" clId="{7DF8D789-081D-4C54-A01C-20FBD4C1C0B0}" dt="2026-07-13T14:36:30.333" v="789" actId="20577"/>
          <ac:spMkLst>
            <pc:docMk/>
            <pc:sldMk cId="0" sldId="286"/>
            <ac:spMk id="142" creationId="{00000000-0000-0000-0000-000000000000}"/>
          </ac:spMkLst>
        </pc:spChg>
      </pc:sldChg>
      <pc:sldChg chg="modSp mod">
        <pc:chgData name="Lauren Francis" userId="b7c8c318-11b6-44df-a20d-cbfd05c86935" providerId="ADAL" clId="{7DF8D789-081D-4C54-A01C-20FBD4C1C0B0}" dt="2026-07-13T14:36:37.278" v="793" actId="20577"/>
        <pc:sldMkLst>
          <pc:docMk/>
          <pc:sldMk cId="0" sldId="287"/>
        </pc:sldMkLst>
        <pc:spChg chg="mod">
          <ac:chgData name="Lauren Francis" userId="b7c8c318-11b6-44df-a20d-cbfd05c86935" providerId="ADAL" clId="{7DF8D789-081D-4C54-A01C-20FBD4C1C0B0}" dt="2026-07-13T14:36:34.761" v="791" actId="20577"/>
          <ac:spMkLst>
            <pc:docMk/>
            <pc:sldMk cId="0" sldId="287"/>
            <ac:spMk id="60" creationId="{00000000-0000-0000-0000-000000000000}"/>
          </ac:spMkLst>
        </pc:spChg>
        <pc:spChg chg="mod">
          <ac:chgData name="Lauren Francis" userId="b7c8c318-11b6-44df-a20d-cbfd05c86935" providerId="ADAL" clId="{7DF8D789-081D-4C54-A01C-20FBD4C1C0B0}" dt="2026-07-13T14:36:37.278" v="793" actId="20577"/>
          <ac:spMkLst>
            <pc:docMk/>
            <pc:sldMk cId="0" sldId="287"/>
            <ac:spMk id="114" creationId="{00000000-0000-0000-0000-000000000000}"/>
          </ac:spMkLst>
        </pc:spChg>
      </pc:sldChg>
      <pc:sldChg chg="modSp mod">
        <pc:chgData name="Lauren Francis" userId="b7c8c318-11b6-44df-a20d-cbfd05c86935" providerId="ADAL" clId="{7DF8D789-081D-4C54-A01C-20FBD4C1C0B0}" dt="2026-07-13T14:36:41.944" v="795" actId="20577"/>
        <pc:sldMkLst>
          <pc:docMk/>
          <pc:sldMk cId="0" sldId="290"/>
        </pc:sldMkLst>
        <pc:spChg chg="mod">
          <ac:chgData name="Lauren Francis" userId="b7c8c318-11b6-44df-a20d-cbfd05c86935" providerId="ADAL" clId="{7DF8D789-081D-4C54-A01C-20FBD4C1C0B0}" dt="2026-07-13T14:36:41.944" v="795" actId="20577"/>
          <ac:spMkLst>
            <pc:docMk/>
            <pc:sldMk cId="0" sldId="290"/>
            <ac:spMk id="682" creationId="{00000000-0000-0000-0000-000000000000}"/>
          </ac:spMkLst>
        </pc:spChg>
      </pc:sldChg>
      <pc:sldChg chg="modSp mod">
        <pc:chgData name="Lauren Francis" userId="b7c8c318-11b6-44df-a20d-cbfd05c86935" providerId="ADAL" clId="{7DF8D789-081D-4C54-A01C-20FBD4C1C0B0}" dt="2026-07-13T14:36:45.395" v="797" actId="20577"/>
        <pc:sldMkLst>
          <pc:docMk/>
          <pc:sldMk cId="0" sldId="291"/>
        </pc:sldMkLst>
        <pc:spChg chg="mod">
          <ac:chgData name="Lauren Francis" userId="b7c8c318-11b6-44df-a20d-cbfd05c86935" providerId="ADAL" clId="{7DF8D789-081D-4C54-A01C-20FBD4C1C0B0}" dt="2026-07-13T14:36:45.395" v="797" actId="20577"/>
          <ac:spMkLst>
            <pc:docMk/>
            <pc:sldMk cId="0" sldId="291"/>
            <ac:spMk id="344" creationId="{00000000-0000-0000-0000-000000000000}"/>
          </ac:spMkLst>
        </pc:spChg>
      </pc:sldChg>
      <pc:sldChg chg="modSp mod">
        <pc:chgData name="Lauren Francis" userId="b7c8c318-11b6-44df-a20d-cbfd05c86935" providerId="ADAL" clId="{7DF8D789-081D-4C54-A01C-20FBD4C1C0B0}" dt="2026-07-13T14:36:49.033" v="799" actId="20577"/>
        <pc:sldMkLst>
          <pc:docMk/>
          <pc:sldMk cId="0" sldId="292"/>
        </pc:sldMkLst>
        <pc:spChg chg="mod">
          <ac:chgData name="Lauren Francis" userId="b7c8c318-11b6-44df-a20d-cbfd05c86935" providerId="ADAL" clId="{7DF8D789-081D-4C54-A01C-20FBD4C1C0B0}" dt="2026-07-13T14:36:49.033" v="799" actId="20577"/>
          <ac:spMkLst>
            <pc:docMk/>
            <pc:sldMk cId="0" sldId="292"/>
            <ac:spMk id="267" creationId="{00000000-0000-0000-0000-000000000000}"/>
          </ac:spMkLst>
        </pc:spChg>
      </pc:sldChg>
      <pc:sldChg chg="modSp mod">
        <pc:chgData name="Lauren Francis" userId="b7c8c318-11b6-44df-a20d-cbfd05c86935" providerId="ADAL" clId="{7DF8D789-081D-4C54-A01C-20FBD4C1C0B0}" dt="2026-07-13T14:36:52.128" v="801" actId="20577"/>
        <pc:sldMkLst>
          <pc:docMk/>
          <pc:sldMk cId="0" sldId="293"/>
        </pc:sldMkLst>
        <pc:spChg chg="mod">
          <ac:chgData name="Lauren Francis" userId="b7c8c318-11b6-44df-a20d-cbfd05c86935" providerId="ADAL" clId="{7DF8D789-081D-4C54-A01C-20FBD4C1C0B0}" dt="2026-07-13T14:36:52.128" v="801" actId="20577"/>
          <ac:spMkLst>
            <pc:docMk/>
            <pc:sldMk cId="0" sldId="293"/>
            <ac:spMk id="267" creationId="{00000000-0000-0000-0000-000000000000}"/>
          </ac:spMkLst>
        </pc:spChg>
      </pc:sldChg>
      <pc:sldChg chg="modSp mod">
        <pc:chgData name="Lauren Francis" userId="b7c8c318-11b6-44df-a20d-cbfd05c86935" providerId="ADAL" clId="{7DF8D789-081D-4C54-A01C-20FBD4C1C0B0}" dt="2026-07-13T14:36:56.249" v="803" actId="20577"/>
        <pc:sldMkLst>
          <pc:docMk/>
          <pc:sldMk cId="0" sldId="295"/>
        </pc:sldMkLst>
        <pc:spChg chg="mod">
          <ac:chgData name="Lauren Francis" userId="b7c8c318-11b6-44df-a20d-cbfd05c86935" providerId="ADAL" clId="{7DF8D789-081D-4C54-A01C-20FBD4C1C0B0}" dt="2026-07-13T14:36:56.249" v="803" actId="20577"/>
          <ac:spMkLst>
            <pc:docMk/>
            <pc:sldMk cId="0" sldId="295"/>
            <ac:spMk id="78" creationId="{00000000-0000-0000-0000-000000000000}"/>
          </ac:spMkLst>
        </pc:spChg>
      </pc:sldChg>
      <pc:sldChg chg="modSp mod">
        <pc:chgData name="Lauren Francis" userId="b7c8c318-11b6-44df-a20d-cbfd05c86935" providerId="ADAL" clId="{7DF8D789-081D-4C54-A01C-20FBD4C1C0B0}" dt="2026-07-13T14:37:00.832" v="806" actId="20577"/>
        <pc:sldMkLst>
          <pc:docMk/>
          <pc:sldMk cId="0" sldId="296"/>
        </pc:sldMkLst>
        <pc:spChg chg="mod">
          <ac:chgData name="Lauren Francis" userId="b7c8c318-11b6-44df-a20d-cbfd05c86935" providerId="ADAL" clId="{7DF8D789-081D-4C54-A01C-20FBD4C1C0B0}" dt="2026-07-13T14:37:00.832" v="806" actId="20577"/>
          <ac:spMkLst>
            <pc:docMk/>
            <pc:sldMk cId="0" sldId="296"/>
            <ac:spMk id="2" creationId="{00000000-0000-0000-0000-000000000000}"/>
          </ac:spMkLst>
        </pc:spChg>
      </pc:sldChg>
      <pc:sldChg chg="modSp mod">
        <pc:chgData name="Lauren Francis" userId="b7c8c318-11b6-44df-a20d-cbfd05c86935" providerId="ADAL" clId="{7DF8D789-081D-4C54-A01C-20FBD4C1C0B0}" dt="2026-07-13T14:37:56.628" v="850" actId="20577"/>
        <pc:sldMkLst>
          <pc:docMk/>
          <pc:sldMk cId="0" sldId="297"/>
        </pc:sldMkLst>
        <pc:spChg chg="mod">
          <ac:chgData name="Lauren Francis" userId="b7c8c318-11b6-44df-a20d-cbfd05c86935" providerId="ADAL" clId="{7DF8D789-081D-4C54-A01C-20FBD4C1C0B0}" dt="2026-07-13T14:37:24.345" v="824" actId="20577"/>
          <ac:spMkLst>
            <pc:docMk/>
            <pc:sldMk cId="0" sldId="297"/>
            <ac:spMk id="149" creationId="{00000000-0000-0000-0000-000000000000}"/>
          </ac:spMkLst>
        </pc:spChg>
        <pc:spChg chg="mod">
          <ac:chgData name="Lauren Francis" userId="b7c8c318-11b6-44df-a20d-cbfd05c86935" providerId="ADAL" clId="{7DF8D789-081D-4C54-A01C-20FBD4C1C0B0}" dt="2026-07-13T14:37:31.161" v="830" actId="20577"/>
          <ac:spMkLst>
            <pc:docMk/>
            <pc:sldMk cId="0" sldId="297"/>
            <ac:spMk id="152" creationId="{00000000-0000-0000-0000-000000000000}"/>
          </ac:spMkLst>
        </pc:spChg>
        <pc:spChg chg="mod">
          <ac:chgData name="Lauren Francis" userId="b7c8c318-11b6-44df-a20d-cbfd05c86935" providerId="ADAL" clId="{7DF8D789-081D-4C54-A01C-20FBD4C1C0B0}" dt="2026-07-13T14:37:40.896" v="838" actId="20577"/>
          <ac:spMkLst>
            <pc:docMk/>
            <pc:sldMk cId="0" sldId="297"/>
            <ac:spMk id="153" creationId="{00000000-0000-0000-0000-000000000000}"/>
          </ac:spMkLst>
        </pc:spChg>
        <pc:spChg chg="mod">
          <ac:chgData name="Lauren Francis" userId="b7c8c318-11b6-44df-a20d-cbfd05c86935" providerId="ADAL" clId="{7DF8D789-081D-4C54-A01C-20FBD4C1C0B0}" dt="2026-07-13T14:37:51.928" v="844" actId="20577"/>
          <ac:spMkLst>
            <pc:docMk/>
            <pc:sldMk cId="0" sldId="297"/>
            <ac:spMk id="156" creationId="{00000000-0000-0000-0000-000000000000}"/>
          </ac:spMkLst>
        </pc:spChg>
        <pc:spChg chg="mod">
          <ac:chgData name="Lauren Francis" userId="b7c8c318-11b6-44df-a20d-cbfd05c86935" providerId="ADAL" clId="{7DF8D789-081D-4C54-A01C-20FBD4C1C0B0}" dt="2026-07-13T14:37:56.628" v="850" actId="20577"/>
          <ac:spMkLst>
            <pc:docMk/>
            <pc:sldMk cId="0" sldId="297"/>
            <ac:spMk id="157" creationId="{00000000-0000-0000-0000-000000000000}"/>
          </ac:spMkLst>
        </pc:spChg>
        <pc:spChg chg="mod">
          <ac:chgData name="Lauren Francis" userId="b7c8c318-11b6-44df-a20d-cbfd05c86935" providerId="ADAL" clId="{7DF8D789-081D-4C54-A01C-20FBD4C1C0B0}" dt="2026-07-13T14:37:09.145" v="814" actId="20577"/>
          <ac:spMkLst>
            <pc:docMk/>
            <pc:sldMk cId="0" sldId="297"/>
            <ac:spMk id="159" creationId="{00000000-0000-0000-0000-000000000000}"/>
          </ac:spMkLst>
        </pc:spChg>
        <pc:spChg chg="mod">
          <ac:chgData name="Lauren Francis" userId="b7c8c318-11b6-44df-a20d-cbfd05c86935" providerId="ADAL" clId="{7DF8D789-081D-4C54-A01C-20FBD4C1C0B0}" dt="2026-07-13T14:37:14.506" v="816" actId="20577"/>
          <ac:spMkLst>
            <pc:docMk/>
            <pc:sldMk cId="0" sldId="297"/>
            <ac:spMk id="195" creationId="{00000000-0000-0000-0000-000000000000}"/>
          </ac:spMkLst>
        </pc:spChg>
        <pc:spChg chg="mod">
          <ac:chgData name="Lauren Francis" userId="b7c8c318-11b6-44df-a20d-cbfd05c86935" providerId="ADAL" clId="{7DF8D789-081D-4C54-A01C-20FBD4C1C0B0}" dt="2026-07-13T14:34:17.461" v="747" actId="255"/>
          <ac:spMkLst>
            <pc:docMk/>
            <pc:sldMk cId="0" sldId="297"/>
            <ac:spMk id="196" creationId="{00000000-0000-0000-0000-000000000000}"/>
          </ac:spMkLst>
        </pc:spChg>
      </pc:sldChg>
      <pc:sldChg chg="modSp mod">
        <pc:chgData name="Lauren Francis" userId="b7c8c318-11b6-44df-a20d-cbfd05c86935" providerId="ADAL" clId="{7DF8D789-081D-4C54-A01C-20FBD4C1C0B0}" dt="2026-07-13T14:38:07.013" v="858" actId="20577"/>
        <pc:sldMkLst>
          <pc:docMk/>
          <pc:sldMk cId="0" sldId="298"/>
        </pc:sldMkLst>
        <pc:spChg chg="mod">
          <ac:chgData name="Lauren Francis" userId="b7c8c318-11b6-44df-a20d-cbfd05c86935" providerId="ADAL" clId="{7DF8D789-081D-4C54-A01C-20FBD4C1C0B0}" dt="2026-07-13T14:38:07.013" v="858" actId="20577"/>
          <ac:spMkLst>
            <pc:docMk/>
            <pc:sldMk cId="0" sldId="298"/>
            <ac:spMk id="152" creationId="{00000000-0000-0000-0000-000000000000}"/>
          </ac:spMkLst>
        </pc:spChg>
      </pc:sldChg>
      <pc:sldChg chg="modSp mod">
        <pc:chgData name="Lauren Francis" userId="b7c8c318-11b6-44df-a20d-cbfd05c86935" providerId="ADAL" clId="{7DF8D789-081D-4C54-A01C-20FBD4C1C0B0}" dt="2026-07-13T14:38:13.128" v="864" actId="20577"/>
        <pc:sldMkLst>
          <pc:docMk/>
          <pc:sldMk cId="0" sldId="299"/>
        </pc:sldMkLst>
        <pc:spChg chg="mod">
          <ac:chgData name="Lauren Francis" userId="b7c8c318-11b6-44df-a20d-cbfd05c86935" providerId="ADAL" clId="{7DF8D789-081D-4C54-A01C-20FBD4C1C0B0}" dt="2026-07-13T14:38:13.128" v="864" actId="20577"/>
          <ac:spMkLst>
            <pc:docMk/>
            <pc:sldMk cId="0" sldId="299"/>
            <ac:spMk id="2032" creationId="{00000000-0000-0000-0000-000000000000}"/>
          </ac:spMkLst>
        </pc:spChg>
      </pc:sldChg>
      <pc:sldChg chg="modSp mod">
        <pc:chgData name="Lauren Francis" userId="b7c8c318-11b6-44df-a20d-cbfd05c86935" providerId="ADAL" clId="{7DF8D789-081D-4C54-A01C-20FBD4C1C0B0}" dt="2026-07-13T14:38:23.051" v="876" actId="20577"/>
        <pc:sldMkLst>
          <pc:docMk/>
          <pc:sldMk cId="0" sldId="300"/>
        </pc:sldMkLst>
        <pc:spChg chg="mod">
          <ac:chgData name="Lauren Francis" userId="b7c8c318-11b6-44df-a20d-cbfd05c86935" providerId="ADAL" clId="{7DF8D789-081D-4C54-A01C-20FBD4C1C0B0}" dt="2026-07-13T14:38:19.194" v="870" actId="20577"/>
          <ac:spMkLst>
            <pc:docMk/>
            <pc:sldMk cId="0" sldId="300"/>
            <ac:spMk id="82" creationId="{00000000-0000-0000-0000-000000000000}"/>
          </ac:spMkLst>
        </pc:spChg>
        <pc:spChg chg="mod">
          <ac:chgData name="Lauren Francis" userId="b7c8c318-11b6-44df-a20d-cbfd05c86935" providerId="ADAL" clId="{7DF8D789-081D-4C54-A01C-20FBD4C1C0B0}" dt="2026-07-13T14:38:23.051" v="876" actId="20577"/>
          <ac:spMkLst>
            <pc:docMk/>
            <pc:sldMk cId="0" sldId="300"/>
            <ac:spMk id="142" creationId="{00000000-0000-0000-0000-000000000000}"/>
          </ac:spMkLst>
        </pc:spChg>
      </pc:sldChg>
      <pc:sldChg chg="modSp mod">
        <pc:chgData name="Lauren Francis" userId="b7c8c318-11b6-44df-a20d-cbfd05c86935" providerId="ADAL" clId="{7DF8D789-081D-4C54-A01C-20FBD4C1C0B0}" dt="2026-07-13T14:38:32.557" v="888" actId="20577"/>
        <pc:sldMkLst>
          <pc:docMk/>
          <pc:sldMk cId="0" sldId="301"/>
        </pc:sldMkLst>
        <pc:spChg chg="mod">
          <ac:chgData name="Lauren Francis" userId="b7c8c318-11b6-44df-a20d-cbfd05c86935" providerId="ADAL" clId="{7DF8D789-081D-4C54-A01C-20FBD4C1C0B0}" dt="2026-07-13T14:38:29.178" v="882" actId="20577"/>
          <ac:spMkLst>
            <pc:docMk/>
            <pc:sldMk cId="0" sldId="301"/>
            <ac:spMk id="60" creationId="{00000000-0000-0000-0000-000000000000}"/>
          </ac:spMkLst>
        </pc:spChg>
        <pc:spChg chg="mod">
          <ac:chgData name="Lauren Francis" userId="b7c8c318-11b6-44df-a20d-cbfd05c86935" providerId="ADAL" clId="{7DF8D789-081D-4C54-A01C-20FBD4C1C0B0}" dt="2026-07-13T14:38:32.557" v="888" actId="20577"/>
          <ac:spMkLst>
            <pc:docMk/>
            <pc:sldMk cId="0" sldId="301"/>
            <ac:spMk id="112" creationId="{00000000-0000-0000-0000-000000000000}"/>
          </ac:spMkLst>
        </pc:spChg>
      </pc:sldChg>
      <pc:sldChg chg="modSp mod">
        <pc:chgData name="Lauren Francis" userId="b7c8c318-11b6-44df-a20d-cbfd05c86935" providerId="ADAL" clId="{7DF8D789-081D-4C54-A01C-20FBD4C1C0B0}" dt="2026-07-13T14:38:47.962" v="906" actId="20577"/>
        <pc:sldMkLst>
          <pc:docMk/>
          <pc:sldMk cId="0" sldId="302"/>
        </pc:sldMkLst>
        <pc:spChg chg="mod">
          <ac:chgData name="Lauren Francis" userId="b7c8c318-11b6-44df-a20d-cbfd05c86935" providerId="ADAL" clId="{7DF8D789-081D-4C54-A01C-20FBD4C1C0B0}" dt="2026-07-13T14:38:44.490" v="900" actId="20577"/>
          <ac:spMkLst>
            <pc:docMk/>
            <pc:sldMk cId="0" sldId="302"/>
            <ac:spMk id="141" creationId="{00000000-0000-0000-0000-000000000000}"/>
          </ac:spMkLst>
        </pc:spChg>
        <pc:spChg chg="mod">
          <ac:chgData name="Lauren Francis" userId="b7c8c318-11b6-44df-a20d-cbfd05c86935" providerId="ADAL" clId="{7DF8D789-081D-4C54-A01C-20FBD4C1C0B0}" dt="2026-07-13T14:38:47.962" v="906" actId="20577"/>
          <ac:spMkLst>
            <pc:docMk/>
            <pc:sldMk cId="0" sldId="302"/>
            <ac:spMk id="142" creationId="{00000000-0000-0000-0000-000000000000}"/>
          </ac:spMkLst>
        </pc:spChg>
        <pc:spChg chg="mod">
          <ac:chgData name="Lauren Francis" userId="b7c8c318-11b6-44df-a20d-cbfd05c86935" providerId="ADAL" clId="{7DF8D789-081D-4C54-A01C-20FBD4C1C0B0}" dt="2026-07-13T14:38:38.818" v="894" actId="20577"/>
          <ac:spMkLst>
            <pc:docMk/>
            <pc:sldMk cId="0" sldId="302"/>
            <ac:spMk id="145" creationId="{00000000-0000-0000-0000-000000000000}"/>
          </ac:spMkLst>
        </pc:spChg>
      </pc:sldChg>
      <pc:sldChg chg="modSp mod">
        <pc:chgData name="Lauren Francis" userId="b7c8c318-11b6-44df-a20d-cbfd05c86935" providerId="ADAL" clId="{7DF8D789-081D-4C54-A01C-20FBD4C1C0B0}" dt="2026-07-13T14:39:01.081" v="912" actId="20577"/>
        <pc:sldMkLst>
          <pc:docMk/>
          <pc:sldMk cId="0" sldId="306"/>
        </pc:sldMkLst>
        <pc:spChg chg="mod">
          <ac:chgData name="Lauren Francis" userId="b7c8c318-11b6-44df-a20d-cbfd05c86935" providerId="ADAL" clId="{7DF8D789-081D-4C54-A01C-20FBD4C1C0B0}" dt="2026-07-13T14:39:01.081" v="912" actId="20577"/>
          <ac:spMkLst>
            <pc:docMk/>
            <pc:sldMk cId="0" sldId="306"/>
            <ac:spMk id="344" creationId="{00000000-0000-0000-0000-000000000000}"/>
          </ac:spMkLst>
        </pc:spChg>
      </pc:sldChg>
      <pc:sldChg chg="modSp mod">
        <pc:chgData name="Lauren Francis" userId="b7c8c318-11b6-44df-a20d-cbfd05c86935" providerId="ADAL" clId="{7DF8D789-081D-4C54-A01C-20FBD4C1C0B0}" dt="2026-07-13T14:39:08.905" v="918" actId="20577"/>
        <pc:sldMkLst>
          <pc:docMk/>
          <pc:sldMk cId="0" sldId="308"/>
        </pc:sldMkLst>
        <pc:spChg chg="mod">
          <ac:chgData name="Lauren Francis" userId="b7c8c318-11b6-44df-a20d-cbfd05c86935" providerId="ADAL" clId="{7DF8D789-081D-4C54-A01C-20FBD4C1C0B0}" dt="2026-07-13T14:39:08.905" v="918" actId="20577"/>
          <ac:spMkLst>
            <pc:docMk/>
            <pc:sldMk cId="0" sldId="308"/>
            <ac:spMk id="78" creationId="{00000000-0000-0000-0000-000000000000}"/>
          </ac:spMkLst>
        </pc:spChg>
      </pc:sldChg>
      <pc:sldChg chg="modSp mod">
        <pc:chgData name="Lauren Francis" userId="b7c8c318-11b6-44df-a20d-cbfd05c86935" providerId="ADAL" clId="{7DF8D789-081D-4C54-A01C-20FBD4C1C0B0}" dt="2026-07-13T14:39:20.570" v="926" actId="20577"/>
        <pc:sldMkLst>
          <pc:docMk/>
          <pc:sldMk cId="0" sldId="310"/>
        </pc:sldMkLst>
        <pc:spChg chg="mod">
          <ac:chgData name="Lauren Francis" userId="b7c8c318-11b6-44df-a20d-cbfd05c86935" providerId="ADAL" clId="{7DF8D789-081D-4C54-A01C-20FBD4C1C0B0}" dt="2026-07-13T14:39:20.570" v="926" actId="20577"/>
          <ac:spMkLst>
            <pc:docMk/>
            <pc:sldMk cId="0" sldId="310"/>
            <ac:spMk id="122" creationId="{00000000-0000-0000-0000-000000000000}"/>
          </ac:spMkLst>
        </pc:spChg>
      </pc:sldChg>
      <pc:sldChg chg="modSp mod">
        <pc:chgData name="Lauren Francis" userId="b7c8c318-11b6-44df-a20d-cbfd05c86935" providerId="ADAL" clId="{7DF8D789-081D-4C54-A01C-20FBD4C1C0B0}" dt="2026-07-13T14:39:35.395" v="934" actId="20577"/>
        <pc:sldMkLst>
          <pc:docMk/>
          <pc:sldMk cId="0" sldId="312"/>
        </pc:sldMkLst>
        <pc:spChg chg="mod">
          <ac:chgData name="Lauren Francis" userId="b7c8c318-11b6-44df-a20d-cbfd05c86935" providerId="ADAL" clId="{7DF8D789-081D-4C54-A01C-20FBD4C1C0B0}" dt="2026-07-13T14:39:35.395" v="934" actId="20577"/>
          <ac:spMkLst>
            <pc:docMk/>
            <pc:sldMk cId="0" sldId="312"/>
            <ac:spMk id="860" creationId="{00000000-0000-0000-0000-000000000000}"/>
          </ac:spMkLst>
        </pc:spChg>
      </pc:sldChg>
      <pc:sldChg chg="modSp mod">
        <pc:chgData name="Lauren Francis" userId="b7c8c318-11b6-44df-a20d-cbfd05c86935" providerId="ADAL" clId="{7DF8D789-081D-4C54-A01C-20FBD4C1C0B0}" dt="2026-07-13T14:39:53.462" v="948" actId="20577"/>
        <pc:sldMkLst>
          <pc:docMk/>
          <pc:sldMk cId="0" sldId="313"/>
        </pc:sldMkLst>
        <pc:spChg chg="mod">
          <ac:chgData name="Lauren Francis" userId="b7c8c318-11b6-44df-a20d-cbfd05c86935" providerId="ADAL" clId="{7DF8D789-081D-4C54-A01C-20FBD4C1C0B0}" dt="2026-07-13T14:39:53.462" v="948" actId="20577"/>
          <ac:spMkLst>
            <pc:docMk/>
            <pc:sldMk cId="0" sldId="313"/>
            <ac:spMk id="238" creationId="{00000000-0000-0000-0000-000000000000}"/>
          </ac:spMkLst>
        </pc:spChg>
        <pc:spChg chg="mod">
          <ac:chgData name="Lauren Francis" userId="b7c8c318-11b6-44df-a20d-cbfd05c86935" providerId="ADAL" clId="{7DF8D789-081D-4C54-A01C-20FBD4C1C0B0}" dt="2026-07-13T14:39:49.479" v="942" actId="20577"/>
          <ac:spMkLst>
            <pc:docMk/>
            <pc:sldMk cId="0" sldId="313"/>
            <ac:spMk id="243" creationId="{00000000-0000-0000-0000-000000000000}"/>
          </ac:spMkLst>
        </pc:spChg>
      </pc:sldChg>
      <pc:sldChg chg="modSp mod">
        <pc:chgData name="Lauren Francis" userId="b7c8c318-11b6-44df-a20d-cbfd05c86935" providerId="ADAL" clId="{7DF8D789-081D-4C54-A01C-20FBD4C1C0B0}" dt="2026-07-13T14:40:07.754" v="954" actId="20577"/>
        <pc:sldMkLst>
          <pc:docMk/>
          <pc:sldMk cId="0" sldId="317"/>
        </pc:sldMkLst>
        <pc:spChg chg="mod">
          <ac:chgData name="Lauren Francis" userId="b7c8c318-11b6-44df-a20d-cbfd05c86935" providerId="ADAL" clId="{7DF8D789-081D-4C54-A01C-20FBD4C1C0B0}" dt="2026-07-13T14:40:07.754" v="954" actId="20577"/>
          <ac:spMkLst>
            <pc:docMk/>
            <pc:sldMk cId="0" sldId="317"/>
            <ac:spMk id="281" creationId="{00000000-0000-0000-0000-000000000000}"/>
          </ac:spMkLst>
        </pc:spChg>
      </pc:sldChg>
      <pc:sldChg chg="modSp mod">
        <pc:chgData name="Lauren Francis" userId="b7c8c318-11b6-44df-a20d-cbfd05c86935" providerId="ADAL" clId="{7DF8D789-081D-4C54-A01C-20FBD4C1C0B0}" dt="2026-07-13T14:40:23.595" v="964" actId="20577"/>
        <pc:sldMkLst>
          <pc:docMk/>
          <pc:sldMk cId="0" sldId="322"/>
        </pc:sldMkLst>
        <pc:spChg chg="mod">
          <ac:chgData name="Lauren Francis" userId="b7c8c318-11b6-44df-a20d-cbfd05c86935" providerId="ADAL" clId="{7DF8D789-081D-4C54-A01C-20FBD4C1C0B0}" dt="2026-07-13T14:40:23.595" v="964" actId="20577"/>
          <ac:spMkLst>
            <pc:docMk/>
            <pc:sldMk cId="0" sldId="322"/>
            <ac:spMk id="61" creationId="{00000000-0000-0000-0000-000000000000}"/>
          </ac:spMkLst>
        </pc:spChg>
        <pc:spChg chg="mod">
          <ac:chgData name="Lauren Francis" userId="b7c8c318-11b6-44df-a20d-cbfd05c86935" providerId="ADAL" clId="{7DF8D789-081D-4C54-A01C-20FBD4C1C0B0}" dt="2026-07-13T14:40:16.195" v="960" actId="20577"/>
          <ac:spMkLst>
            <pc:docMk/>
            <pc:sldMk cId="0" sldId="322"/>
            <ac:spMk id="62" creationId="{00000000-0000-0000-0000-000000000000}"/>
          </ac:spMkLst>
        </pc:spChg>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Afrique de l'Ouest et centrale</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8759952" y="73152"/>
            <a:ext cx="3392424" cy="265176"/>
          </a:xfrm>
        </p:spPr>
        <p:txBody>
          <a:bodyPr/>
          <a:lstStyle/>
          <a:p>
            <a:pPr marL="0" marR="0" algn="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571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75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379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2834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87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023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27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8315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735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827741"/>
              <a:ext cx="239888" cy="384268"/>
            </a:xfrm>
            <a:prstGeom prst="rect">
              <a:avLst/>
            </a:prstGeom>
            <a:solidFill>
              <a:srgbClr val="80BD41">
                <a:alpha val="100000"/>
              </a:srgbClr>
            </a:solidFill>
          </p:spPr>
          <p:txBody>
            <a:bodyPr/>
            <a:lstStyle/>
            <a:p>
              <a:endParaRPr/>
            </a:p>
          </p:txBody>
        </p:sp>
        <p:sp>
          <p:nvSpPr>
            <p:cNvPr id="27" name="rc27"/>
            <p:cNvSpPr/>
            <p:nvPr/>
          </p:nvSpPr>
          <p:spPr>
            <a:xfrm>
              <a:off x="1296273" y="3536965"/>
              <a:ext cx="239888" cy="290775"/>
            </a:xfrm>
            <a:prstGeom prst="rect">
              <a:avLst/>
            </a:prstGeom>
            <a:solidFill>
              <a:srgbClr val="1CABE2">
                <a:alpha val="100000"/>
              </a:srgbClr>
            </a:solidFill>
          </p:spPr>
          <p:txBody>
            <a:bodyPr/>
            <a:lstStyle/>
            <a:p>
              <a:endParaRPr/>
            </a:p>
          </p:txBody>
        </p:sp>
        <p:sp>
          <p:nvSpPr>
            <p:cNvPr id="28" name="rc28"/>
            <p:cNvSpPr/>
            <p:nvPr/>
          </p:nvSpPr>
          <p:spPr>
            <a:xfrm>
              <a:off x="1562816" y="3819494"/>
              <a:ext cx="239888" cy="392514"/>
            </a:xfrm>
            <a:prstGeom prst="rect">
              <a:avLst/>
            </a:prstGeom>
            <a:solidFill>
              <a:srgbClr val="80BD41">
                <a:alpha val="100000"/>
              </a:srgbClr>
            </a:solidFill>
          </p:spPr>
          <p:txBody>
            <a:bodyPr/>
            <a:lstStyle/>
            <a:p>
              <a:endParaRPr/>
            </a:p>
          </p:txBody>
        </p:sp>
        <p:sp>
          <p:nvSpPr>
            <p:cNvPr id="29" name="rc29"/>
            <p:cNvSpPr/>
            <p:nvPr/>
          </p:nvSpPr>
          <p:spPr>
            <a:xfrm>
              <a:off x="1562816" y="3518957"/>
              <a:ext cx="239888" cy="300537"/>
            </a:xfrm>
            <a:prstGeom prst="rect">
              <a:avLst/>
            </a:prstGeom>
            <a:solidFill>
              <a:srgbClr val="1CABE2">
                <a:alpha val="100000"/>
              </a:srgbClr>
            </a:solidFill>
          </p:spPr>
          <p:txBody>
            <a:bodyPr/>
            <a:lstStyle/>
            <a:p>
              <a:endParaRPr/>
            </a:p>
          </p:txBody>
        </p:sp>
        <p:sp>
          <p:nvSpPr>
            <p:cNvPr id="30" name="rc30"/>
            <p:cNvSpPr/>
            <p:nvPr/>
          </p:nvSpPr>
          <p:spPr>
            <a:xfrm>
              <a:off x="1829360" y="3803113"/>
              <a:ext cx="239888" cy="408895"/>
            </a:xfrm>
            <a:prstGeom prst="rect">
              <a:avLst/>
            </a:prstGeom>
            <a:solidFill>
              <a:srgbClr val="80BD41">
                <a:alpha val="100000"/>
              </a:srgbClr>
            </a:solidFill>
          </p:spPr>
          <p:txBody>
            <a:bodyPr/>
            <a:lstStyle/>
            <a:p>
              <a:endParaRPr/>
            </a:p>
          </p:txBody>
        </p:sp>
        <p:sp>
          <p:nvSpPr>
            <p:cNvPr id="31" name="rc31"/>
            <p:cNvSpPr/>
            <p:nvPr/>
          </p:nvSpPr>
          <p:spPr>
            <a:xfrm>
              <a:off x="1829360" y="3501729"/>
              <a:ext cx="239888" cy="301384"/>
            </a:xfrm>
            <a:prstGeom prst="rect">
              <a:avLst/>
            </a:prstGeom>
            <a:solidFill>
              <a:srgbClr val="1CABE2">
                <a:alpha val="100000"/>
              </a:srgbClr>
            </a:solidFill>
          </p:spPr>
          <p:txBody>
            <a:bodyPr/>
            <a:lstStyle/>
            <a:p>
              <a:endParaRPr/>
            </a:p>
          </p:txBody>
        </p:sp>
        <p:sp>
          <p:nvSpPr>
            <p:cNvPr id="32" name="rc32"/>
            <p:cNvSpPr/>
            <p:nvPr/>
          </p:nvSpPr>
          <p:spPr>
            <a:xfrm>
              <a:off x="2095903" y="3773630"/>
              <a:ext cx="239888" cy="438379"/>
            </a:xfrm>
            <a:prstGeom prst="rect">
              <a:avLst/>
            </a:prstGeom>
            <a:solidFill>
              <a:srgbClr val="80BD41">
                <a:alpha val="100000"/>
              </a:srgbClr>
            </a:solidFill>
          </p:spPr>
          <p:txBody>
            <a:bodyPr/>
            <a:lstStyle/>
            <a:p>
              <a:endParaRPr/>
            </a:p>
          </p:txBody>
        </p:sp>
        <p:sp>
          <p:nvSpPr>
            <p:cNvPr id="33" name="rc33"/>
            <p:cNvSpPr/>
            <p:nvPr/>
          </p:nvSpPr>
          <p:spPr>
            <a:xfrm>
              <a:off x="2095903" y="3483428"/>
              <a:ext cx="239888" cy="290201"/>
            </a:xfrm>
            <a:prstGeom prst="rect">
              <a:avLst/>
            </a:prstGeom>
            <a:solidFill>
              <a:srgbClr val="1CABE2">
                <a:alpha val="100000"/>
              </a:srgbClr>
            </a:solidFill>
          </p:spPr>
          <p:txBody>
            <a:bodyPr/>
            <a:lstStyle/>
            <a:p>
              <a:endParaRPr/>
            </a:p>
          </p:txBody>
        </p:sp>
        <p:sp>
          <p:nvSpPr>
            <p:cNvPr id="34" name="rc34"/>
            <p:cNvSpPr/>
            <p:nvPr/>
          </p:nvSpPr>
          <p:spPr>
            <a:xfrm>
              <a:off x="2362446" y="3741473"/>
              <a:ext cx="239888" cy="470535"/>
            </a:xfrm>
            <a:prstGeom prst="rect">
              <a:avLst/>
            </a:prstGeom>
            <a:solidFill>
              <a:srgbClr val="80BD41">
                <a:alpha val="100000"/>
              </a:srgbClr>
            </a:solidFill>
          </p:spPr>
          <p:txBody>
            <a:bodyPr/>
            <a:lstStyle/>
            <a:p>
              <a:endParaRPr/>
            </a:p>
          </p:txBody>
        </p:sp>
        <p:sp>
          <p:nvSpPr>
            <p:cNvPr id="35" name="rc35"/>
            <p:cNvSpPr/>
            <p:nvPr/>
          </p:nvSpPr>
          <p:spPr>
            <a:xfrm>
              <a:off x="2362446" y="3465631"/>
              <a:ext cx="239888" cy="275842"/>
            </a:xfrm>
            <a:prstGeom prst="rect">
              <a:avLst/>
            </a:prstGeom>
            <a:solidFill>
              <a:srgbClr val="1CABE2">
                <a:alpha val="100000"/>
              </a:srgbClr>
            </a:solidFill>
          </p:spPr>
          <p:txBody>
            <a:bodyPr/>
            <a:lstStyle/>
            <a:p>
              <a:endParaRPr/>
            </a:p>
          </p:txBody>
        </p:sp>
        <p:sp>
          <p:nvSpPr>
            <p:cNvPr id="36" name="rc36"/>
            <p:cNvSpPr/>
            <p:nvPr/>
          </p:nvSpPr>
          <p:spPr>
            <a:xfrm>
              <a:off x="2628989" y="3707460"/>
              <a:ext cx="239888" cy="504548"/>
            </a:xfrm>
            <a:prstGeom prst="rect">
              <a:avLst/>
            </a:prstGeom>
            <a:solidFill>
              <a:srgbClr val="80BD41">
                <a:alpha val="100000"/>
              </a:srgbClr>
            </a:solidFill>
          </p:spPr>
          <p:txBody>
            <a:bodyPr/>
            <a:lstStyle/>
            <a:p>
              <a:endParaRPr/>
            </a:p>
          </p:txBody>
        </p:sp>
        <p:sp>
          <p:nvSpPr>
            <p:cNvPr id="37" name="rc37"/>
            <p:cNvSpPr/>
            <p:nvPr/>
          </p:nvSpPr>
          <p:spPr>
            <a:xfrm>
              <a:off x="2628989" y="3444179"/>
              <a:ext cx="239888" cy="263281"/>
            </a:xfrm>
            <a:prstGeom prst="rect">
              <a:avLst/>
            </a:prstGeom>
            <a:solidFill>
              <a:srgbClr val="1CABE2">
                <a:alpha val="100000"/>
              </a:srgbClr>
            </a:solidFill>
          </p:spPr>
          <p:txBody>
            <a:bodyPr/>
            <a:lstStyle/>
            <a:p>
              <a:endParaRPr/>
            </a:p>
          </p:txBody>
        </p:sp>
        <p:sp>
          <p:nvSpPr>
            <p:cNvPr id="38" name="rc38"/>
            <p:cNvSpPr/>
            <p:nvPr/>
          </p:nvSpPr>
          <p:spPr>
            <a:xfrm>
              <a:off x="2895532" y="3676027"/>
              <a:ext cx="239888" cy="535982"/>
            </a:xfrm>
            <a:prstGeom prst="rect">
              <a:avLst/>
            </a:prstGeom>
            <a:solidFill>
              <a:srgbClr val="80BD41">
                <a:alpha val="100000"/>
              </a:srgbClr>
            </a:solidFill>
          </p:spPr>
          <p:txBody>
            <a:bodyPr/>
            <a:lstStyle/>
            <a:p>
              <a:endParaRPr/>
            </a:p>
          </p:txBody>
        </p:sp>
        <p:sp>
          <p:nvSpPr>
            <p:cNvPr id="39" name="rc39"/>
            <p:cNvSpPr/>
            <p:nvPr/>
          </p:nvSpPr>
          <p:spPr>
            <a:xfrm>
              <a:off x="2895532" y="3423137"/>
              <a:ext cx="239888" cy="252889"/>
            </a:xfrm>
            <a:prstGeom prst="rect">
              <a:avLst/>
            </a:prstGeom>
            <a:solidFill>
              <a:srgbClr val="1CABE2">
                <a:alpha val="100000"/>
              </a:srgbClr>
            </a:solidFill>
          </p:spPr>
          <p:txBody>
            <a:bodyPr/>
            <a:lstStyle/>
            <a:p>
              <a:endParaRPr/>
            </a:p>
          </p:txBody>
        </p:sp>
        <p:sp>
          <p:nvSpPr>
            <p:cNvPr id="40" name="rc40"/>
            <p:cNvSpPr/>
            <p:nvPr/>
          </p:nvSpPr>
          <p:spPr>
            <a:xfrm>
              <a:off x="3162075" y="3646028"/>
              <a:ext cx="239888" cy="565980"/>
            </a:xfrm>
            <a:prstGeom prst="rect">
              <a:avLst/>
            </a:prstGeom>
            <a:solidFill>
              <a:srgbClr val="80BD41">
                <a:alpha val="100000"/>
              </a:srgbClr>
            </a:solidFill>
          </p:spPr>
          <p:txBody>
            <a:bodyPr/>
            <a:lstStyle/>
            <a:p>
              <a:endParaRPr/>
            </a:p>
          </p:txBody>
        </p:sp>
        <p:sp>
          <p:nvSpPr>
            <p:cNvPr id="41" name="rc41"/>
            <p:cNvSpPr/>
            <p:nvPr/>
          </p:nvSpPr>
          <p:spPr>
            <a:xfrm>
              <a:off x="3162075" y="3403890"/>
              <a:ext cx="239888" cy="242138"/>
            </a:xfrm>
            <a:prstGeom prst="rect">
              <a:avLst/>
            </a:prstGeom>
            <a:solidFill>
              <a:srgbClr val="1CABE2">
                <a:alpha val="100000"/>
              </a:srgbClr>
            </a:solidFill>
          </p:spPr>
          <p:txBody>
            <a:bodyPr/>
            <a:lstStyle/>
            <a:p>
              <a:endParaRPr/>
            </a:p>
          </p:txBody>
        </p:sp>
        <p:sp>
          <p:nvSpPr>
            <p:cNvPr id="42" name="rc42"/>
            <p:cNvSpPr/>
            <p:nvPr/>
          </p:nvSpPr>
          <p:spPr>
            <a:xfrm>
              <a:off x="3428618" y="3593427"/>
              <a:ext cx="239888" cy="618582"/>
            </a:xfrm>
            <a:prstGeom prst="rect">
              <a:avLst/>
            </a:prstGeom>
            <a:solidFill>
              <a:srgbClr val="80BD41">
                <a:alpha val="100000"/>
              </a:srgbClr>
            </a:solidFill>
          </p:spPr>
          <p:txBody>
            <a:bodyPr/>
            <a:lstStyle/>
            <a:p>
              <a:endParaRPr/>
            </a:p>
          </p:txBody>
        </p:sp>
        <p:sp>
          <p:nvSpPr>
            <p:cNvPr id="43" name="rc43"/>
            <p:cNvSpPr/>
            <p:nvPr/>
          </p:nvSpPr>
          <p:spPr>
            <a:xfrm>
              <a:off x="3428618" y="3382565"/>
              <a:ext cx="239888" cy="210861"/>
            </a:xfrm>
            <a:prstGeom prst="rect">
              <a:avLst/>
            </a:prstGeom>
            <a:solidFill>
              <a:srgbClr val="1CABE2">
                <a:alpha val="100000"/>
              </a:srgbClr>
            </a:solidFill>
          </p:spPr>
          <p:txBody>
            <a:bodyPr/>
            <a:lstStyle/>
            <a:p>
              <a:endParaRPr/>
            </a:p>
          </p:txBody>
        </p:sp>
        <p:sp>
          <p:nvSpPr>
            <p:cNvPr id="44" name="rc44"/>
            <p:cNvSpPr/>
            <p:nvPr/>
          </p:nvSpPr>
          <p:spPr>
            <a:xfrm>
              <a:off x="3695161" y="3538481"/>
              <a:ext cx="239888" cy="673528"/>
            </a:xfrm>
            <a:prstGeom prst="rect">
              <a:avLst/>
            </a:prstGeom>
            <a:solidFill>
              <a:srgbClr val="80BD41">
                <a:alpha val="100000"/>
              </a:srgbClr>
            </a:solidFill>
          </p:spPr>
          <p:txBody>
            <a:bodyPr/>
            <a:lstStyle/>
            <a:p>
              <a:endParaRPr/>
            </a:p>
          </p:txBody>
        </p:sp>
        <p:sp>
          <p:nvSpPr>
            <p:cNvPr id="45" name="rc45"/>
            <p:cNvSpPr/>
            <p:nvPr/>
          </p:nvSpPr>
          <p:spPr>
            <a:xfrm>
              <a:off x="3695161" y="3362422"/>
              <a:ext cx="239888" cy="176058"/>
            </a:xfrm>
            <a:prstGeom prst="rect">
              <a:avLst/>
            </a:prstGeom>
            <a:solidFill>
              <a:srgbClr val="1CABE2">
                <a:alpha val="100000"/>
              </a:srgbClr>
            </a:solidFill>
          </p:spPr>
          <p:txBody>
            <a:bodyPr/>
            <a:lstStyle/>
            <a:p>
              <a:endParaRPr/>
            </a:p>
          </p:txBody>
        </p:sp>
        <p:sp>
          <p:nvSpPr>
            <p:cNvPr id="46" name="rc46"/>
            <p:cNvSpPr/>
            <p:nvPr/>
          </p:nvSpPr>
          <p:spPr>
            <a:xfrm>
              <a:off x="3961705" y="3575845"/>
              <a:ext cx="239888" cy="636164"/>
            </a:xfrm>
            <a:prstGeom prst="rect">
              <a:avLst/>
            </a:prstGeom>
            <a:solidFill>
              <a:srgbClr val="80BD41">
                <a:alpha val="100000"/>
              </a:srgbClr>
            </a:solidFill>
          </p:spPr>
          <p:txBody>
            <a:bodyPr/>
            <a:lstStyle/>
            <a:p>
              <a:endParaRPr/>
            </a:p>
          </p:txBody>
        </p:sp>
        <p:sp>
          <p:nvSpPr>
            <p:cNvPr id="47" name="rc47"/>
            <p:cNvSpPr/>
            <p:nvPr/>
          </p:nvSpPr>
          <p:spPr>
            <a:xfrm>
              <a:off x="3961705" y="3340397"/>
              <a:ext cx="239888" cy="235447"/>
            </a:xfrm>
            <a:prstGeom prst="rect">
              <a:avLst/>
            </a:prstGeom>
            <a:solidFill>
              <a:srgbClr val="1CABE2">
                <a:alpha val="100000"/>
              </a:srgbClr>
            </a:solidFill>
          </p:spPr>
          <p:txBody>
            <a:bodyPr/>
            <a:lstStyle/>
            <a:p>
              <a:endParaRPr/>
            </a:p>
          </p:txBody>
        </p:sp>
        <p:sp>
          <p:nvSpPr>
            <p:cNvPr id="48" name="rc48"/>
            <p:cNvSpPr/>
            <p:nvPr/>
          </p:nvSpPr>
          <p:spPr>
            <a:xfrm>
              <a:off x="4228248" y="3567660"/>
              <a:ext cx="239888" cy="644349"/>
            </a:xfrm>
            <a:prstGeom prst="rect">
              <a:avLst/>
            </a:prstGeom>
            <a:solidFill>
              <a:srgbClr val="80BD41">
                <a:alpha val="100000"/>
              </a:srgbClr>
            </a:solidFill>
          </p:spPr>
          <p:txBody>
            <a:bodyPr/>
            <a:lstStyle/>
            <a:p>
              <a:endParaRPr/>
            </a:p>
          </p:txBody>
        </p:sp>
        <p:sp>
          <p:nvSpPr>
            <p:cNvPr id="49" name="rc49"/>
            <p:cNvSpPr/>
            <p:nvPr/>
          </p:nvSpPr>
          <p:spPr>
            <a:xfrm>
              <a:off x="4228248" y="3319392"/>
              <a:ext cx="239888" cy="248267"/>
            </a:xfrm>
            <a:prstGeom prst="rect">
              <a:avLst/>
            </a:prstGeom>
            <a:solidFill>
              <a:srgbClr val="1CABE2">
                <a:alpha val="100000"/>
              </a:srgbClr>
            </a:solidFill>
          </p:spPr>
          <p:txBody>
            <a:bodyPr/>
            <a:lstStyle/>
            <a:p>
              <a:endParaRPr/>
            </a:p>
          </p:txBody>
        </p:sp>
        <p:sp>
          <p:nvSpPr>
            <p:cNvPr id="50" name="rc50"/>
            <p:cNvSpPr/>
            <p:nvPr/>
          </p:nvSpPr>
          <p:spPr>
            <a:xfrm>
              <a:off x="4494791" y="3565116"/>
              <a:ext cx="239888" cy="646893"/>
            </a:xfrm>
            <a:prstGeom prst="rect">
              <a:avLst/>
            </a:prstGeom>
            <a:solidFill>
              <a:srgbClr val="80BD41">
                <a:alpha val="100000"/>
              </a:srgbClr>
            </a:solidFill>
          </p:spPr>
          <p:txBody>
            <a:bodyPr/>
            <a:lstStyle/>
            <a:p>
              <a:endParaRPr/>
            </a:p>
          </p:txBody>
        </p:sp>
        <p:sp>
          <p:nvSpPr>
            <p:cNvPr id="51" name="rc51"/>
            <p:cNvSpPr/>
            <p:nvPr/>
          </p:nvSpPr>
          <p:spPr>
            <a:xfrm>
              <a:off x="4494791" y="3301415"/>
              <a:ext cx="239888" cy="263700"/>
            </a:xfrm>
            <a:prstGeom prst="rect">
              <a:avLst/>
            </a:prstGeom>
            <a:solidFill>
              <a:srgbClr val="1CABE2">
                <a:alpha val="100000"/>
              </a:srgbClr>
            </a:solidFill>
          </p:spPr>
          <p:txBody>
            <a:bodyPr/>
            <a:lstStyle/>
            <a:p>
              <a:endParaRPr/>
            </a:p>
          </p:txBody>
        </p:sp>
        <p:sp>
          <p:nvSpPr>
            <p:cNvPr id="52" name="rc52"/>
            <p:cNvSpPr/>
            <p:nvPr/>
          </p:nvSpPr>
          <p:spPr>
            <a:xfrm>
              <a:off x="4761334" y="3572768"/>
              <a:ext cx="239888" cy="639241"/>
            </a:xfrm>
            <a:prstGeom prst="rect">
              <a:avLst/>
            </a:prstGeom>
            <a:solidFill>
              <a:srgbClr val="80BD41">
                <a:alpha val="100000"/>
              </a:srgbClr>
            </a:solidFill>
          </p:spPr>
          <p:txBody>
            <a:bodyPr/>
            <a:lstStyle/>
            <a:p>
              <a:endParaRPr/>
            </a:p>
          </p:txBody>
        </p:sp>
        <p:sp>
          <p:nvSpPr>
            <p:cNvPr id="53" name="rc53"/>
            <p:cNvSpPr/>
            <p:nvPr/>
          </p:nvSpPr>
          <p:spPr>
            <a:xfrm>
              <a:off x="4761334" y="3286606"/>
              <a:ext cx="239888" cy="286162"/>
            </a:xfrm>
            <a:prstGeom prst="rect">
              <a:avLst/>
            </a:prstGeom>
            <a:solidFill>
              <a:srgbClr val="1CABE2">
                <a:alpha val="100000"/>
              </a:srgbClr>
            </a:solidFill>
          </p:spPr>
          <p:txBody>
            <a:bodyPr/>
            <a:lstStyle/>
            <a:p>
              <a:endParaRPr/>
            </a:p>
          </p:txBody>
        </p:sp>
        <p:sp>
          <p:nvSpPr>
            <p:cNvPr id="54" name="rc54"/>
            <p:cNvSpPr/>
            <p:nvPr/>
          </p:nvSpPr>
          <p:spPr>
            <a:xfrm>
              <a:off x="5027877" y="3550265"/>
              <a:ext cx="239888" cy="661744"/>
            </a:xfrm>
            <a:prstGeom prst="rect">
              <a:avLst/>
            </a:prstGeom>
            <a:solidFill>
              <a:srgbClr val="80BD41">
                <a:alpha val="100000"/>
              </a:srgbClr>
            </a:solidFill>
          </p:spPr>
          <p:txBody>
            <a:bodyPr/>
            <a:lstStyle/>
            <a:p>
              <a:endParaRPr/>
            </a:p>
          </p:txBody>
        </p:sp>
        <p:sp>
          <p:nvSpPr>
            <p:cNvPr id="55" name="rc55"/>
            <p:cNvSpPr/>
            <p:nvPr/>
          </p:nvSpPr>
          <p:spPr>
            <a:xfrm>
              <a:off x="5027877" y="3271436"/>
              <a:ext cx="239888" cy="278828"/>
            </a:xfrm>
            <a:prstGeom prst="rect">
              <a:avLst/>
            </a:prstGeom>
            <a:solidFill>
              <a:srgbClr val="1CABE2">
                <a:alpha val="100000"/>
              </a:srgbClr>
            </a:solidFill>
          </p:spPr>
          <p:txBody>
            <a:bodyPr/>
            <a:lstStyle/>
            <a:p>
              <a:endParaRPr/>
            </a:p>
          </p:txBody>
        </p:sp>
        <p:sp>
          <p:nvSpPr>
            <p:cNvPr id="56" name="rc56"/>
            <p:cNvSpPr/>
            <p:nvPr/>
          </p:nvSpPr>
          <p:spPr>
            <a:xfrm>
              <a:off x="5294420" y="3536976"/>
              <a:ext cx="239888" cy="675033"/>
            </a:xfrm>
            <a:prstGeom prst="rect">
              <a:avLst/>
            </a:prstGeom>
            <a:solidFill>
              <a:srgbClr val="80BD41">
                <a:alpha val="100000"/>
              </a:srgbClr>
            </a:solidFill>
          </p:spPr>
          <p:txBody>
            <a:bodyPr/>
            <a:lstStyle/>
            <a:p>
              <a:endParaRPr/>
            </a:p>
          </p:txBody>
        </p:sp>
        <p:sp>
          <p:nvSpPr>
            <p:cNvPr id="57" name="rc57"/>
            <p:cNvSpPr/>
            <p:nvPr/>
          </p:nvSpPr>
          <p:spPr>
            <a:xfrm>
              <a:off x="5294420" y="3259750"/>
              <a:ext cx="239888" cy="277226"/>
            </a:xfrm>
            <a:prstGeom prst="rect">
              <a:avLst/>
            </a:prstGeom>
            <a:solidFill>
              <a:srgbClr val="1CABE2">
                <a:alpha val="100000"/>
              </a:srgbClr>
            </a:solidFill>
          </p:spPr>
          <p:txBody>
            <a:bodyPr/>
            <a:lstStyle/>
            <a:p>
              <a:endParaRPr/>
            </a:p>
          </p:txBody>
        </p:sp>
        <p:sp>
          <p:nvSpPr>
            <p:cNvPr id="58" name="rc58"/>
            <p:cNvSpPr/>
            <p:nvPr/>
          </p:nvSpPr>
          <p:spPr>
            <a:xfrm>
              <a:off x="5560963" y="3482391"/>
              <a:ext cx="239888" cy="729618"/>
            </a:xfrm>
            <a:prstGeom prst="rect">
              <a:avLst/>
            </a:prstGeom>
            <a:solidFill>
              <a:srgbClr val="80BD41">
                <a:alpha val="100000"/>
              </a:srgbClr>
            </a:solidFill>
          </p:spPr>
          <p:txBody>
            <a:bodyPr/>
            <a:lstStyle/>
            <a:p>
              <a:endParaRPr/>
            </a:p>
          </p:txBody>
        </p:sp>
        <p:sp>
          <p:nvSpPr>
            <p:cNvPr id="59" name="rc59"/>
            <p:cNvSpPr/>
            <p:nvPr/>
          </p:nvSpPr>
          <p:spPr>
            <a:xfrm>
              <a:off x="5560963" y="3251418"/>
              <a:ext cx="239888" cy="230972"/>
            </a:xfrm>
            <a:prstGeom prst="rect">
              <a:avLst/>
            </a:prstGeom>
            <a:solidFill>
              <a:srgbClr val="1CABE2">
                <a:alpha val="100000"/>
              </a:srgbClr>
            </a:solidFill>
          </p:spPr>
          <p:txBody>
            <a:bodyPr/>
            <a:lstStyle/>
            <a:p>
              <a:endParaRPr/>
            </a:p>
          </p:txBody>
        </p:sp>
        <p:sp>
          <p:nvSpPr>
            <p:cNvPr id="60" name="rc60"/>
            <p:cNvSpPr/>
            <p:nvPr/>
          </p:nvSpPr>
          <p:spPr>
            <a:xfrm>
              <a:off x="5827506" y="3462322"/>
              <a:ext cx="239888" cy="749687"/>
            </a:xfrm>
            <a:prstGeom prst="rect">
              <a:avLst/>
            </a:prstGeom>
            <a:solidFill>
              <a:srgbClr val="80BD41">
                <a:alpha val="100000"/>
              </a:srgbClr>
            </a:solidFill>
          </p:spPr>
          <p:txBody>
            <a:bodyPr/>
            <a:lstStyle/>
            <a:p>
              <a:endParaRPr/>
            </a:p>
          </p:txBody>
        </p:sp>
        <p:sp>
          <p:nvSpPr>
            <p:cNvPr id="61" name="rc61"/>
            <p:cNvSpPr/>
            <p:nvPr/>
          </p:nvSpPr>
          <p:spPr>
            <a:xfrm>
              <a:off x="5827506" y="3242032"/>
              <a:ext cx="239888" cy="220290"/>
            </a:xfrm>
            <a:prstGeom prst="rect">
              <a:avLst/>
            </a:prstGeom>
            <a:solidFill>
              <a:srgbClr val="1CABE2">
                <a:alpha val="100000"/>
              </a:srgbClr>
            </a:solidFill>
          </p:spPr>
          <p:txBody>
            <a:bodyPr/>
            <a:lstStyle/>
            <a:p>
              <a:endParaRPr/>
            </a:p>
          </p:txBody>
        </p:sp>
        <p:sp>
          <p:nvSpPr>
            <p:cNvPr id="62" name="rc62"/>
            <p:cNvSpPr/>
            <p:nvPr/>
          </p:nvSpPr>
          <p:spPr>
            <a:xfrm>
              <a:off x="6094049" y="3443780"/>
              <a:ext cx="239888" cy="768228"/>
            </a:xfrm>
            <a:prstGeom prst="rect">
              <a:avLst/>
            </a:prstGeom>
            <a:solidFill>
              <a:srgbClr val="80BD41">
                <a:alpha val="100000"/>
              </a:srgbClr>
            </a:solidFill>
          </p:spPr>
          <p:txBody>
            <a:bodyPr/>
            <a:lstStyle/>
            <a:p>
              <a:endParaRPr/>
            </a:p>
          </p:txBody>
        </p:sp>
        <p:sp>
          <p:nvSpPr>
            <p:cNvPr id="63" name="rc63"/>
            <p:cNvSpPr/>
            <p:nvPr/>
          </p:nvSpPr>
          <p:spPr>
            <a:xfrm>
              <a:off x="6094049" y="3234999"/>
              <a:ext cx="239888" cy="208781"/>
            </a:xfrm>
            <a:prstGeom prst="rect">
              <a:avLst/>
            </a:prstGeom>
            <a:solidFill>
              <a:srgbClr val="1CABE2">
                <a:alpha val="100000"/>
              </a:srgbClr>
            </a:solidFill>
          </p:spPr>
          <p:txBody>
            <a:bodyPr/>
            <a:lstStyle/>
            <a:p>
              <a:endParaRPr/>
            </a:p>
          </p:txBody>
        </p:sp>
        <p:sp>
          <p:nvSpPr>
            <p:cNvPr id="64" name="rc64"/>
            <p:cNvSpPr/>
            <p:nvPr/>
          </p:nvSpPr>
          <p:spPr>
            <a:xfrm>
              <a:off x="6360593" y="3425241"/>
              <a:ext cx="239888" cy="786767"/>
            </a:xfrm>
            <a:prstGeom prst="rect">
              <a:avLst/>
            </a:prstGeom>
            <a:solidFill>
              <a:srgbClr val="80BD41">
                <a:alpha val="100000"/>
              </a:srgbClr>
            </a:solidFill>
          </p:spPr>
          <p:txBody>
            <a:bodyPr/>
            <a:lstStyle/>
            <a:p>
              <a:endParaRPr/>
            </a:p>
          </p:txBody>
        </p:sp>
        <p:sp>
          <p:nvSpPr>
            <p:cNvPr id="65" name="rc65"/>
            <p:cNvSpPr/>
            <p:nvPr/>
          </p:nvSpPr>
          <p:spPr>
            <a:xfrm>
              <a:off x="6360593" y="3229968"/>
              <a:ext cx="239888" cy="195272"/>
            </a:xfrm>
            <a:prstGeom prst="rect">
              <a:avLst/>
            </a:prstGeom>
            <a:solidFill>
              <a:srgbClr val="1CABE2">
                <a:alpha val="100000"/>
              </a:srgbClr>
            </a:solidFill>
          </p:spPr>
          <p:txBody>
            <a:bodyPr/>
            <a:lstStyle/>
            <a:p>
              <a:endParaRPr/>
            </a:p>
          </p:txBody>
        </p:sp>
        <p:sp>
          <p:nvSpPr>
            <p:cNvPr id="66" name="rc66"/>
            <p:cNvSpPr/>
            <p:nvPr/>
          </p:nvSpPr>
          <p:spPr>
            <a:xfrm>
              <a:off x="6627136" y="3434778"/>
              <a:ext cx="239888" cy="777231"/>
            </a:xfrm>
            <a:prstGeom prst="rect">
              <a:avLst/>
            </a:prstGeom>
            <a:solidFill>
              <a:srgbClr val="80BD41">
                <a:alpha val="100000"/>
              </a:srgbClr>
            </a:solidFill>
          </p:spPr>
          <p:txBody>
            <a:bodyPr/>
            <a:lstStyle/>
            <a:p>
              <a:endParaRPr/>
            </a:p>
          </p:txBody>
        </p:sp>
        <p:sp>
          <p:nvSpPr>
            <p:cNvPr id="67" name="rc67"/>
            <p:cNvSpPr/>
            <p:nvPr/>
          </p:nvSpPr>
          <p:spPr>
            <a:xfrm>
              <a:off x="6627136" y="3222377"/>
              <a:ext cx="239888" cy="212400"/>
            </a:xfrm>
            <a:prstGeom prst="rect">
              <a:avLst/>
            </a:prstGeom>
            <a:solidFill>
              <a:srgbClr val="1CABE2">
                <a:alpha val="100000"/>
              </a:srgbClr>
            </a:solidFill>
          </p:spPr>
          <p:txBody>
            <a:bodyPr/>
            <a:lstStyle/>
            <a:p>
              <a:endParaRPr/>
            </a:p>
          </p:txBody>
        </p:sp>
        <p:sp>
          <p:nvSpPr>
            <p:cNvPr id="68" name="rc68"/>
            <p:cNvSpPr/>
            <p:nvPr/>
          </p:nvSpPr>
          <p:spPr>
            <a:xfrm>
              <a:off x="6893679" y="3462920"/>
              <a:ext cx="239888" cy="749088"/>
            </a:xfrm>
            <a:prstGeom prst="rect">
              <a:avLst/>
            </a:prstGeom>
            <a:solidFill>
              <a:srgbClr val="80BD41">
                <a:alpha val="100000"/>
              </a:srgbClr>
            </a:solidFill>
          </p:spPr>
          <p:txBody>
            <a:bodyPr/>
            <a:lstStyle/>
            <a:p>
              <a:endParaRPr/>
            </a:p>
          </p:txBody>
        </p:sp>
        <p:sp>
          <p:nvSpPr>
            <p:cNvPr id="69" name="rc69"/>
            <p:cNvSpPr/>
            <p:nvPr/>
          </p:nvSpPr>
          <p:spPr>
            <a:xfrm>
              <a:off x="6893679" y="3204811"/>
              <a:ext cx="239888" cy="258109"/>
            </a:xfrm>
            <a:prstGeom prst="rect">
              <a:avLst/>
            </a:prstGeom>
            <a:solidFill>
              <a:srgbClr val="1CABE2">
                <a:alpha val="100000"/>
              </a:srgbClr>
            </a:solidFill>
          </p:spPr>
          <p:txBody>
            <a:bodyPr/>
            <a:lstStyle/>
            <a:p>
              <a:endParaRPr/>
            </a:p>
          </p:txBody>
        </p:sp>
        <p:sp>
          <p:nvSpPr>
            <p:cNvPr id="70" name="rc70"/>
            <p:cNvSpPr/>
            <p:nvPr/>
          </p:nvSpPr>
          <p:spPr>
            <a:xfrm>
              <a:off x="7160222" y="3424651"/>
              <a:ext cx="239888" cy="787357"/>
            </a:xfrm>
            <a:prstGeom prst="rect">
              <a:avLst/>
            </a:prstGeom>
            <a:solidFill>
              <a:srgbClr val="80BD41">
                <a:alpha val="100000"/>
              </a:srgbClr>
            </a:solidFill>
          </p:spPr>
          <p:txBody>
            <a:bodyPr/>
            <a:lstStyle/>
            <a:p>
              <a:endParaRPr/>
            </a:p>
          </p:txBody>
        </p:sp>
        <p:sp>
          <p:nvSpPr>
            <p:cNvPr id="71" name="rc71"/>
            <p:cNvSpPr/>
            <p:nvPr/>
          </p:nvSpPr>
          <p:spPr>
            <a:xfrm>
              <a:off x="7160222" y="3188976"/>
              <a:ext cx="239888" cy="235675"/>
            </a:xfrm>
            <a:prstGeom prst="rect">
              <a:avLst/>
            </a:prstGeom>
            <a:solidFill>
              <a:srgbClr val="1CABE2">
                <a:alpha val="100000"/>
              </a:srgbClr>
            </a:solidFill>
          </p:spPr>
          <p:txBody>
            <a:bodyPr/>
            <a:lstStyle/>
            <a:p>
              <a:endParaRPr/>
            </a:p>
          </p:txBody>
        </p:sp>
        <p:sp>
          <p:nvSpPr>
            <p:cNvPr id="72" name="rc72"/>
            <p:cNvSpPr/>
            <p:nvPr/>
          </p:nvSpPr>
          <p:spPr>
            <a:xfrm>
              <a:off x="7426765" y="3379842"/>
              <a:ext cx="239888" cy="832167"/>
            </a:xfrm>
            <a:prstGeom prst="rect">
              <a:avLst/>
            </a:prstGeom>
            <a:solidFill>
              <a:srgbClr val="80BD41">
                <a:alpha val="100000"/>
              </a:srgbClr>
            </a:solidFill>
          </p:spPr>
          <p:txBody>
            <a:bodyPr/>
            <a:lstStyle/>
            <a:p>
              <a:endParaRPr/>
            </a:p>
          </p:txBody>
        </p:sp>
        <p:sp>
          <p:nvSpPr>
            <p:cNvPr id="73" name="rc73"/>
            <p:cNvSpPr/>
            <p:nvPr/>
          </p:nvSpPr>
          <p:spPr>
            <a:xfrm>
              <a:off x="7426765" y="3169474"/>
              <a:ext cx="239888" cy="210367"/>
            </a:xfrm>
            <a:prstGeom prst="rect">
              <a:avLst/>
            </a:prstGeom>
            <a:solidFill>
              <a:srgbClr val="1CABE2">
                <a:alpha val="100000"/>
              </a:srgbClr>
            </a:solidFill>
          </p:spPr>
          <p:txBody>
            <a:bodyPr/>
            <a:lstStyle/>
            <a:p>
              <a:endParaRPr/>
            </a:p>
          </p:txBody>
        </p:sp>
        <p:sp>
          <p:nvSpPr>
            <p:cNvPr id="74" name="rc74"/>
            <p:cNvSpPr/>
            <p:nvPr/>
          </p:nvSpPr>
          <p:spPr>
            <a:xfrm>
              <a:off x="7693308" y="3356490"/>
              <a:ext cx="239888" cy="855519"/>
            </a:xfrm>
            <a:prstGeom prst="rect">
              <a:avLst/>
            </a:prstGeom>
            <a:solidFill>
              <a:srgbClr val="80BD41">
                <a:alpha val="100000"/>
              </a:srgbClr>
            </a:solidFill>
          </p:spPr>
          <p:txBody>
            <a:bodyPr/>
            <a:lstStyle/>
            <a:p>
              <a:endParaRPr/>
            </a:p>
          </p:txBody>
        </p:sp>
        <p:sp>
          <p:nvSpPr>
            <p:cNvPr id="75" name="rc75"/>
            <p:cNvSpPr/>
            <p:nvPr/>
          </p:nvSpPr>
          <p:spPr>
            <a:xfrm>
              <a:off x="7693308" y="3153078"/>
              <a:ext cx="239888" cy="203411"/>
            </a:xfrm>
            <a:prstGeom prst="rect">
              <a:avLst/>
            </a:prstGeom>
            <a:solidFill>
              <a:srgbClr val="1CABE2">
                <a:alpha val="100000"/>
              </a:srgbClr>
            </a:solidFill>
          </p:spPr>
          <p:txBody>
            <a:bodyPr/>
            <a:lstStyle/>
            <a:p>
              <a:endParaRPr/>
            </a:p>
          </p:txBody>
        </p:sp>
        <p:sp>
          <p:nvSpPr>
            <p:cNvPr id="76" name="rc76"/>
            <p:cNvSpPr/>
            <p:nvPr/>
          </p:nvSpPr>
          <p:spPr>
            <a:xfrm>
              <a:off x="7959851" y="3342015"/>
              <a:ext cx="239888" cy="869993"/>
            </a:xfrm>
            <a:prstGeom prst="rect">
              <a:avLst/>
            </a:prstGeom>
            <a:solidFill>
              <a:srgbClr val="80BD41">
                <a:alpha val="100000"/>
              </a:srgbClr>
            </a:solidFill>
          </p:spPr>
          <p:txBody>
            <a:bodyPr/>
            <a:lstStyle/>
            <a:p>
              <a:endParaRPr/>
            </a:p>
          </p:txBody>
        </p:sp>
        <p:sp>
          <p:nvSpPr>
            <p:cNvPr id="77" name="rc77"/>
            <p:cNvSpPr/>
            <p:nvPr/>
          </p:nvSpPr>
          <p:spPr>
            <a:xfrm>
              <a:off x="7959851" y="3137876"/>
              <a:ext cx="239888" cy="204139"/>
            </a:xfrm>
            <a:prstGeom prst="rect">
              <a:avLst/>
            </a:prstGeom>
            <a:solidFill>
              <a:srgbClr val="1CABE2">
                <a:alpha val="100000"/>
              </a:srgbClr>
            </a:solidFill>
          </p:spPr>
          <p:txBody>
            <a:bodyPr/>
            <a:lstStyle/>
            <a:p>
              <a:endParaRPr/>
            </a:p>
          </p:txBody>
        </p:sp>
        <p:sp>
          <p:nvSpPr>
            <p:cNvPr id="78" name="pl78"/>
            <p:cNvSpPr/>
            <p:nvPr/>
          </p:nvSpPr>
          <p:spPr>
            <a:xfrm>
              <a:off x="1416218" y="2471914"/>
              <a:ext cx="6663577" cy="515583"/>
            </a:xfrm>
            <a:custGeom>
              <a:avLst/>
              <a:gdLst/>
              <a:ahLst/>
              <a:cxnLst/>
              <a:rect l="0" t="0" r="0" b="0"/>
              <a:pathLst>
                <a:path w="6663577" h="515583">
                  <a:moveTo>
                    <a:pt x="0" y="515583"/>
                  </a:moveTo>
                  <a:lnTo>
                    <a:pt x="266543" y="515583"/>
                  </a:lnTo>
                  <a:lnTo>
                    <a:pt x="533086" y="494101"/>
                  </a:lnTo>
                  <a:lnTo>
                    <a:pt x="799629" y="451135"/>
                  </a:lnTo>
                  <a:lnTo>
                    <a:pt x="1066172" y="386687"/>
                  </a:lnTo>
                  <a:lnTo>
                    <a:pt x="1332715" y="322239"/>
                  </a:lnTo>
                  <a:lnTo>
                    <a:pt x="1599258" y="279274"/>
                  </a:lnTo>
                  <a:lnTo>
                    <a:pt x="1865801" y="236309"/>
                  </a:lnTo>
                  <a:lnTo>
                    <a:pt x="2132344" y="128895"/>
                  </a:lnTo>
                  <a:lnTo>
                    <a:pt x="2398888" y="42965"/>
                  </a:lnTo>
                  <a:lnTo>
                    <a:pt x="2665431" y="171861"/>
                  </a:lnTo>
                  <a:lnTo>
                    <a:pt x="2931974" y="193343"/>
                  </a:lnTo>
                  <a:lnTo>
                    <a:pt x="3198517" y="214826"/>
                  </a:lnTo>
                  <a:lnTo>
                    <a:pt x="3465060" y="257791"/>
                  </a:lnTo>
                  <a:lnTo>
                    <a:pt x="3731603" y="236309"/>
                  </a:lnTo>
                  <a:lnTo>
                    <a:pt x="3998146" y="214826"/>
                  </a:lnTo>
                  <a:lnTo>
                    <a:pt x="4264689" y="107413"/>
                  </a:lnTo>
                  <a:lnTo>
                    <a:pt x="4531233" y="85930"/>
                  </a:lnTo>
                  <a:lnTo>
                    <a:pt x="4797776" y="42965"/>
                  </a:lnTo>
                  <a:lnTo>
                    <a:pt x="5064319" y="21482"/>
                  </a:lnTo>
                  <a:lnTo>
                    <a:pt x="5330862" y="42965"/>
                  </a:lnTo>
                  <a:lnTo>
                    <a:pt x="5597405" y="150378"/>
                  </a:lnTo>
                  <a:lnTo>
                    <a:pt x="5863948" y="85930"/>
                  </a:lnTo>
                  <a:lnTo>
                    <a:pt x="6130491" y="21482"/>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280606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57</a:t>
              </a:r>
            </a:p>
          </p:txBody>
        </p:sp>
        <p:sp>
          <p:nvSpPr>
            <p:cNvPr id="80" name="tx80"/>
            <p:cNvSpPr/>
            <p:nvPr/>
          </p:nvSpPr>
          <p:spPr>
            <a:xfrm>
              <a:off x="2678595"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1" name="tx81"/>
            <p:cNvSpPr/>
            <p:nvPr/>
          </p:nvSpPr>
          <p:spPr>
            <a:xfrm>
              <a:off x="4011311" y="246073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82" name="tx82"/>
            <p:cNvSpPr/>
            <p:nvPr/>
          </p:nvSpPr>
          <p:spPr>
            <a:xfrm>
              <a:off x="5344027" y="250530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83" name="tx83"/>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4" name="tx84"/>
            <p:cNvSpPr/>
            <p:nvPr/>
          </p:nvSpPr>
          <p:spPr>
            <a:xfrm>
              <a:off x="6676742" y="233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5" name="tx85"/>
            <p:cNvSpPr/>
            <p:nvPr/>
          </p:nvSpPr>
          <p:spPr>
            <a:xfrm>
              <a:off x="6943285"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6" name="tx86"/>
            <p:cNvSpPr/>
            <p:nvPr/>
          </p:nvSpPr>
          <p:spPr>
            <a:xfrm>
              <a:off x="7209828"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7" name="tx87"/>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8" name="tx88"/>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9" name="tx89"/>
            <p:cNvSpPr/>
            <p:nvPr/>
          </p:nvSpPr>
          <p:spPr>
            <a:xfrm>
              <a:off x="8009458"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90" name="tx90"/>
            <p:cNvSpPr/>
            <p:nvPr/>
          </p:nvSpPr>
          <p:spPr>
            <a:xfrm>
              <a:off x="1340869" y="398075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1340869" y="364323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92" name="tx92"/>
            <p:cNvSpPr/>
            <p:nvPr/>
          </p:nvSpPr>
          <p:spPr>
            <a:xfrm>
              <a:off x="2673584" y="39192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9.9</a:t>
              </a:r>
            </a:p>
          </p:txBody>
        </p:sp>
        <p:sp>
          <p:nvSpPr>
            <p:cNvPr id="93" name="tx93"/>
            <p:cNvSpPr/>
            <p:nvPr/>
          </p:nvSpPr>
          <p:spPr>
            <a:xfrm>
              <a:off x="2673584" y="353538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3976155" y="385348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5" name="tx95"/>
            <p:cNvSpPr/>
            <p:nvPr/>
          </p:nvSpPr>
          <p:spPr>
            <a:xfrm>
              <a:off x="4006300" y="34176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6" name="tx96"/>
            <p:cNvSpPr/>
            <p:nvPr/>
          </p:nvSpPr>
          <p:spPr>
            <a:xfrm>
              <a:off x="5308871" y="38340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13.2</a:t>
              </a:r>
            </a:p>
          </p:txBody>
        </p:sp>
        <p:sp>
          <p:nvSpPr>
            <p:cNvPr id="97" name="tx97"/>
            <p:cNvSpPr/>
            <p:nvPr/>
          </p:nvSpPr>
          <p:spPr>
            <a:xfrm>
              <a:off x="5339016" y="335824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8" name="tx98"/>
            <p:cNvSpPr/>
            <p:nvPr/>
          </p:nvSpPr>
          <p:spPr>
            <a:xfrm>
              <a:off x="6375043" y="37781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99" name="tx99"/>
            <p:cNvSpPr/>
            <p:nvPr/>
          </p:nvSpPr>
          <p:spPr>
            <a:xfrm>
              <a:off x="6405188" y="328711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6641586" y="37829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15.3</a:t>
              </a:r>
            </a:p>
          </p:txBody>
        </p:sp>
        <p:sp>
          <p:nvSpPr>
            <p:cNvPr id="101" name="tx101"/>
            <p:cNvSpPr/>
            <p:nvPr/>
          </p:nvSpPr>
          <p:spPr>
            <a:xfrm>
              <a:off x="6671731" y="328946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6908130" y="379834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3" name="tx103"/>
            <p:cNvSpPr/>
            <p:nvPr/>
          </p:nvSpPr>
          <p:spPr>
            <a:xfrm>
              <a:off x="6938274" y="329342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7174673" y="37778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105" name="tx105"/>
            <p:cNvSpPr/>
            <p:nvPr/>
          </p:nvSpPr>
          <p:spPr>
            <a:xfrm>
              <a:off x="7204817" y="32663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7441216" y="375543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16.3</a:t>
              </a:r>
            </a:p>
          </p:txBody>
        </p:sp>
        <p:sp>
          <p:nvSpPr>
            <p:cNvPr id="107" name="tx107"/>
            <p:cNvSpPr/>
            <p:nvPr/>
          </p:nvSpPr>
          <p:spPr>
            <a:xfrm>
              <a:off x="7471361" y="32355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8" name="tx108"/>
            <p:cNvSpPr/>
            <p:nvPr/>
          </p:nvSpPr>
          <p:spPr>
            <a:xfrm>
              <a:off x="7707759" y="374380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16.8</a:t>
              </a:r>
            </a:p>
          </p:txBody>
        </p:sp>
        <p:sp>
          <p:nvSpPr>
            <p:cNvPr id="109" name="tx109"/>
            <p:cNvSpPr/>
            <p:nvPr/>
          </p:nvSpPr>
          <p:spPr>
            <a:xfrm>
              <a:off x="7783108" y="32159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974302" y="373789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111" name="tx111"/>
            <p:cNvSpPr/>
            <p:nvPr/>
          </p:nvSpPr>
          <p:spPr>
            <a:xfrm>
              <a:off x="8049651" y="32011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12" name="tx112"/>
            <p:cNvSpPr/>
            <p:nvPr/>
          </p:nvSpPr>
          <p:spPr>
            <a:xfrm>
              <a:off x="1310724" y="33800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873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848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1029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7307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655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3047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30321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301263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962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6502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14065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63096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214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5" name="tx145"/>
            <p:cNvSpPr/>
            <p:nvPr/>
          </p:nvSpPr>
          <p:spPr>
            <a:xfrm rot="5400000">
              <a:off x="8298852" y="3018617"/>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dirty="0">
                  <a:solidFill>
                    <a:srgbClr val="000000">
                      <a:alpha val="100000"/>
                    </a:srgbClr>
                  </a:solidFill>
                  <a:latin typeface="Arial"/>
                  <a:cs typeface="Arial"/>
                </a:rPr>
                <a:t>DT</a:t>
              </a:r>
              <a:r>
                <a:rPr lang="en-US" sz="1100" dirty="0">
                  <a:solidFill>
                    <a:srgbClr val="000000">
                      <a:alpha val="100000"/>
                    </a:srgbClr>
                  </a:solidFill>
                  <a:latin typeface="Arial"/>
                  <a:cs typeface="Arial"/>
                </a:rPr>
                <a:t>C</a:t>
              </a:r>
              <a:r>
                <a:rPr sz="1100" dirty="0">
                  <a:solidFill>
                    <a:srgbClr val="000000">
                      <a:alpha val="100000"/>
                    </a:srgbClr>
                  </a:solidFill>
                  <a:latin typeface="Arial"/>
                  <a:cs typeface="Arial"/>
                </a:rPr>
                <a:t>1 Couverture (%)</a:t>
              </a:r>
            </a:p>
          </p:txBody>
        </p:sp>
        <p:sp>
          <p:nvSpPr>
            <p:cNvPr id="146" name="pl146"/>
            <p:cNvSpPr/>
            <p:nvPr/>
          </p:nvSpPr>
          <p:spPr>
            <a:xfrm>
              <a:off x="259395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2861059" y="5128844"/>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8" name="rc148"/>
            <p:cNvSpPr/>
            <p:nvPr/>
          </p:nvSpPr>
          <p:spPr>
            <a:xfrm>
              <a:off x="4204350" y="5080163"/>
              <a:ext cx="201456" cy="201456"/>
            </a:xfrm>
            <a:prstGeom prst="rect">
              <a:avLst/>
            </a:prstGeom>
            <a:solidFill>
              <a:srgbClr val="1CABE2">
                <a:alpha val="100000"/>
              </a:srgbClr>
            </a:solidFill>
          </p:spPr>
          <p:txBody>
            <a:bodyPr/>
            <a:lstStyle/>
            <a:p>
              <a:endParaRPr/>
            </a:p>
          </p:txBody>
        </p:sp>
        <p:sp>
          <p:nvSpPr>
            <p:cNvPr id="149" name="rc149"/>
            <p:cNvSpPr/>
            <p:nvPr/>
          </p:nvSpPr>
          <p:spPr>
            <a:xfrm>
              <a:off x="6146956" y="5080163"/>
              <a:ext cx="201456" cy="201456"/>
            </a:xfrm>
            <a:prstGeom prst="rect">
              <a:avLst/>
            </a:prstGeom>
            <a:solidFill>
              <a:srgbClr val="80BD41">
                <a:alpha val="100000"/>
              </a:srgbClr>
            </a:solidFill>
          </p:spPr>
          <p:txBody>
            <a:bodyPr/>
            <a:lstStyle/>
            <a:p>
              <a:endParaRPr/>
            </a:p>
          </p:txBody>
        </p:sp>
        <p:sp>
          <p:nvSpPr>
            <p:cNvPr id="150" name="tx150"/>
            <p:cNvSpPr/>
            <p:nvPr/>
          </p:nvSpPr>
          <p:spPr>
            <a:xfrm>
              <a:off x="4484395" y="5099786"/>
              <a:ext cx="15839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(dose zéro)</a:t>
              </a:r>
            </a:p>
          </p:txBody>
        </p:sp>
        <p:sp>
          <p:nvSpPr>
            <p:cNvPr id="151" name="tx151"/>
            <p:cNvSpPr/>
            <p:nvPr/>
          </p:nvSpPr>
          <p:spPr>
            <a:xfrm>
              <a:off x="6427001"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52" name="tx152"/>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Estimation de la 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et du </a:t>
              </a:r>
              <a:r>
                <a:rPr sz="1320" dirty="0" err="1">
                  <a:solidFill>
                    <a:srgbClr val="000000">
                      <a:alpha val="100000"/>
                    </a:srgbClr>
                  </a:solidFill>
                  <a:latin typeface="Arial"/>
                  <a:cs typeface="Arial"/>
                </a:rPr>
                <a:t>nombre</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et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4815778" cy="124062"/>
            </a:xfrm>
            <a:prstGeom prst="rect">
              <a:avLst/>
            </a:prstGeom>
            <a:solidFill>
              <a:srgbClr val="80BD41">
                <a:alpha val="100000"/>
              </a:srgbClr>
            </a:solidFill>
          </p:spPr>
          <p:txBody>
            <a:bodyPr/>
            <a:lstStyle/>
            <a:p>
              <a:endParaRPr/>
            </a:p>
          </p:txBody>
        </p:sp>
        <p:sp>
          <p:nvSpPr>
            <p:cNvPr id="168" name="rc168"/>
            <p:cNvSpPr/>
            <p:nvPr/>
          </p:nvSpPr>
          <p:spPr>
            <a:xfrm>
              <a:off x="6112052" y="5840557"/>
              <a:ext cx="1195257" cy="124062"/>
            </a:xfrm>
            <a:prstGeom prst="rect">
              <a:avLst/>
            </a:prstGeom>
            <a:solidFill>
              <a:srgbClr val="1CABE2">
                <a:alpha val="100000"/>
              </a:srgbClr>
            </a:solidFill>
          </p:spPr>
          <p:txBody>
            <a:bodyPr/>
            <a:lstStyle/>
            <a:p>
              <a:endParaRPr/>
            </a:p>
          </p:txBody>
        </p:sp>
        <p:sp>
          <p:nvSpPr>
            <p:cNvPr id="169" name="rc169"/>
            <p:cNvSpPr/>
            <p:nvPr/>
          </p:nvSpPr>
          <p:spPr>
            <a:xfrm>
              <a:off x="1296273" y="5685479"/>
              <a:ext cx="5236602" cy="124062"/>
            </a:xfrm>
            <a:prstGeom prst="rect">
              <a:avLst/>
            </a:prstGeom>
            <a:solidFill>
              <a:srgbClr val="80BD41">
                <a:alpha val="100000"/>
              </a:srgbClr>
            </a:solidFill>
          </p:spPr>
          <p:txBody>
            <a:bodyPr/>
            <a:lstStyle/>
            <a:p>
              <a:endParaRPr/>
            </a:p>
          </p:txBody>
        </p:sp>
        <p:sp>
          <p:nvSpPr>
            <p:cNvPr id="170" name="rc170"/>
            <p:cNvSpPr/>
            <p:nvPr/>
          </p:nvSpPr>
          <p:spPr>
            <a:xfrm>
              <a:off x="6532876" y="5685479"/>
              <a:ext cx="1245075" cy="124062"/>
            </a:xfrm>
            <a:prstGeom prst="rect">
              <a:avLst/>
            </a:prstGeom>
            <a:solidFill>
              <a:srgbClr val="1CABE2">
                <a:alpha val="100000"/>
              </a:srgbClr>
            </a:solidFill>
          </p:spPr>
          <p:txBody>
            <a:bodyPr/>
            <a:lstStyle/>
            <a:p>
              <a:endParaRPr/>
            </a:p>
          </p:txBody>
        </p:sp>
        <p:sp>
          <p:nvSpPr>
            <p:cNvPr id="171" name="rc171"/>
            <p:cNvSpPr/>
            <p:nvPr/>
          </p:nvSpPr>
          <p:spPr>
            <a:xfrm>
              <a:off x="1296273" y="5530401"/>
              <a:ext cx="5325201" cy="124062"/>
            </a:xfrm>
            <a:prstGeom prst="rect">
              <a:avLst/>
            </a:prstGeom>
            <a:solidFill>
              <a:srgbClr val="80BD41">
                <a:alpha val="100000"/>
              </a:srgbClr>
            </a:solidFill>
          </p:spPr>
          <p:txBody>
            <a:bodyPr/>
            <a:lstStyle/>
            <a:p>
              <a:endParaRPr/>
            </a:p>
          </p:txBody>
        </p:sp>
        <p:sp>
          <p:nvSpPr>
            <p:cNvPr id="172" name="rc172"/>
            <p:cNvSpPr/>
            <p:nvPr/>
          </p:nvSpPr>
          <p:spPr>
            <a:xfrm>
              <a:off x="6621474" y="5530401"/>
              <a:ext cx="1249529" cy="124062"/>
            </a:xfrm>
            <a:prstGeom prst="rect">
              <a:avLst/>
            </a:prstGeom>
            <a:solidFill>
              <a:srgbClr val="1CABE2">
                <a:alpha val="100000"/>
              </a:srgbClr>
            </a:solidFill>
          </p:spPr>
          <p:txBody>
            <a:bodyPr/>
            <a:lstStyle/>
            <a:p>
              <a:endParaRPr/>
            </a:p>
          </p:txBody>
        </p:sp>
        <p:sp>
          <p:nvSpPr>
            <p:cNvPr id="173" name="tx173"/>
            <p:cNvSpPr/>
            <p:nvPr/>
          </p:nvSpPr>
          <p:spPr>
            <a:xfrm>
              <a:off x="3581087"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15.4</a:t>
              </a:r>
            </a:p>
          </p:txBody>
        </p:sp>
        <p:sp>
          <p:nvSpPr>
            <p:cNvPr id="174" name="tx174"/>
            <p:cNvSpPr/>
            <p:nvPr/>
          </p:nvSpPr>
          <p:spPr>
            <a:xfrm>
              <a:off x="6621773"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3.8</a:t>
              </a:r>
            </a:p>
          </p:txBody>
        </p:sp>
        <p:sp>
          <p:nvSpPr>
            <p:cNvPr id="175" name="tx175"/>
            <p:cNvSpPr/>
            <p:nvPr/>
          </p:nvSpPr>
          <p:spPr>
            <a:xfrm>
              <a:off x="3791498"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16.8</a:t>
              </a:r>
            </a:p>
          </p:txBody>
        </p:sp>
        <p:sp>
          <p:nvSpPr>
            <p:cNvPr id="176" name="tx176"/>
            <p:cNvSpPr/>
            <p:nvPr/>
          </p:nvSpPr>
          <p:spPr>
            <a:xfrm>
              <a:off x="7120244" y="5702245"/>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7" name="tx177"/>
            <p:cNvSpPr/>
            <p:nvPr/>
          </p:nvSpPr>
          <p:spPr>
            <a:xfrm>
              <a:off x="3835798"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17.1</a:t>
              </a:r>
            </a:p>
          </p:txBody>
        </p:sp>
        <p:sp>
          <p:nvSpPr>
            <p:cNvPr id="178" name="tx178"/>
            <p:cNvSpPr/>
            <p:nvPr/>
          </p:nvSpPr>
          <p:spPr>
            <a:xfrm>
              <a:off x="7211070" y="5547167"/>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9" name="tx179"/>
            <p:cNvSpPr/>
            <p:nvPr/>
          </p:nvSpPr>
          <p:spPr>
            <a:xfrm>
              <a:off x="7484785"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91" name="tx191"/>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92" name="tx192"/>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Le </a:t>
            </a:r>
            <a:r>
              <a:rPr sz="1100" b="0" i="0" u="none" cap="none" dirty="0" err="1">
                <a:solidFill>
                  <a:srgbClr val="FFFFFF">
                    <a:alpha val="100000"/>
                  </a:srgbClr>
                </a:solidFill>
                <a:latin typeface="Arial"/>
                <a:cs typeface="Arial"/>
                <a:sym typeface="Arial"/>
              </a:rPr>
              <a:t>taux</a:t>
            </a:r>
            <a:r>
              <a:rPr sz="1100" b="0" i="0" u="none" cap="none" dirty="0">
                <a:solidFill>
                  <a:srgbClr val="FFFFFF">
                    <a:alpha val="100000"/>
                  </a:srgbClr>
                </a:solidFill>
                <a:latin typeface="Arial"/>
                <a:cs typeface="Arial"/>
                <a:sym typeface="Arial"/>
              </a:rPr>
              <a:t> de couverture du DTC1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 (81 %) se </a:t>
            </a:r>
            <a:r>
              <a:rPr sz="1100" b="0" i="0" u="none" cap="none" dirty="0" err="1">
                <a:solidFill>
                  <a:srgbClr val="FFFFFF">
                    <a:alpha val="100000"/>
                  </a:srgbClr>
                </a:solidFill>
                <a:latin typeface="Arial"/>
                <a:cs typeface="Arial"/>
                <a:sym typeface="Arial"/>
              </a:rPr>
              <a:t>situait</a:t>
            </a:r>
            <a:r>
              <a:rPr sz="1100" b="0" i="0" u="none" cap="none" dirty="0">
                <a:solidFill>
                  <a:srgbClr val="FFFFFF">
                    <a:alpha val="100000"/>
                  </a:srgbClr>
                </a:solidFill>
                <a:latin typeface="Arial"/>
                <a:cs typeface="Arial"/>
                <a:sym typeface="Arial"/>
              </a:rPr>
              <a:t> à </a:t>
            </a:r>
            <a:r>
              <a:rPr sz="1100" b="0" i="0" u="none" cap="none" dirty="0" err="1">
                <a:solidFill>
                  <a:srgbClr val="FFFFFF">
                    <a:alpha val="100000"/>
                  </a:srgbClr>
                </a:solidFill>
                <a:latin typeface="Arial"/>
                <a:cs typeface="Arial"/>
                <a:sym typeface="Arial"/>
              </a:rPr>
              <a:t>moins</a:t>
            </a:r>
            <a:r>
              <a:rPr sz="1100" b="0" i="0" u="none" cap="none" dirty="0">
                <a:solidFill>
                  <a:srgbClr val="FFFFFF">
                    <a:alpha val="100000"/>
                  </a:srgbClr>
                </a:solidFill>
                <a:latin typeface="Arial"/>
                <a:cs typeface="Arial"/>
                <a:sym typeface="Arial"/>
              </a:rPr>
              <a:t> de 1 % du </a:t>
            </a:r>
            <a:r>
              <a:rPr sz="1100" b="0" i="0" u="none" cap="none" dirty="0" err="1">
                <a:solidFill>
                  <a:srgbClr val="FFFFFF">
                    <a:alpha val="100000"/>
                  </a:srgbClr>
                </a:solidFill>
                <a:latin typeface="Arial"/>
                <a:cs typeface="Arial"/>
                <a:sym typeface="Arial"/>
              </a:rPr>
              <a:t>taux</a:t>
            </a:r>
            <a:r>
              <a:rPr sz="1100" b="0" i="0" u="none" cap="none" dirty="0">
                <a:solidFill>
                  <a:srgbClr val="FFFFFF">
                    <a:alpha val="100000"/>
                  </a:srgbClr>
                </a:solidFill>
                <a:latin typeface="Arial"/>
                <a:cs typeface="Arial"/>
                <a:sym typeface="Arial"/>
              </a:rPr>
              <a:t> de couverture de 2019 (80 %).
Le </a:t>
            </a:r>
            <a:r>
              <a:rPr sz="1100" b="0" i="0" u="none" cap="none" dirty="0" err="1">
                <a:solidFill>
                  <a:srgbClr val="FFFFFF">
                    <a:alpha val="100000"/>
                  </a:srgbClr>
                </a:solidFill>
                <a:latin typeface="Arial"/>
                <a:cs typeface="Arial"/>
                <a:sym typeface="Arial"/>
              </a:rPr>
              <a:t>nombre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vaccinés</a:t>
            </a:r>
            <a:r>
              <a:rPr sz="1100" b="0" i="0" u="none" cap="none" dirty="0">
                <a:solidFill>
                  <a:srgbClr val="FFFFFF">
                    <a:alpha val="100000"/>
                  </a:srgbClr>
                </a:solidFill>
                <a:latin typeface="Arial"/>
                <a:cs typeface="Arial"/>
                <a:sym typeface="Arial"/>
              </a:rPr>
              <a:t> par le DTC1 a </a:t>
            </a:r>
            <a:r>
              <a:rPr sz="1100" b="0" i="0" u="none" cap="none" dirty="0" err="1">
                <a:solidFill>
                  <a:srgbClr val="FFFFFF">
                    <a:alpha val="100000"/>
                  </a:srgbClr>
                </a:solidFill>
                <a:latin typeface="Arial"/>
                <a:cs typeface="Arial"/>
                <a:sym typeface="Arial"/>
              </a:rPr>
              <a:t>augmenté</a:t>
            </a:r>
            <a:r>
              <a:rPr sz="1100" b="0" i="0" u="none" cap="none" dirty="0">
                <a:solidFill>
                  <a:srgbClr val="FFFFFF">
                    <a:alpha val="100000"/>
                  </a:srgbClr>
                </a:solidFill>
                <a:latin typeface="Arial"/>
                <a:cs typeface="Arial"/>
                <a:sym typeface="Arial"/>
              </a:rPr>
              <a:t> de 11 %, passant de 15,4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2019 à 17,1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
Le </a:t>
            </a:r>
            <a:r>
              <a:rPr sz="1100" b="0" i="0" u="none" cap="none" dirty="0" err="1">
                <a:solidFill>
                  <a:srgbClr val="FFFFFF">
                    <a:alpha val="100000"/>
                  </a:srgbClr>
                </a:solidFill>
                <a:latin typeface="Arial"/>
                <a:cs typeface="Arial"/>
                <a:sym typeface="Arial"/>
              </a:rPr>
              <a:t>nombre</a:t>
            </a:r>
            <a:r>
              <a:rPr sz="1100" b="0" i="0" u="none" cap="none" dirty="0">
                <a:solidFill>
                  <a:srgbClr val="FFFFFF">
                    <a:alpha val="100000"/>
                  </a:srgbClr>
                </a:solidFill>
                <a:latin typeface="Arial"/>
                <a:cs typeface="Arial"/>
                <a:sym typeface="Arial"/>
              </a:rPr>
              <a:t> de </a:t>
            </a:r>
            <a:r>
              <a:rPr sz="1100" b="0" i="0" u="none" cap="none" dirty="0" err="1">
                <a:solidFill>
                  <a:srgbClr val="FFFFFF">
                    <a:alpha val="100000"/>
                  </a:srgbClr>
                </a:solidFill>
                <a:latin typeface="Arial"/>
                <a:cs typeface="Arial"/>
                <a:sym typeface="Arial"/>
              </a:rPr>
              <a:t>nourrissons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survivants</a:t>
            </a:r>
            <a:r>
              <a:rPr sz="1100" b="0" i="0" u="none" cap="none" dirty="0">
                <a:solidFill>
                  <a:srgbClr val="FFFFFF">
                    <a:alpha val="100000"/>
                  </a:srgbClr>
                </a:solidFill>
                <a:latin typeface="Arial"/>
                <a:cs typeface="Arial"/>
                <a:sym typeface="Arial"/>
              </a:rPr>
              <a:t> a </a:t>
            </a:r>
            <a:r>
              <a:rPr sz="1100" b="0" i="0" u="none" cap="none" dirty="0" err="1">
                <a:solidFill>
                  <a:srgbClr val="FFFFFF">
                    <a:alpha val="100000"/>
                  </a:srgbClr>
                </a:solidFill>
                <a:latin typeface="Arial"/>
                <a:cs typeface="Arial"/>
                <a:sym typeface="Arial"/>
              </a:rPr>
              <a:t>augmenté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d’environ</a:t>
            </a:r>
            <a:r>
              <a:rPr sz="1100" b="0" i="0" u="none" cap="none" dirty="0">
                <a:solidFill>
                  <a:srgbClr val="FFFFFF">
                    <a:alpha val="100000"/>
                  </a:srgbClr>
                </a:solidFill>
                <a:latin typeface="Arial"/>
                <a:cs typeface="Arial"/>
                <a:sym typeface="Arial"/>
              </a:rPr>
              <a:t> 9 %, passant de 19,3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2019 à 21,1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
En 2025, 1,6 million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supplémentaires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ont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été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vaccinés</a:t>
            </a:r>
            <a:r>
              <a:rPr sz="1100" b="0" i="0" u="none" cap="none" dirty="0">
                <a:solidFill>
                  <a:srgbClr val="FFFFFF">
                    <a:alpha val="100000"/>
                  </a:srgbClr>
                </a:solidFill>
                <a:latin typeface="Arial"/>
                <a:cs typeface="Arial"/>
                <a:sym typeface="Arial"/>
              </a:rPr>
              <a:t> par rapport à 2019.
En 2025, on </a:t>
            </a:r>
            <a:r>
              <a:rPr sz="1100" b="0" i="0" u="none" cap="none" dirty="0" err="1">
                <a:solidFill>
                  <a:srgbClr val="FFFFFF">
                    <a:alpha val="100000"/>
                  </a:srgbClr>
                </a:solidFill>
                <a:latin typeface="Arial"/>
                <a:cs typeface="Arial"/>
                <a:sym typeface="Arial"/>
              </a:rPr>
              <a:t>comptait</a:t>
            </a:r>
            <a:r>
              <a:rPr sz="1100" b="0" i="0" u="none" cap="none" dirty="0">
                <a:solidFill>
                  <a:srgbClr val="FFFFFF">
                    <a:alpha val="100000"/>
                  </a:srgbClr>
                </a:solidFill>
                <a:latin typeface="Arial"/>
                <a:cs typeface="Arial"/>
                <a:sym typeface="Arial"/>
              </a:rPr>
              <a:t> 1,8 million de </a:t>
            </a:r>
            <a:r>
              <a:rPr sz="1100" b="0" i="0" u="none" cap="none" dirty="0" err="1">
                <a:solidFill>
                  <a:srgbClr val="FFFFFF">
                    <a:alpha val="100000"/>
                  </a:srgbClr>
                </a:solidFill>
                <a:latin typeface="Arial"/>
                <a:cs typeface="Arial"/>
                <a:sym typeface="Arial"/>
              </a:rPr>
              <a:t>nourrissons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survivants</a:t>
            </a:r>
            <a:r>
              <a:rPr sz="1100" b="0" i="0" u="none" cap="none" dirty="0">
                <a:solidFill>
                  <a:srgbClr val="FFFFFF">
                    <a:alpha val="100000"/>
                  </a:srgbClr>
                </a:solidFill>
                <a:latin typeface="Arial"/>
                <a:cs typeface="Arial"/>
                <a:sym typeface="Arial"/>
              </a:rPr>
              <a:t> (population </a:t>
            </a:r>
            <a:r>
              <a:rPr sz="1100" b="0" i="0" u="none" cap="none" dirty="0" err="1">
                <a:solidFill>
                  <a:srgbClr val="FFFFFF">
                    <a:alpha val="100000"/>
                  </a:srgbClr>
                </a:solidFill>
                <a:latin typeface="Arial"/>
                <a:cs typeface="Arial"/>
                <a:sym typeface="Arial"/>
              </a:rPr>
              <a:t>cible</a:t>
            </a:r>
            <a:r>
              <a:rPr sz="1100" b="0" i="0" u="none" cap="none" dirty="0">
                <a:solidFill>
                  <a:srgbClr val="FFFFFF">
                    <a:alpha val="100000"/>
                  </a:srgbClr>
                </a:solidFill>
                <a:latin typeface="Arial"/>
                <a:cs typeface="Arial"/>
                <a:sym typeface="Arial"/>
              </a:rPr>
              <a:t>) de plus </a:t>
            </a:r>
            <a:r>
              <a:rPr sz="1100" b="0" i="0" u="none" cap="none" dirty="0" err="1">
                <a:solidFill>
                  <a:srgbClr val="FFFFFF">
                    <a:alpha val="100000"/>
                  </a:srgbClr>
                </a:solidFill>
                <a:latin typeface="Arial"/>
                <a:cs typeface="Arial"/>
                <a:sym typeface="Arial"/>
              </a:rPr>
              <a:t>qu’en</a:t>
            </a:r>
            <a:r>
              <a:rPr sz="1100" b="0" i="0" u="none" cap="none" dirty="0">
                <a:solidFill>
                  <a:srgbClr val="FFFFFF">
                    <a:alpha val="100000"/>
                  </a:srgbClr>
                </a:solidFill>
                <a:latin typeface="Arial"/>
                <a:cs typeface="Arial"/>
                <a:sym typeface="Arial"/>
              </a:rPr>
              <a:t> 2019.
Pour </a:t>
            </a:r>
            <a:r>
              <a:rPr sz="1100" b="0" i="0" u="none" cap="none" dirty="0" err="1">
                <a:solidFill>
                  <a:srgbClr val="FFFFFF">
                    <a:alpha val="100000"/>
                  </a:srgbClr>
                </a:solidFill>
                <a:latin typeface="Arial"/>
                <a:cs typeface="Arial"/>
                <a:sym typeface="Arial"/>
              </a:rPr>
              <a:t>que</a:t>
            </a:r>
            <a:r>
              <a:rPr sz="1100" b="0" i="0" u="none" cap="none" dirty="0">
                <a:solidFill>
                  <a:srgbClr val="FFFFFF">
                    <a:alpha val="100000"/>
                  </a:srgbClr>
                </a:solidFill>
                <a:latin typeface="Arial"/>
                <a:cs typeface="Arial"/>
                <a:sym typeface="Arial"/>
              </a:rPr>
              <a:t>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augmente</a:t>
            </a:r>
            <a:r>
              <a:rPr sz="1100" b="0" i="0" u="none" cap="none" dirty="0">
                <a:solidFill>
                  <a:srgbClr val="FFFFFF">
                    <a:alpha val="100000"/>
                  </a:srgbClr>
                </a:solidFill>
                <a:latin typeface="Arial"/>
                <a:cs typeface="Arial"/>
                <a:sym typeface="Arial"/>
              </a:rPr>
              <a:t>, le </a:t>
            </a:r>
            <a:r>
              <a:rPr sz="1100" b="0" i="0" u="none" cap="none" dirty="0" err="1">
                <a:solidFill>
                  <a:srgbClr val="FFFFFF">
                    <a:alpha val="100000"/>
                  </a:srgbClr>
                </a:solidFill>
                <a:latin typeface="Arial"/>
                <a:cs typeface="Arial"/>
                <a:sym typeface="Arial"/>
              </a:rPr>
              <a:t>nombre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vaccinés</a:t>
            </a:r>
            <a:r>
              <a:rPr sz="1100" b="0" i="0" u="none" cap="none" dirty="0">
                <a:solidFill>
                  <a:srgbClr val="FFFFFF">
                    <a:alpha val="100000"/>
                  </a:srgbClr>
                </a:solidFill>
                <a:latin typeface="Arial"/>
                <a:cs typeface="Arial"/>
                <a:sym typeface="Arial"/>
              </a:rPr>
              <a:t> doit </a:t>
            </a:r>
            <a:r>
              <a:rPr sz="1100" b="0" i="0" u="none" cap="none" dirty="0" err="1">
                <a:solidFill>
                  <a:srgbClr val="FFFFFF">
                    <a:alpha val="100000"/>
                  </a:srgbClr>
                </a:solidFill>
                <a:latin typeface="Arial"/>
                <a:cs typeface="Arial"/>
                <a:sym typeface="Arial"/>
              </a:rPr>
              <a:t>croître</a:t>
            </a:r>
            <a:r>
              <a:rPr sz="1100" b="0" i="0" u="none" cap="none" dirty="0">
                <a:solidFill>
                  <a:srgbClr val="FFFFFF">
                    <a:alpha val="100000"/>
                  </a:srgbClr>
                </a:solidFill>
                <a:latin typeface="Arial"/>
                <a:cs typeface="Arial"/>
                <a:sym typeface="Arial"/>
              </a:rPr>
              <a:t> à un </a:t>
            </a:r>
            <a:r>
              <a:rPr sz="1100" b="0" i="0" u="none" cap="none" dirty="0" err="1">
                <a:solidFill>
                  <a:srgbClr val="FFFFFF">
                    <a:alpha val="100000"/>
                  </a:srgbClr>
                </a:solidFill>
                <a:latin typeface="Arial"/>
                <a:cs typeface="Arial"/>
                <a:sym typeface="Arial"/>
              </a:rPr>
              <a:t>rythme</a:t>
            </a:r>
            <a:r>
              <a:rPr sz="1100" b="0" i="0" u="none" cap="none" dirty="0">
                <a:solidFill>
                  <a:srgbClr val="FFFFFF">
                    <a:alpha val="100000"/>
                  </a:srgbClr>
                </a:solidFill>
                <a:latin typeface="Arial"/>
                <a:cs typeface="Arial"/>
                <a:sym typeface="Arial"/>
              </a:rPr>
              <a:t> plus </a:t>
            </a:r>
            <a:r>
              <a:rPr sz="1100" b="0" i="0" u="none" cap="none" dirty="0" err="1">
                <a:solidFill>
                  <a:srgbClr val="FFFFFF">
                    <a:alpha val="100000"/>
                  </a:srgbClr>
                </a:solidFill>
                <a:latin typeface="Arial"/>
                <a:cs typeface="Arial"/>
                <a:sym typeface="Arial"/>
              </a:rPr>
              <a:t>rapide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que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celui</a:t>
            </a:r>
            <a:r>
              <a:rPr sz="1100" b="0" i="0" u="none" cap="none" dirty="0">
                <a:solidFill>
                  <a:srgbClr val="FFFFFF">
                    <a:alpha val="100000"/>
                  </a:srgbClr>
                </a:solidFill>
                <a:latin typeface="Arial"/>
                <a:cs typeface="Arial"/>
                <a:sym typeface="Arial"/>
              </a:rPr>
              <a:t> de la </a:t>
            </a:r>
            <a:r>
              <a:rPr sz="1100" b="0" i="0" u="none" cap="none" dirty="0" err="1">
                <a:solidFill>
                  <a:srgbClr val="FFFFFF">
                    <a:alpha val="100000"/>
                  </a:srgbClr>
                </a:solidFill>
                <a:latin typeface="Arial"/>
                <a:cs typeface="Arial"/>
                <a:sym typeface="Arial"/>
              </a:rPr>
              <a:t>croissance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démographique</a:t>
            </a:r>
            <a:r>
              <a:rPr sz="1100" b="0" i="0" u="none" cap="none" dirty="0">
                <a:solidFill>
                  <a:srgbClr val="FFFFFF">
                    <a:alpha val="100000"/>
                  </a:srgbClr>
                </a:solidFill>
                <a:latin typeface="Arial"/>
                <a:cs typeface="Arial"/>
                <a:sym typeface="Arial"/>
              </a:rPr>
              <a:t>.</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(DTC1) s'élevait à 81 % : 17,1 millions d'enfants ont reçu au moins une dose de vaccin contenant le DTC, mais 4 millions n'ont toujours pas été vaccinés.</a:t>
            </a:r>
          </a:p>
        </p:txBody>
      </p:sp>
      <p:grpSp>
        <p:nvGrpSpPr>
          <p:cNvPr id="195" name="Group 194"/>
          <p:cNvGrpSpPr/>
          <p:nvPr/>
        </p:nvGrpSpPr>
        <p:grpSpPr>
          <a:xfrm>
            <a:off x="292608" y="1097280"/>
            <a:ext cx="8595360" cy="28575"/>
            <a:chOff x="292608" y="1097280"/>
            <a:chExt cx="8595360" cy="28575"/>
          </a:xfrm>
        </p:grpSpPr>
        <p:sp>
          <p:nvSpPr>
            <p:cNvPr id="1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F8766D">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D813E">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DE8C00">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CD9600">
                  <a:alpha val="100000"/>
                </a:srgbClr>
              </a:solidFill>
              <a:prstDash val="solid"/>
              <a:round/>
            </a:ln>
          </p:spPr>
          <p:txBody>
            <a:bodyPr/>
            <a:lstStyle/>
            <a:p>
              <a:endParaRPr/>
            </a:p>
          </p:txBody>
        </p:sp>
        <p:sp>
          <p:nvSpPr>
            <p:cNvPr id="32" name="pl32"/>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B79F00">
                  <a:alpha val="100000"/>
                </a:srgbClr>
              </a:solidFill>
              <a:prstDash val="solid"/>
              <a:round/>
            </a:ln>
          </p:spPr>
          <p:txBody>
            <a:bodyPr/>
            <a:lstStyle/>
            <a:p>
              <a:endParaRPr/>
            </a:p>
          </p:txBody>
        </p:sp>
        <p:sp>
          <p:nvSpPr>
            <p:cNvPr id="33" name="pl33"/>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9DA700">
                  <a:alpha val="100000"/>
                </a:srgbClr>
              </a:solidFill>
              <a:prstDash val="solid"/>
              <a:round/>
            </a:ln>
          </p:spPr>
          <p:txBody>
            <a:bodyPr/>
            <a:lstStyle/>
            <a:p>
              <a:endParaRPr/>
            </a:p>
          </p:txBody>
        </p:sp>
        <p:sp>
          <p:nvSpPr>
            <p:cNvPr id="34" name="pl34"/>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7CAE00">
                  <a:alpha val="100000"/>
                </a:srgbClr>
              </a:solidFill>
              <a:prstDash val="solid"/>
              <a:round/>
            </a:ln>
          </p:spPr>
          <p:txBody>
            <a:bodyPr/>
            <a:lstStyle/>
            <a:p>
              <a:endParaRPr/>
            </a:p>
          </p:txBody>
        </p:sp>
        <p:sp>
          <p:nvSpPr>
            <p:cNvPr id="35" name="pl35"/>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49B500">
                  <a:alpha val="100000"/>
                </a:srgbClr>
              </a:solidFill>
              <a:prstDash val="solid"/>
              <a:round/>
            </a:ln>
          </p:spPr>
          <p:txBody>
            <a:bodyPr/>
            <a:lstStyle/>
            <a:p>
              <a:endParaRPr/>
            </a:p>
          </p:txBody>
        </p:sp>
        <p:sp>
          <p:nvSpPr>
            <p:cNvPr id="36" name="pl36"/>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A38">
                  <a:alpha val="100000"/>
                </a:srgbClr>
              </a:solidFill>
              <a:prstDash val="solid"/>
              <a:round/>
            </a:ln>
          </p:spPr>
          <p:txBody>
            <a:bodyPr/>
            <a:lstStyle/>
            <a:p>
              <a:endParaRPr/>
            </a:p>
          </p:txBody>
        </p:sp>
        <p:sp>
          <p:nvSpPr>
            <p:cNvPr id="37" name="pl37"/>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00BE67">
                  <a:alpha val="100000"/>
                </a:srgbClr>
              </a:solidFill>
              <a:prstDash val="solid"/>
              <a:round/>
            </a:ln>
          </p:spPr>
          <p:txBody>
            <a:bodyPr/>
            <a:lstStyle/>
            <a:p>
              <a:endParaRPr/>
            </a:p>
          </p:txBody>
        </p:sp>
        <p:sp>
          <p:nvSpPr>
            <p:cNvPr id="38" name="pl38"/>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C08B">
                  <a:alpha val="100000"/>
                </a:srgbClr>
              </a:solidFill>
              <a:prstDash val="solid"/>
              <a:round/>
            </a:ln>
          </p:spPr>
          <p:txBody>
            <a:bodyPr/>
            <a:lstStyle/>
            <a:p>
              <a:endParaRPr/>
            </a:p>
          </p:txBody>
        </p:sp>
        <p:sp>
          <p:nvSpPr>
            <p:cNvPr id="39" name="pl39"/>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00C1A9">
                  <a:alpha val="100000"/>
                </a:srgbClr>
              </a:solidFill>
              <a:prstDash val="solid"/>
              <a:round/>
            </a:ln>
          </p:spPr>
          <p:txBody>
            <a:bodyPr/>
            <a:lstStyle/>
            <a:p>
              <a:endParaRPr/>
            </a:p>
          </p:txBody>
        </p:sp>
        <p:sp>
          <p:nvSpPr>
            <p:cNvPr id="40" name="pl40"/>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00BFC4">
                  <a:alpha val="100000"/>
                </a:srgbClr>
              </a:solidFill>
              <a:prstDash val="solid"/>
              <a:round/>
            </a:ln>
          </p:spPr>
          <p:txBody>
            <a:bodyPr/>
            <a:lstStyle/>
            <a:p>
              <a:endParaRPr/>
            </a:p>
          </p:txBody>
        </p:sp>
        <p:sp>
          <p:nvSpPr>
            <p:cNvPr id="41" name="pl41"/>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00BBDC">
                  <a:alpha val="100000"/>
                </a:srgbClr>
              </a:solidFill>
              <a:prstDash val="solid"/>
              <a:round/>
            </a:ln>
          </p:spPr>
          <p:txBody>
            <a:bodyPr/>
            <a:lstStyle/>
            <a:p>
              <a:endParaRPr/>
            </a:p>
          </p:txBody>
        </p:sp>
        <p:sp>
          <p:nvSpPr>
            <p:cNvPr id="42" name="pl42"/>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00B4F0">
                  <a:alpha val="100000"/>
                </a:srgbClr>
              </a:solidFill>
              <a:prstDash val="solid"/>
              <a:round/>
            </a:ln>
          </p:spPr>
          <p:txBody>
            <a:bodyPr/>
            <a:lstStyle/>
            <a:p>
              <a:endParaRPr/>
            </a:p>
          </p:txBody>
        </p:sp>
        <p:sp>
          <p:nvSpPr>
            <p:cNvPr id="43" name="pl43"/>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A9FF">
                  <a:alpha val="100000"/>
                </a:srgbClr>
              </a:solidFill>
              <a:prstDash val="solid"/>
              <a:round/>
            </a:ln>
          </p:spPr>
          <p:txBody>
            <a:bodyPr/>
            <a:lstStyle/>
            <a:p>
              <a:endParaRPr/>
            </a:p>
          </p:txBody>
        </p:sp>
        <p:sp>
          <p:nvSpPr>
            <p:cNvPr id="44" name="pl4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619CFF">
                  <a:alpha val="100000"/>
                </a:srgbClr>
              </a:solidFill>
              <a:prstDash val="solid"/>
              <a:round/>
            </a:ln>
          </p:spPr>
          <p:txBody>
            <a:bodyPr/>
            <a:lstStyle/>
            <a:p>
              <a:endParaRPr/>
            </a:p>
          </p:txBody>
        </p:sp>
        <p:sp>
          <p:nvSpPr>
            <p:cNvPr id="45" name="pl45"/>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9F8CFF">
                  <a:alpha val="100000"/>
                </a:srgbClr>
              </a:solidFill>
              <a:prstDash val="solid"/>
              <a:round/>
            </a:ln>
          </p:spPr>
          <p:txBody>
            <a:bodyPr/>
            <a:lstStyle/>
            <a:p>
              <a:endParaRPr/>
            </a:p>
          </p:txBody>
        </p:sp>
        <p:sp>
          <p:nvSpPr>
            <p:cNvPr id="46" name="pl46"/>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C77CFF">
                  <a:alpha val="100000"/>
                </a:srgbClr>
              </a:solidFill>
              <a:prstDash val="solid"/>
              <a:round/>
            </a:ln>
          </p:spPr>
          <p:txBody>
            <a:bodyPr/>
            <a:lstStyle/>
            <a:p>
              <a:endParaRPr/>
            </a:p>
          </p:txBody>
        </p:sp>
        <p:sp>
          <p:nvSpPr>
            <p:cNvPr id="47" name="pl47"/>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36EF6">
                  <a:alpha val="100000"/>
                </a:srgbClr>
              </a:solidFill>
              <a:prstDash val="solid"/>
              <a:round/>
            </a:ln>
          </p:spPr>
          <p:txBody>
            <a:bodyPr/>
            <a:lstStyle/>
            <a:p>
              <a:endParaRPr/>
            </a:p>
          </p:txBody>
        </p:sp>
        <p:sp>
          <p:nvSpPr>
            <p:cNvPr id="48" name="pl48"/>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F564E3">
                  <a:alpha val="100000"/>
                </a:srgbClr>
              </a:solidFill>
              <a:prstDash val="solid"/>
              <a:round/>
            </a:ln>
          </p:spPr>
          <p:txBody>
            <a:bodyPr/>
            <a:lstStyle/>
            <a:p>
              <a:endParaRPr/>
            </a:p>
          </p:txBody>
        </p:sp>
        <p:sp>
          <p:nvSpPr>
            <p:cNvPr id="49" name="pl49"/>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F61CC">
                  <a:alpha val="100000"/>
                </a:srgbClr>
              </a:solidFill>
              <a:prstDash val="solid"/>
              <a:round/>
            </a:ln>
          </p:spPr>
          <p:txBody>
            <a:bodyPr/>
            <a:lstStyle/>
            <a:p>
              <a:endParaRPr/>
            </a:p>
          </p:txBody>
        </p:sp>
        <p:sp>
          <p:nvSpPr>
            <p:cNvPr id="50" name="pl50"/>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F64B0">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FF6C91">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72" name="tx172"/>
            <p:cNvSpPr/>
            <p:nvPr/>
          </p:nvSpPr>
          <p:spPr>
            <a:xfrm>
              <a:off x="1375185"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Nigéria (2,980,000)</a:t>
              </a:r>
            </a:p>
          </p:txBody>
        </p:sp>
        <p:sp>
          <p:nvSpPr>
            <p:cNvPr id="173" name="tx173"/>
            <p:cNvSpPr/>
            <p:nvPr/>
          </p:nvSpPr>
          <p:spPr>
            <a:xfrm>
              <a:off x="1587421" y="1040593"/>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RDC (757,000)</a:t>
              </a:r>
            </a:p>
          </p:txBody>
        </p:sp>
        <p:sp>
          <p:nvSpPr>
            <p:cNvPr id="174" name="tx174"/>
            <p:cNvSpPr/>
            <p:nvPr/>
          </p:nvSpPr>
          <p:spPr>
            <a:xfrm>
              <a:off x="1298059" y="1248736"/>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Cameroun (216,000)</a:t>
              </a:r>
            </a:p>
          </p:txBody>
        </p:sp>
        <p:sp>
          <p:nvSpPr>
            <p:cNvPr id="175" name="tx175"/>
            <p:cNvSpPr/>
            <p:nvPr/>
          </p:nvSpPr>
          <p:spPr>
            <a:xfrm>
              <a:off x="1625928" y="1456879"/>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(165,000)</a:t>
              </a:r>
            </a:p>
          </p:txBody>
        </p:sp>
        <p:sp>
          <p:nvSpPr>
            <p:cNvPr id="176" name="tx176"/>
            <p:cNvSpPr/>
            <p:nvPr/>
          </p:nvSpPr>
          <p:spPr>
            <a:xfrm>
              <a:off x="1516563" y="1665022"/>
              <a:ext cx="848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Tchad (154,000)</a:t>
              </a:r>
            </a:p>
          </p:txBody>
        </p:sp>
        <p:sp>
          <p:nvSpPr>
            <p:cNvPr id="177" name="tx177"/>
            <p:cNvSpPr/>
            <p:nvPr/>
          </p:nvSpPr>
          <p:spPr>
            <a:xfrm>
              <a:off x="1192421" y="1873165"/>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(141,000)</a:t>
              </a:r>
            </a:p>
          </p:txBody>
        </p:sp>
        <p:sp>
          <p:nvSpPr>
            <p:cNvPr id="178" name="tx178"/>
            <p:cNvSpPr/>
            <p:nvPr/>
          </p:nvSpPr>
          <p:spPr>
            <a:xfrm>
              <a:off x="1465070" y="2081308"/>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(136,000)</a:t>
              </a:r>
            </a:p>
          </p:txBody>
        </p:sp>
        <p:sp>
          <p:nvSpPr>
            <p:cNvPr id="179" name="tx179"/>
            <p:cNvSpPr/>
            <p:nvPr/>
          </p:nvSpPr>
          <p:spPr>
            <a:xfrm>
              <a:off x="526633" y="2289451"/>
              <a:ext cx="183842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République centrafricaine (116,000)</a:t>
              </a:r>
            </a:p>
          </p:txBody>
        </p:sp>
        <p:sp>
          <p:nvSpPr>
            <p:cNvPr id="180" name="tx180"/>
            <p:cNvSpPr/>
            <p:nvPr/>
          </p:nvSpPr>
          <p:spPr>
            <a:xfrm>
              <a:off x="1606505" y="2497594"/>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Bénin (89,000)</a:t>
              </a:r>
            </a:p>
          </p:txBody>
        </p:sp>
        <p:sp>
          <p:nvSpPr>
            <p:cNvPr id="181" name="tx181"/>
            <p:cNvSpPr/>
            <p:nvPr/>
          </p:nvSpPr>
          <p:spPr>
            <a:xfrm>
              <a:off x="1625928" y="2705737"/>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(59,000)</a:t>
              </a:r>
            </a:p>
          </p:txBody>
        </p:sp>
        <p:sp>
          <p:nvSpPr>
            <p:cNvPr id="182" name="tx182"/>
            <p:cNvSpPr/>
            <p:nvPr/>
          </p:nvSpPr>
          <p:spPr>
            <a:xfrm>
              <a:off x="1477887" y="2913880"/>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Sénégal (45,000)</a:t>
              </a:r>
            </a:p>
          </p:txBody>
        </p:sp>
        <p:sp>
          <p:nvSpPr>
            <p:cNvPr id="183" name="tx183"/>
            <p:cNvSpPr/>
            <p:nvPr/>
          </p:nvSpPr>
          <p:spPr>
            <a:xfrm>
              <a:off x="1561506" y="3122023"/>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(34,000)</a:t>
              </a:r>
            </a:p>
          </p:txBody>
        </p:sp>
        <p:sp>
          <p:nvSpPr>
            <p:cNvPr id="184" name="tx184"/>
            <p:cNvSpPr/>
            <p:nvPr/>
          </p:nvSpPr>
          <p:spPr>
            <a:xfrm>
              <a:off x="1220990" y="3330166"/>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(34,000)</a:t>
              </a:r>
            </a:p>
          </p:txBody>
        </p:sp>
        <p:sp>
          <p:nvSpPr>
            <p:cNvPr id="185" name="tx185"/>
            <p:cNvSpPr/>
            <p:nvPr/>
          </p:nvSpPr>
          <p:spPr>
            <a:xfrm>
              <a:off x="1555126" y="3538309"/>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Libéria (30,000)</a:t>
              </a:r>
            </a:p>
          </p:txBody>
        </p:sp>
        <p:sp>
          <p:nvSpPr>
            <p:cNvPr id="186" name="tx186"/>
            <p:cNvSpPr/>
            <p:nvPr/>
          </p:nvSpPr>
          <p:spPr>
            <a:xfrm>
              <a:off x="1362368" y="3746452"/>
              <a:ext cx="100268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Mauritanie (21,000)</a:t>
              </a:r>
            </a:p>
          </p:txBody>
        </p:sp>
        <p:sp>
          <p:nvSpPr>
            <p:cNvPr id="187" name="tx187"/>
            <p:cNvSpPr/>
            <p:nvPr/>
          </p:nvSpPr>
          <p:spPr>
            <a:xfrm>
              <a:off x="1638688" y="395459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(16,000)</a:t>
              </a:r>
            </a:p>
          </p:txBody>
        </p:sp>
        <p:sp>
          <p:nvSpPr>
            <p:cNvPr id="188" name="tx188"/>
            <p:cNvSpPr/>
            <p:nvPr/>
          </p:nvSpPr>
          <p:spPr>
            <a:xfrm>
              <a:off x="1555069" y="4162738"/>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(16,000)</a:t>
              </a:r>
            </a:p>
          </p:txBody>
        </p:sp>
        <p:sp>
          <p:nvSpPr>
            <p:cNvPr id="189" name="tx189"/>
            <p:cNvSpPr/>
            <p:nvPr/>
          </p:nvSpPr>
          <p:spPr>
            <a:xfrm>
              <a:off x="1240130" y="4370881"/>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(15,000)</a:t>
              </a:r>
            </a:p>
          </p:txBody>
        </p:sp>
        <p:sp>
          <p:nvSpPr>
            <p:cNvPr id="190" name="tx190"/>
            <p:cNvSpPr/>
            <p:nvPr/>
          </p:nvSpPr>
          <p:spPr>
            <a:xfrm>
              <a:off x="1497366" y="4579024"/>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Gambie (14,000)</a:t>
              </a:r>
            </a:p>
          </p:txBody>
        </p:sp>
        <p:sp>
          <p:nvSpPr>
            <p:cNvPr id="191" name="tx191"/>
            <p:cNvSpPr/>
            <p:nvPr/>
          </p:nvSpPr>
          <p:spPr>
            <a:xfrm>
              <a:off x="925078" y="4787167"/>
              <a:ext cx="14399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équatoriale (12,000)</a:t>
              </a:r>
            </a:p>
          </p:txBody>
        </p:sp>
        <p:sp>
          <p:nvSpPr>
            <p:cNvPr id="192" name="tx192"/>
            <p:cNvSpPr/>
            <p:nvPr/>
          </p:nvSpPr>
          <p:spPr>
            <a:xfrm>
              <a:off x="1619378" y="4995310"/>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193" name="tx193"/>
            <p:cNvSpPr/>
            <p:nvPr/>
          </p:nvSpPr>
          <p:spPr>
            <a:xfrm>
              <a:off x="1208117" y="5203453"/>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Guinée-Bissau (6,000)</a:t>
              </a:r>
            </a:p>
          </p:txBody>
        </p:sp>
        <p:sp>
          <p:nvSpPr>
            <p:cNvPr id="194" name="tx194"/>
            <p:cNvSpPr/>
            <p:nvPr/>
          </p:nvSpPr>
          <p:spPr>
            <a:xfrm>
              <a:off x="1378346" y="5411596"/>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195" name="tx195"/>
            <p:cNvSpPr/>
            <p:nvPr/>
          </p:nvSpPr>
          <p:spPr>
            <a:xfrm>
              <a:off x="870819" y="5619739"/>
              <a:ext cx="149423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Tomé-et-Principe (&lt;200)</a:t>
              </a:r>
            </a:p>
          </p:txBody>
        </p:sp>
        <p:sp>
          <p:nvSpPr>
            <p:cNvPr id="196" name="tx196"/>
            <p:cNvSpPr/>
            <p:nvPr/>
          </p:nvSpPr>
          <p:spPr>
            <a:xfrm>
              <a:off x="7287203"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Nigéria (2,174,000)</a:t>
              </a:r>
            </a:p>
          </p:txBody>
        </p:sp>
        <p:sp>
          <p:nvSpPr>
            <p:cNvPr id="197" name="tx197"/>
            <p:cNvSpPr/>
            <p:nvPr/>
          </p:nvSpPr>
          <p:spPr>
            <a:xfrm>
              <a:off x="7287203" y="1040593"/>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RDC (788,000)</a:t>
              </a:r>
            </a:p>
          </p:txBody>
        </p:sp>
        <p:sp>
          <p:nvSpPr>
            <p:cNvPr id="198" name="tx198"/>
            <p:cNvSpPr/>
            <p:nvPr/>
          </p:nvSpPr>
          <p:spPr>
            <a:xfrm>
              <a:off x="7287203" y="1248736"/>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(156,000)</a:t>
              </a:r>
            </a:p>
          </p:txBody>
        </p:sp>
        <p:sp>
          <p:nvSpPr>
            <p:cNvPr id="199" name="tx199"/>
            <p:cNvSpPr/>
            <p:nvPr/>
          </p:nvSpPr>
          <p:spPr>
            <a:xfrm>
              <a:off x="7287203" y="1456879"/>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Cameroun (132,000)</a:t>
              </a:r>
            </a:p>
          </p:txBody>
        </p:sp>
        <p:sp>
          <p:nvSpPr>
            <p:cNvPr id="200" name="tx200"/>
            <p:cNvSpPr/>
            <p:nvPr/>
          </p:nvSpPr>
          <p:spPr>
            <a:xfrm>
              <a:off x="7287203" y="1665022"/>
              <a:ext cx="848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Tchad (121,000)</a:t>
              </a:r>
            </a:p>
          </p:txBody>
        </p:sp>
        <p:sp>
          <p:nvSpPr>
            <p:cNvPr id="201" name="tx201"/>
            <p:cNvSpPr/>
            <p:nvPr/>
          </p:nvSpPr>
          <p:spPr>
            <a:xfrm>
              <a:off x="7287203" y="1873165"/>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(103,000)</a:t>
              </a:r>
            </a:p>
          </p:txBody>
        </p:sp>
        <p:sp>
          <p:nvSpPr>
            <p:cNvPr id="202" name="tx202"/>
            <p:cNvSpPr/>
            <p:nvPr/>
          </p:nvSpPr>
          <p:spPr>
            <a:xfrm>
              <a:off x="7287203" y="2081308"/>
              <a:ext cx="177411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République centrafricaine (97,000)</a:t>
              </a:r>
            </a:p>
          </p:txBody>
        </p:sp>
        <p:sp>
          <p:nvSpPr>
            <p:cNvPr id="203" name="tx203"/>
            <p:cNvSpPr/>
            <p:nvPr/>
          </p:nvSpPr>
          <p:spPr>
            <a:xfrm>
              <a:off x="7287203" y="2289451"/>
              <a:ext cx="67482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(94,000)</a:t>
              </a:r>
            </a:p>
          </p:txBody>
        </p:sp>
        <p:sp>
          <p:nvSpPr>
            <p:cNvPr id="204" name="tx204"/>
            <p:cNvSpPr/>
            <p:nvPr/>
          </p:nvSpPr>
          <p:spPr>
            <a:xfrm>
              <a:off x="7287203" y="2497594"/>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Bénin (84,000)</a:t>
              </a:r>
            </a:p>
          </p:txBody>
        </p:sp>
        <p:sp>
          <p:nvSpPr>
            <p:cNvPr id="205" name="tx205"/>
            <p:cNvSpPr/>
            <p:nvPr/>
          </p:nvSpPr>
          <p:spPr>
            <a:xfrm>
              <a:off x="7287203" y="2705737"/>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(54,000)</a:t>
              </a:r>
            </a:p>
          </p:txBody>
        </p:sp>
        <p:sp>
          <p:nvSpPr>
            <p:cNvPr id="206" name="tx206"/>
            <p:cNvSpPr/>
            <p:nvPr/>
          </p:nvSpPr>
          <p:spPr>
            <a:xfrm>
              <a:off x="7287203" y="2913880"/>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(35,000)</a:t>
              </a:r>
            </a:p>
          </p:txBody>
        </p:sp>
        <p:sp>
          <p:nvSpPr>
            <p:cNvPr id="207" name="tx207"/>
            <p:cNvSpPr/>
            <p:nvPr/>
          </p:nvSpPr>
          <p:spPr>
            <a:xfrm>
              <a:off x="7287203" y="3122023"/>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Sénégal (32,000)</a:t>
              </a:r>
            </a:p>
          </p:txBody>
        </p:sp>
        <p:sp>
          <p:nvSpPr>
            <p:cNvPr id="208" name="tx208"/>
            <p:cNvSpPr/>
            <p:nvPr/>
          </p:nvSpPr>
          <p:spPr>
            <a:xfrm>
              <a:off x="7287203" y="3330166"/>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(24,000)</a:t>
              </a:r>
            </a:p>
          </p:txBody>
        </p:sp>
        <p:sp>
          <p:nvSpPr>
            <p:cNvPr id="209" name="tx209"/>
            <p:cNvSpPr/>
            <p:nvPr/>
          </p:nvSpPr>
          <p:spPr>
            <a:xfrm>
              <a:off x="7287203" y="3538309"/>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(20,000)</a:t>
              </a:r>
            </a:p>
          </p:txBody>
        </p:sp>
        <p:sp>
          <p:nvSpPr>
            <p:cNvPr id="210" name="tx210"/>
            <p:cNvSpPr/>
            <p:nvPr/>
          </p:nvSpPr>
          <p:spPr>
            <a:xfrm>
              <a:off x="7287203" y="3746452"/>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Libéria (15,000)</a:t>
              </a:r>
            </a:p>
          </p:txBody>
        </p:sp>
        <p:sp>
          <p:nvSpPr>
            <p:cNvPr id="211" name="tx211"/>
            <p:cNvSpPr/>
            <p:nvPr/>
          </p:nvSpPr>
          <p:spPr>
            <a:xfrm>
              <a:off x="7287203" y="395459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(14,000)</a:t>
              </a:r>
            </a:p>
          </p:txBody>
        </p:sp>
        <p:sp>
          <p:nvSpPr>
            <p:cNvPr id="212" name="tx212"/>
            <p:cNvSpPr/>
            <p:nvPr/>
          </p:nvSpPr>
          <p:spPr>
            <a:xfrm>
              <a:off x="7287203" y="4162738"/>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(13,000)</a:t>
              </a:r>
            </a:p>
          </p:txBody>
        </p:sp>
        <p:sp>
          <p:nvSpPr>
            <p:cNvPr id="213" name="tx213"/>
            <p:cNvSpPr/>
            <p:nvPr/>
          </p:nvSpPr>
          <p:spPr>
            <a:xfrm>
              <a:off x="7287203" y="4370881"/>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Gambie (13,000)</a:t>
              </a:r>
            </a:p>
          </p:txBody>
        </p:sp>
        <p:sp>
          <p:nvSpPr>
            <p:cNvPr id="214" name="tx214"/>
            <p:cNvSpPr/>
            <p:nvPr/>
          </p:nvSpPr>
          <p:spPr>
            <a:xfrm>
              <a:off x="7287203" y="4579024"/>
              <a:ext cx="13756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équatoriale (9,000)</a:t>
              </a:r>
            </a:p>
          </p:txBody>
        </p:sp>
        <p:sp>
          <p:nvSpPr>
            <p:cNvPr id="215" name="tx215"/>
            <p:cNvSpPr/>
            <p:nvPr/>
          </p:nvSpPr>
          <p:spPr>
            <a:xfrm>
              <a:off x="7287203" y="4787167"/>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216" name="tx216"/>
            <p:cNvSpPr/>
            <p:nvPr/>
          </p:nvSpPr>
          <p:spPr>
            <a:xfrm>
              <a:off x="7287203" y="4995310"/>
              <a:ext cx="93838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Mauritanie (9,000)</a:t>
              </a:r>
            </a:p>
          </p:txBody>
        </p:sp>
        <p:sp>
          <p:nvSpPr>
            <p:cNvPr id="217" name="tx217"/>
            <p:cNvSpPr/>
            <p:nvPr/>
          </p:nvSpPr>
          <p:spPr>
            <a:xfrm>
              <a:off x="7287203" y="5203453"/>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Guinée-Bissau (6,000)</a:t>
              </a:r>
            </a:p>
          </p:txBody>
        </p:sp>
        <p:sp>
          <p:nvSpPr>
            <p:cNvPr id="218" name="tx218"/>
            <p:cNvSpPr/>
            <p:nvPr/>
          </p:nvSpPr>
          <p:spPr>
            <a:xfrm>
              <a:off x="7287203" y="5411596"/>
              <a:ext cx="15906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Tomé-et-Principe (&lt;1,000)</a:t>
              </a:r>
            </a:p>
          </p:txBody>
        </p:sp>
        <p:sp>
          <p:nvSpPr>
            <p:cNvPr id="219" name="tx219"/>
            <p:cNvSpPr/>
            <p:nvPr/>
          </p:nvSpPr>
          <p:spPr>
            <a:xfrm>
              <a:off x="7287203" y="5619739"/>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220" name="tx220"/>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1" name="tx221"/>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2" name="tx222"/>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3" name="tx223"/>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4" name="tx224"/>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5" name="tx225"/>
            <p:cNvSpPr/>
            <p:nvPr/>
          </p:nvSpPr>
          <p:spPr>
            <a:xfrm>
              <a:off x="4795986"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6" name="tx226"/>
            <p:cNvSpPr/>
            <p:nvPr/>
          </p:nvSpPr>
          <p:spPr>
            <a:xfrm>
              <a:off x="7139864"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7" name="tx227"/>
            <p:cNvSpPr/>
            <p:nvPr/>
          </p:nvSpPr>
          <p:spPr>
            <a:xfrm>
              <a:off x="3624046"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8" name="tx228"/>
            <p:cNvSpPr/>
            <p:nvPr/>
          </p:nvSpPr>
          <p:spPr>
            <a:xfrm>
              <a:off x="5967925"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9" name="tx229"/>
            <p:cNvSpPr/>
            <p:nvPr/>
          </p:nvSpPr>
          <p:spPr>
            <a:xfrm>
              <a:off x="2452107"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30" name="tx230"/>
            <p:cNvSpPr/>
            <p:nvPr/>
          </p:nvSpPr>
          <p:spPr>
            <a:xfrm>
              <a:off x="3624046"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1" name="tx231"/>
            <p:cNvSpPr/>
            <p:nvPr/>
          </p:nvSpPr>
          <p:spPr>
            <a:xfrm>
              <a:off x="2452107"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2" name="tx232"/>
            <p:cNvSpPr/>
            <p:nvPr/>
          </p:nvSpPr>
          <p:spPr>
            <a:xfrm>
              <a:off x="5967925"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3</a:t>
              </a:r>
            </a:p>
          </p:txBody>
        </p:sp>
        <p:sp>
          <p:nvSpPr>
            <p:cNvPr id="233" name="tx233"/>
            <p:cNvSpPr/>
            <p:nvPr/>
          </p:nvSpPr>
          <p:spPr>
            <a:xfrm>
              <a:off x="4795986"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4" name="tx234"/>
            <p:cNvSpPr/>
            <p:nvPr/>
          </p:nvSpPr>
          <p:spPr>
            <a:xfrm>
              <a:off x="4795986"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4</a:t>
              </a:r>
            </a:p>
          </p:txBody>
        </p:sp>
        <p:sp>
          <p:nvSpPr>
            <p:cNvPr id="235" name="tx235"/>
            <p:cNvSpPr/>
            <p:nvPr/>
          </p:nvSpPr>
          <p:spPr>
            <a:xfrm>
              <a:off x="5967925"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236" name="tx236"/>
            <p:cNvSpPr/>
            <p:nvPr/>
          </p:nvSpPr>
          <p:spPr>
            <a:xfrm>
              <a:off x="2452107"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4</a:t>
              </a:r>
            </a:p>
          </p:txBody>
        </p:sp>
        <p:sp>
          <p:nvSpPr>
            <p:cNvPr id="237" name="tx237"/>
            <p:cNvSpPr/>
            <p:nvPr/>
          </p:nvSpPr>
          <p:spPr>
            <a:xfrm>
              <a:off x="3624046"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4</a:t>
              </a:r>
            </a:p>
          </p:txBody>
        </p:sp>
        <p:sp>
          <p:nvSpPr>
            <p:cNvPr id="238" name="tx238"/>
            <p:cNvSpPr/>
            <p:nvPr/>
          </p:nvSpPr>
          <p:spPr>
            <a:xfrm>
              <a:off x="7139864"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3</a:t>
              </a:r>
            </a:p>
          </p:txBody>
        </p:sp>
        <p:sp>
          <p:nvSpPr>
            <p:cNvPr id="239" name="tx239"/>
            <p:cNvSpPr/>
            <p:nvPr/>
          </p:nvSpPr>
          <p:spPr>
            <a:xfrm>
              <a:off x="2452107"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5</a:t>
              </a:r>
            </a:p>
          </p:txBody>
        </p:sp>
        <p:sp>
          <p:nvSpPr>
            <p:cNvPr id="240" name="tx240"/>
            <p:cNvSpPr/>
            <p:nvPr/>
          </p:nvSpPr>
          <p:spPr>
            <a:xfrm>
              <a:off x="5967925"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5</a:t>
              </a:r>
            </a:p>
          </p:txBody>
        </p:sp>
        <p:sp>
          <p:nvSpPr>
            <p:cNvPr id="241" name="tx241"/>
            <p:cNvSpPr/>
            <p:nvPr/>
          </p:nvSpPr>
          <p:spPr>
            <a:xfrm>
              <a:off x="3624046"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5</a:t>
              </a:r>
            </a:p>
          </p:txBody>
        </p:sp>
        <p:sp>
          <p:nvSpPr>
            <p:cNvPr id="242" name="tx242"/>
            <p:cNvSpPr/>
            <p:nvPr/>
          </p:nvSpPr>
          <p:spPr>
            <a:xfrm>
              <a:off x="2452107"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6</a:t>
              </a:r>
            </a:p>
          </p:txBody>
        </p:sp>
        <p:sp>
          <p:nvSpPr>
            <p:cNvPr id="243" name="tx243"/>
            <p:cNvSpPr/>
            <p:nvPr/>
          </p:nvSpPr>
          <p:spPr>
            <a:xfrm>
              <a:off x="3624046"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6</a:t>
              </a:r>
            </a:p>
          </p:txBody>
        </p:sp>
        <p:sp>
          <p:nvSpPr>
            <p:cNvPr id="244" name="tx244"/>
            <p:cNvSpPr/>
            <p:nvPr/>
          </p:nvSpPr>
          <p:spPr>
            <a:xfrm>
              <a:off x="2452107"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7</a:t>
              </a:r>
            </a:p>
          </p:txBody>
        </p:sp>
        <p:sp>
          <p:nvSpPr>
            <p:cNvPr id="245" name="tx245"/>
            <p:cNvSpPr/>
            <p:nvPr/>
          </p:nvSpPr>
          <p:spPr>
            <a:xfrm>
              <a:off x="4795986"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5</a:t>
              </a:r>
            </a:p>
          </p:txBody>
        </p:sp>
        <p:sp>
          <p:nvSpPr>
            <p:cNvPr id="246" name="tx246"/>
            <p:cNvSpPr/>
            <p:nvPr/>
          </p:nvSpPr>
          <p:spPr>
            <a:xfrm>
              <a:off x="3624046"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7</a:t>
              </a:r>
            </a:p>
          </p:txBody>
        </p:sp>
        <p:sp>
          <p:nvSpPr>
            <p:cNvPr id="247" name="tx247"/>
            <p:cNvSpPr/>
            <p:nvPr/>
          </p:nvSpPr>
          <p:spPr>
            <a:xfrm>
              <a:off x="7139864"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248" name="tx248"/>
            <p:cNvSpPr/>
            <p:nvPr/>
          </p:nvSpPr>
          <p:spPr>
            <a:xfrm>
              <a:off x="4795986"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6</a:t>
              </a:r>
            </a:p>
          </p:txBody>
        </p:sp>
        <p:sp>
          <p:nvSpPr>
            <p:cNvPr id="249" name="tx249"/>
            <p:cNvSpPr/>
            <p:nvPr/>
          </p:nvSpPr>
          <p:spPr>
            <a:xfrm>
              <a:off x="4795986"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7</a:t>
              </a:r>
            </a:p>
          </p:txBody>
        </p:sp>
        <p:sp>
          <p:nvSpPr>
            <p:cNvPr id="250" name="tx250"/>
            <p:cNvSpPr/>
            <p:nvPr/>
          </p:nvSpPr>
          <p:spPr>
            <a:xfrm>
              <a:off x="7139864"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5</a:t>
              </a:r>
            </a:p>
          </p:txBody>
        </p:sp>
        <p:sp>
          <p:nvSpPr>
            <p:cNvPr id="251" name="tx251"/>
            <p:cNvSpPr/>
            <p:nvPr/>
          </p:nvSpPr>
          <p:spPr>
            <a:xfrm>
              <a:off x="2452107"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8</a:t>
              </a:r>
            </a:p>
          </p:txBody>
        </p:sp>
        <p:sp>
          <p:nvSpPr>
            <p:cNvPr id="252" name="tx252"/>
            <p:cNvSpPr/>
            <p:nvPr/>
          </p:nvSpPr>
          <p:spPr>
            <a:xfrm>
              <a:off x="4795986"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8</a:t>
              </a:r>
            </a:p>
          </p:txBody>
        </p:sp>
        <p:sp>
          <p:nvSpPr>
            <p:cNvPr id="253" name="tx253"/>
            <p:cNvSpPr/>
            <p:nvPr/>
          </p:nvSpPr>
          <p:spPr>
            <a:xfrm>
              <a:off x="3624046"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8</a:t>
              </a:r>
            </a:p>
          </p:txBody>
        </p:sp>
        <p:sp>
          <p:nvSpPr>
            <p:cNvPr id="254" name="tx254"/>
            <p:cNvSpPr/>
            <p:nvPr/>
          </p:nvSpPr>
          <p:spPr>
            <a:xfrm>
              <a:off x="5967925"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6</a:t>
              </a:r>
            </a:p>
          </p:txBody>
        </p:sp>
        <p:sp>
          <p:nvSpPr>
            <p:cNvPr id="255" name="tx255"/>
            <p:cNvSpPr/>
            <p:nvPr/>
          </p:nvSpPr>
          <p:spPr>
            <a:xfrm>
              <a:off x="5967925"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7</a:t>
              </a:r>
            </a:p>
          </p:txBody>
        </p:sp>
        <p:sp>
          <p:nvSpPr>
            <p:cNvPr id="256" name="tx256"/>
            <p:cNvSpPr/>
            <p:nvPr/>
          </p:nvSpPr>
          <p:spPr>
            <a:xfrm>
              <a:off x="7139864"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6</a:t>
              </a:r>
            </a:p>
          </p:txBody>
        </p:sp>
        <p:sp>
          <p:nvSpPr>
            <p:cNvPr id="257" name="tx257"/>
            <p:cNvSpPr/>
            <p:nvPr/>
          </p:nvSpPr>
          <p:spPr>
            <a:xfrm>
              <a:off x="7139864"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7</a:t>
              </a:r>
            </a:p>
          </p:txBody>
        </p:sp>
        <p:sp>
          <p:nvSpPr>
            <p:cNvPr id="258" name="tx258"/>
            <p:cNvSpPr/>
            <p:nvPr/>
          </p:nvSpPr>
          <p:spPr>
            <a:xfrm>
              <a:off x="4795986"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59" name="tx259"/>
            <p:cNvSpPr/>
            <p:nvPr/>
          </p:nvSpPr>
          <p:spPr>
            <a:xfrm>
              <a:off x="3624046"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0" name="tx260"/>
            <p:cNvSpPr/>
            <p:nvPr/>
          </p:nvSpPr>
          <p:spPr>
            <a:xfrm>
              <a:off x="7139864"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8</a:t>
              </a:r>
            </a:p>
          </p:txBody>
        </p:sp>
        <p:sp>
          <p:nvSpPr>
            <p:cNvPr id="261" name="tx261"/>
            <p:cNvSpPr/>
            <p:nvPr/>
          </p:nvSpPr>
          <p:spPr>
            <a:xfrm>
              <a:off x="2452107"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2" name="tx262"/>
            <p:cNvSpPr/>
            <p:nvPr/>
          </p:nvSpPr>
          <p:spPr>
            <a:xfrm>
              <a:off x="5967925"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a:t>
              </a:r>
            </a:p>
          </p:txBody>
        </p:sp>
        <p:sp>
          <p:nvSpPr>
            <p:cNvPr id="263" name="tx263"/>
            <p:cNvSpPr/>
            <p:nvPr/>
          </p:nvSpPr>
          <p:spPr>
            <a:xfrm>
              <a:off x="7139864"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4" name="tx264"/>
            <p:cNvSpPr/>
            <p:nvPr/>
          </p:nvSpPr>
          <p:spPr>
            <a:xfrm>
              <a:off x="5967925"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9</a:t>
              </a:r>
            </a:p>
          </p:txBody>
        </p:sp>
        <p:sp>
          <p:nvSpPr>
            <p:cNvPr id="265" name="tx265"/>
            <p:cNvSpPr/>
            <p:nvPr/>
          </p:nvSpPr>
          <p:spPr>
            <a:xfrm>
              <a:off x="4765841"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6" name="tx266"/>
            <p:cNvSpPr/>
            <p:nvPr/>
          </p:nvSpPr>
          <p:spPr>
            <a:xfrm>
              <a:off x="2421962"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7" name="tx267"/>
            <p:cNvSpPr/>
            <p:nvPr/>
          </p:nvSpPr>
          <p:spPr>
            <a:xfrm>
              <a:off x="7109719"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8" name="tx268"/>
            <p:cNvSpPr/>
            <p:nvPr/>
          </p:nvSpPr>
          <p:spPr>
            <a:xfrm>
              <a:off x="5937780"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9" name="tx269"/>
            <p:cNvSpPr/>
            <p:nvPr/>
          </p:nvSpPr>
          <p:spPr>
            <a:xfrm>
              <a:off x="2421962"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11</a:t>
              </a:r>
            </a:p>
          </p:txBody>
        </p:sp>
        <p:sp>
          <p:nvSpPr>
            <p:cNvPr id="270" name="tx270"/>
            <p:cNvSpPr/>
            <p:nvPr/>
          </p:nvSpPr>
          <p:spPr>
            <a:xfrm>
              <a:off x="4765841"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11</a:t>
              </a:r>
            </a:p>
          </p:txBody>
        </p:sp>
        <p:sp>
          <p:nvSpPr>
            <p:cNvPr id="271" name="tx271"/>
            <p:cNvSpPr/>
            <p:nvPr/>
          </p:nvSpPr>
          <p:spPr>
            <a:xfrm>
              <a:off x="3593901"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72" name="tx272"/>
            <p:cNvSpPr/>
            <p:nvPr/>
          </p:nvSpPr>
          <p:spPr>
            <a:xfrm>
              <a:off x="3593901"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11</a:t>
              </a:r>
            </a:p>
          </p:txBody>
        </p:sp>
        <p:sp>
          <p:nvSpPr>
            <p:cNvPr id="273" name="tx273"/>
            <p:cNvSpPr/>
            <p:nvPr/>
          </p:nvSpPr>
          <p:spPr>
            <a:xfrm>
              <a:off x="7109719"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11</a:t>
              </a:r>
            </a:p>
          </p:txBody>
        </p:sp>
        <p:sp>
          <p:nvSpPr>
            <p:cNvPr id="274" name="tx274"/>
            <p:cNvSpPr/>
            <p:nvPr/>
          </p:nvSpPr>
          <p:spPr>
            <a:xfrm>
              <a:off x="5937780"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11</a:t>
              </a:r>
            </a:p>
          </p:txBody>
        </p:sp>
        <p:sp>
          <p:nvSpPr>
            <p:cNvPr id="275" name="tx275"/>
            <p:cNvSpPr/>
            <p:nvPr/>
          </p:nvSpPr>
          <p:spPr>
            <a:xfrm>
              <a:off x="4765841"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12</a:t>
              </a:r>
            </a:p>
          </p:txBody>
        </p:sp>
        <p:sp>
          <p:nvSpPr>
            <p:cNvPr id="276" name="tx276"/>
            <p:cNvSpPr/>
            <p:nvPr/>
          </p:nvSpPr>
          <p:spPr>
            <a:xfrm>
              <a:off x="3593901"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12</a:t>
              </a:r>
            </a:p>
          </p:txBody>
        </p:sp>
        <p:sp>
          <p:nvSpPr>
            <p:cNvPr id="277" name="tx277"/>
            <p:cNvSpPr/>
            <p:nvPr/>
          </p:nvSpPr>
          <p:spPr>
            <a:xfrm>
              <a:off x="2421962"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12</a:t>
              </a:r>
            </a:p>
          </p:txBody>
        </p:sp>
        <p:sp>
          <p:nvSpPr>
            <p:cNvPr id="278" name="tx278"/>
            <p:cNvSpPr/>
            <p:nvPr/>
          </p:nvSpPr>
          <p:spPr>
            <a:xfrm>
              <a:off x="2421962"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13</a:t>
              </a:r>
            </a:p>
          </p:txBody>
        </p:sp>
        <p:sp>
          <p:nvSpPr>
            <p:cNvPr id="279" name="tx279"/>
            <p:cNvSpPr/>
            <p:nvPr/>
          </p:nvSpPr>
          <p:spPr>
            <a:xfrm>
              <a:off x="4765841"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13</a:t>
              </a:r>
            </a:p>
          </p:txBody>
        </p:sp>
        <p:sp>
          <p:nvSpPr>
            <p:cNvPr id="280" name="tx280"/>
            <p:cNvSpPr/>
            <p:nvPr/>
          </p:nvSpPr>
          <p:spPr>
            <a:xfrm>
              <a:off x="3593901"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13</a:t>
              </a:r>
            </a:p>
          </p:txBody>
        </p:sp>
        <p:sp>
          <p:nvSpPr>
            <p:cNvPr id="281" name="tx281"/>
            <p:cNvSpPr/>
            <p:nvPr/>
          </p:nvSpPr>
          <p:spPr>
            <a:xfrm>
              <a:off x="7109719"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12</a:t>
              </a:r>
            </a:p>
          </p:txBody>
        </p:sp>
        <p:sp>
          <p:nvSpPr>
            <p:cNvPr id="282" name="tx282"/>
            <p:cNvSpPr/>
            <p:nvPr/>
          </p:nvSpPr>
          <p:spPr>
            <a:xfrm>
              <a:off x="2421962"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14</a:t>
              </a:r>
            </a:p>
          </p:txBody>
        </p:sp>
        <p:sp>
          <p:nvSpPr>
            <p:cNvPr id="283" name="tx283"/>
            <p:cNvSpPr/>
            <p:nvPr/>
          </p:nvSpPr>
          <p:spPr>
            <a:xfrm>
              <a:off x="5937780"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12</a:t>
              </a:r>
            </a:p>
          </p:txBody>
        </p:sp>
        <p:sp>
          <p:nvSpPr>
            <p:cNvPr id="284" name="tx284"/>
            <p:cNvSpPr/>
            <p:nvPr/>
          </p:nvSpPr>
          <p:spPr>
            <a:xfrm>
              <a:off x="7109719"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13</a:t>
              </a:r>
            </a:p>
          </p:txBody>
        </p:sp>
        <p:sp>
          <p:nvSpPr>
            <p:cNvPr id="285" name="tx285"/>
            <p:cNvSpPr/>
            <p:nvPr/>
          </p:nvSpPr>
          <p:spPr>
            <a:xfrm>
              <a:off x="3593901"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14</a:t>
              </a:r>
            </a:p>
          </p:txBody>
        </p:sp>
        <p:sp>
          <p:nvSpPr>
            <p:cNvPr id="286" name="tx286"/>
            <p:cNvSpPr/>
            <p:nvPr/>
          </p:nvSpPr>
          <p:spPr>
            <a:xfrm>
              <a:off x="5937780"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13</a:t>
              </a:r>
            </a:p>
          </p:txBody>
        </p:sp>
        <p:sp>
          <p:nvSpPr>
            <p:cNvPr id="287" name="tx287"/>
            <p:cNvSpPr/>
            <p:nvPr/>
          </p:nvSpPr>
          <p:spPr>
            <a:xfrm>
              <a:off x="2421962"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15</a:t>
              </a:r>
            </a:p>
          </p:txBody>
        </p:sp>
        <p:sp>
          <p:nvSpPr>
            <p:cNvPr id="288" name="tx288"/>
            <p:cNvSpPr/>
            <p:nvPr/>
          </p:nvSpPr>
          <p:spPr>
            <a:xfrm>
              <a:off x="7109719"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14</a:t>
              </a:r>
            </a:p>
          </p:txBody>
        </p:sp>
        <p:sp>
          <p:nvSpPr>
            <p:cNvPr id="289" name="tx289"/>
            <p:cNvSpPr/>
            <p:nvPr/>
          </p:nvSpPr>
          <p:spPr>
            <a:xfrm>
              <a:off x="5937780"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14</a:t>
              </a:r>
            </a:p>
          </p:txBody>
        </p:sp>
        <p:sp>
          <p:nvSpPr>
            <p:cNvPr id="290" name="tx290"/>
            <p:cNvSpPr/>
            <p:nvPr/>
          </p:nvSpPr>
          <p:spPr>
            <a:xfrm>
              <a:off x="4765841"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14</a:t>
              </a:r>
            </a:p>
          </p:txBody>
        </p:sp>
        <p:sp>
          <p:nvSpPr>
            <p:cNvPr id="291" name="tx291"/>
            <p:cNvSpPr/>
            <p:nvPr/>
          </p:nvSpPr>
          <p:spPr>
            <a:xfrm>
              <a:off x="3593901"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15</a:t>
              </a:r>
            </a:p>
          </p:txBody>
        </p:sp>
        <p:sp>
          <p:nvSpPr>
            <p:cNvPr id="292" name="tx292"/>
            <p:cNvSpPr/>
            <p:nvPr/>
          </p:nvSpPr>
          <p:spPr>
            <a:xfrm>
              <a:off x="5937780"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15</a:t>
              </a:r>
            </a:p>
          </p:txBody>
        </p:sp>
        <p:sp>
          <p:nvSpPr>
            <p:cNvPr id="293" name="tx293"/>
            <p:cNvSpPr/>
            <p:nvPr/>
          </p:nvSpPr>
          <p:spPr>
            <a:xfrm>
              <a:off x="4765841"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15</a:t>
              </a:r>
            </a:p>
          </p:txBody>
        </p:sp>
        <p:sp>
          <p:nvSpPr>
            <p:cNvPr id="294" name="tx294"/>
            <p:cNvSpPr/>
            <p:nvPr/>
          </p:nvSpPr>
          <p:spPr>
            <a:xfrm>
              <a:off x="2421962"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295" name="tx295"/>
            <p:cNvSpPr/>
            <p:nvPr/>
          </p:nvSpPr>
          <p:spPr>
            <a:xfrm>
              <a:off x="2421962"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17</a:t>
              </a:r>
            </a:p>
          </p:txBody>
        </p:sp>
        <p:sp>
          <p:nvSpPr>
            <p:cNvPr id="296" name="tx296"/>
            <p:cNvSpPr/>
            <p:nvPr/>
          </p:nvSpPr>
          <p:spPr>
            <a:xfrm>
              <a:off x="7109719"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15</a:t>
              </a:r>
            </a:p>
          </p:txBody>
        </p:sp>
        <p:sp>
          <p:nvSpPr>
            <p:cNvPr id="297" name="tx297"/>
            <p:cNvSpPr/>
            <p:nvPr/>
          </p:nvSpPr>
          <p:spPr>
            <a:xfrm>
              <a:off x="5937780"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16</a:t>
              </a:r>
            </a:p>
          </p:txBody>
        </p:sp>
        <p:sp>
          <p:nvSpPr>
            <p:cNvPr id="298" name="tx298"/>
            <p:cNvSpPr/>
            <p:nvPr/>
          </p:nvSpPr>
          <p:spPr>
            <a:xfrm>
              <a:off x="4765841"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16</a:t>
              </a:r>
            </a:p>
          </p:txBody>
        </p:sp>
        <p:sp>
          <p:nvSpPr>
            <p:cNvPr id="299" name="tx299"/>
            <p:cNvSpPr/>
            <p:nvPr/>
          </p:nvSpPr>
          <p:spPr>
            <a:xfrm>
              <a:off x="2421962"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18</a:t>
              </a:r>
            </a:p>
          </p:txBody>
        </p:sp>
        <p:sp>
          <p:nvSpPr>
            <p:cNvPr id="300" name="tx300"/>
            <p:cNvSpPr/>
            <p:nvPr/>
          </p:nvSpPr>
          <p:spPr>
            <a:xfrm>
              <a:off x="5937780"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17</a:t>
              </a:r>
            </a:p>
          </p:txBody>
        </p:sp>
        <p:sp>
          <p:nvSpPr>
            <p:cNvPr id="301" name="tx301"/>
            <p:cNvSpPr/>
            <p:nvPr/>
          </p:nvSpPr>
          <p:spPr>
            <a:xfrm>
              <a:off x="7109719"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302" name="tx302"/>
            <p:cNvSpPr/>
            <p:nvPr/>
          </p:nvSpPr>
          <p:spPr>
            <a:xfrm>
              <a:off x="5937780"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18</a:t>
              </a:r>
            </a:p>
          </p:txBody>
        </p:sp>
        <p:sp>
          <p:nvSpPr>
            <p:cNvPr id="303" name="tx303"/>
            <p:cNvSpPr/>
            <p:nvPr/>
          </p:nvSpPr>
          <p:spPr>
            <a:xfrm>
              <a:off x="2421962"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19</a:t>
              </a:r>
            </a:p>
          </p:txBody>
        </p:sp>
        <p:sp>
          <p:nvSpPr>
            <p:cNvPr id="304" name="tx304"/>
            <p:cNvSpPr/>
            <p:nvPr/>
          </p:nvSpPr>
          <p:spPr>
            <a:xfrm>
              <a:off x="4765841"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17</a:t>
              </a:r>
            </a:p>
          </p:txBody>
        </p:sp>
        <p:sp>
          <p:nvSpPr>
            <p:cNvPr id="305" name="tx305"/>
            <p:cNvSpPr/>
            <p:nvPr/>
          </p:nvSpPr>
          <p:spPr>
            <a:xfrm>
              <a:off x="3593901"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306" name="tx306"/>
            <p:cNvSpPr/>
            <p:nvPr/>
          </p:nvSpPr>
          <p:spPr>
            <a:xfrm>
              <a:off x="5937780"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07" name="tx307"/>
            <p:cNvSpPr/>
            <p:nvPr/>
          </p:nvSpPr>
          <p:spPr>
            <a:xfrm>
              <a:off x="7109719"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17</a:t>
              </a:r>
            </a:p>
          </p:txBody>
        </p:sp>
        <p:sp>
          <p:nvSpPr>
            <p:cNvPr id="308" name="tx308"/>
            <p:cNvSpPr/>
            <p:nvPr/>
          </p:nvSpPr>
          <p:spPr>
            <a:xfrm>
              <a:off x="7109719"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18</a:t>
              </a:r>
            </a:p>
          </p:txBody>
        </p:sp>
        <p:sp>
          <p:nvSpPr>
            <p:cNvPr id="309" name="tx309"/>
            <p:cNvSpPr/>
            <p:nvPr/>
          </p:nvSpPr>
          <p:spPr>
            <a:xfrm>
              <a:off x="4765841"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18</a:t>
              </a:r>
            </a:p>
          </p:txBody>
        </p:sp>
        <p:sp>
          <p:nvSpPr>
            <p:cNvPr id="310" name="tx310"/>
            <p:cNvSpPr/>
            <p:nvPr/>
          </p:nvSpPr>
          <p:spPr>
            <a:xfrm>
              <a:off x="3593901"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17</a:t>
              </a:r>
            </a:p>
          </p:txBody>
        </p:sp>
        <p:sp>
          <p:nvSpPr>
            <p:cNvPr id="311" name="tx311"/>
            <p:cNvSpPr/>
            <p:nvPr/>
          </p:nvSpPr>
          <p:spPr>
            <a:xfrm>
              <a:off x="2421962"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20</a:t>
              </a:r>
            </a:p>
          </p:txBody>
        </p:sp>
        <p:sp>
          <p:nvSpPr>
            <p:cNvPr id="312" name="tx312"/>
            <p:cNvSpPr/>
            <p:nvPr/>
          </p:nvSpPr>
          <p:spPr>
            <a:xfrm>
              <a:off x="3593901"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18</a:t>
              </a:r>
            </a:p>
          </p:txBody>
        </p:sp>
        <p:sp>
          <p:nvSpPr>
            <p:cNvPr id="313" name="tx313"/>
            <p:cNvSpPr/>
            <p:nvPr/>
          </p:nvSpPr>
          <p:spPr>
            <a:xfrm>
              <a:off x="3593901"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19</a:t>
              </a:r>
            </a:p>
          </p:txBody>
        </p:sp>
        <p:sp>
          <p:nvSpPr>
            <p:cNvPr id="314" name="tx314"/>
            <p:cNvSpPr/>
            <p:nvPr/>
          </p:nvSpPr>
          <p:spPr>
            <a:xfrm>
              <a:off x="4765841"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15" name="tx315"/>
            <p:cNvSpPr/>
            <p:nvPr/>
          </p:nvSpPr>
          <p:spPr>
            <a:xfrm>
              <a:off x="7109719"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16" name="tx316"/>
            <p:cNvSpPr/>
            <p:nvPr/>
          </p:nvSpPr>
          <p:spPr>
            <a:xfrm>
              <a:off x="7109719"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17" name="tx317"/>
            <p:cNvSpPr/>
            <p:nvPr/>
          </p:nvSpPr>
          <p:spPr>
            <a:xfrm>
              <a:off x="7109719"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18" name="tx318"/>
            <p:cNvSpPr/>
            <p:nvPr/>
          </p:nvSpPr>
          <p:spPr>
            <a:xfrm>
              <a:off x="5937780"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19" name="tx319"/>
            <p:cNvSpPr/>
            <p:nvPr/>
          </p:nvSpPr>
          <p:spPr>
            <a:xfrm>
              <a:off x="4765841"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20" name="tx320"/>
            <p:cNvSpPr/>
            <p:nvPr/>
          </p:nvSpPr>
          <p:spPr>
            <a:xfrm>
              <a:off x="3593901"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21" name="tx321"/>
            <p:cNvSpPr/>
            <p:nvPr/>
          </p:nvSpPr>
          <p:spPr>
            <a:xfrm>
              <a:off x="5937780"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22" name="tx322"/>
            <p:cNvSpPr/>
            <p:nvPr/>
          </p:nvSpPr>
          <p:spPr>
            <a:xfrm>
              <a:off x="2421962"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21</a:t>
              </a:r>
            </a:p>
          </p:txBody>
        </p:sp>
        <p:sp>
          <p:nvSpPr>
            <p:cNvPr id="323" name="tx323"/>
            <p:cNvSpPr/>
            <p:nvPr/>
          </p:nvSpPr>
          <p:spPr>
            <a:xfrm>
              <a:off x="5937780"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4" name="tx324"/>
            <p:cNvSpPr/>
            <p:nvPr/>
          </p:nvSpPr>
          <p:spPr>
            <a:xfrm>
              <a:off x="4765841"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25" name="tx325"/>
            <p:cNvSpPr/>
            <p:nvPr/>
          </p:nvSpPr>
          <p:spPr>
            <a:xfrm>
              <a:off x="3593901"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26" name="tx326"/>
            <p:cNvSpPr/>
            <p:nvPr/>
          </p:nvSpPr>
          <p:spPr>
            <a:xfrm>
              <a:off x="7109719"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7" name="tx327"/>
            <p:cNvSpPr/>
            <p:nvPr/>
          </p:nvSpPr>
          <p:spPr>
            <a:xfrm>
              <a:off x="2421962"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8" name="tx328"/>
            <p:cNvSpPr/>
            <p:nvPr/>
          </p:nvSpPr>
          <p:spPr>
            <a:xfrm>
              <a:off x="3593901"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9" name="tx329"/>
            <p:cNvSpPr/>
            <p:nvPr/>
          </p:nvSpPr>
          <p:spPr>
            <a:xfrm>
              <a:off x="4765841"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30" name="tx330"/>
            <p:cNvSpPr/>
            <p:nvPr/>
          </p:nvSpPr>
          <p:spPr>
            <a:xfrm>
              <a:off x="7109719"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1" name="tx331"/>
            <p:cNvSpPr/>
            <p:nvPr/>
          </p:nvSpPr>
          <p:spPr>
            <a:xfrm>
              <a:off x="5937780"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2" name="tx332"/>
            <p:cNvSpPr/>
            <p:nvPr/>
          </p:nvSpPr>
          <p:spPr>
            <a:xfrm>
              <a:off x="4765841"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3" name="tx333"/>
            <p:cNvSpPr/>
            <p:nvPr/>
          </p:nvSpPr>
          <p:spPr>
            <a:xfrm>
              <a:off x="3593901"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4" name="tx334"/>
            <p:cNvSpPr/>
            <p:nvPr/>
          </p:nvSpPr>
          <p:spPr>
            <a:xfrm>
              <a:off x="2421962"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23</a:t>
              </a:r>
            </a:p>
          </p:txBody>
        </p:sp>
        <p:sp>
          <p:nvSpPr>
            <p:cNvPr id="335" name="tx335"/>
            <p:cNvSpPr/>
            <p:nvPr/>
          </p:nvSpPr>
          <p:spPr>
            <a:xfrm>
              <a:off x="359390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6" name="tx336"/>
            <p:cNvSpPr/>
            <p:nvPr/>
          </p:nvSpPr>
          <p:spPr>
            <a:xfrm>
              <a:off x="476584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7" name="tx337"/>
            <p:cNvSpPr/>
            <p:nvPr/>
          </p:nvSpPr>
          <p:spPr>
            <a:xfrm>
              <a:off x="5937780"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8" name="tx338"/>
            <p:cNvSpPr/>
            <p:nvPr/>
          </p:nvSpPr>
          <p:spPr>
            <a:xfrm>
              <a:off x="7109719"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9" name="tx339"/>
            <p:cNvSpPr/>
            <p:nvPr/>
          </p:nvSpPr>
          <p:spPr>
            <a:xfrm>
              <a:off x="2421962"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24</a:t>
              </a:r>
            </a:p>
          </p:txBody>
        </p:sp>
        <p:sp>
          <p:nvSpPr>
            <p:cNvPr id="340" name="tx34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341" name="tx34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342" name="tx34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343" name="tx34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344" name="tx34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45" name="tx34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346" name="tx34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347" name="tx34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348" name="tx34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349" name="tx34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0" name="tx35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351" name="tx35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352" name="tx35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353" name="tx35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354" name="tx35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55" name="tx35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56" name="tx35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57" name="tx35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358" name="tx35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359" name="tx35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60" name="tx36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361" name="tx36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362" name="tx36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363" name="tx36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364" name="tx36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65" name="tx36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66" name="tx36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67" name="tx36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68" name="tx36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69" name="tx369"/>
            <p:cNvSpPr/>
            <p:nvPr/>
          </p:nvSpPr>
          <p:spPr>
            <a:xfrm>
              <a:off x="695044" y="409564"/>
              <a:ext cx="671353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classés selon le nombre d'enfants ne recevant aucune dose, WCAR, 2021-2025</a:t>
              </a:r>
            </a:p>
          </p:txBody>
        </p:sp>
        <p:sp>
          <p:nvSpPr>
            <p:cNvPr id="370" name="tx37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71" name="tx371"/>
            <p:cNvSpPr/>
            <p:nvPr/>
          </p:nvSpPr>
          <p:spPr>
            <a:xfrm>
              <a:off x="4751077" y="6447866"/>
              <a:ext cx="43233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est le nombre d'enfants n'ayant reçu aucune dose.</a:t>
              </a:r>
            </a:p>
          </p:txBody>
        </p:sp>
        <p:sp>
          <p:nvSpPr>
            <p:cNvPr id="372" name="tx37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compare le classement des pays d’ WCAR, établi en fonction du nombre absolu d’enfants n’ayant reçu aucune dose de vaccin, la première place correspondant au pays de la région comptant le plus grand nombre d’enfants n’ayant reçu aucune dose.
En 2021, le Nigeria comptait le plus grand nombre d’enfants n’ayant reçu aucune dose (2 980 000), suivi de la RDC (757 000).
En 2025, le Nigeria comptait le plus grand nombre d’enfants n’ayant reçu aucune dose (2 174 000), suivi de la RDC (788 000).
Le classement des trois premiers pays a quelque peu évolué entre 2021 et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20550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36544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52538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68532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845264"/>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378547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42791" y="294541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42791" y="210535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42791" y="1265294"/>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1484341" y="4170736"/>
              <a:ext cx="198960" cy="454799"/>
            </a:xfrm>
            <a:prstGeom prst="rect">
              <a:avLst/>
            </a:prstGeom>
            <a:solidFill>
              <a:srgbClr val="80BD41">
                <a:alpha val="100000"/>
              </a:srgbClr>
            </a:solidFill>
          </p:spPr>
          <p:txBody>
            <a:bodyPr/>
            <a:lstStyle/>
            <a:p>
              <a:endParaRPr/>
            </a:p>
          </p:txBody>
        </p:sp>
        <p:sp>
          <p:nvSpPr>
            <p:cNvPr id="29" name="rc29"/>
            <p:cNvSpPr/>
            <p:nvPr/>
          </p:nvSpPr>
          <p:spPr>
            <a:xfrm>
              <a:off x="1484341" y="3512789"/>
              <a:ext cx="198960" cy="479315"/>
            </a:xfrm>
            <a:prstGeom prst="rect">
              <a:avLst/>
            </a:prstGeom>
            <a:solidFill>
              <a:srgbClr val="0058AB">
                <a:alpha val="100000"/>
              </a:srgbClr>
            </a:solidFill>
          </p:spPr>
          <p:txBody>
            <a:bodyPr/>
            <a:lstStyle/>
            <a:p>
              <a:endParaRPr/>
            </a:p>
          </p:txBody>
        </p:sp>
        <p:sp>
          <p:nvSpPr>
            <p:cNvPr id="30" name="rc30"/>
            <p:cNvSpPr/>
            <p:nvPr/>
          </p:nvSpPr>
          <p:spPr>
            <a:xfrm>
              <a:off x="1484341" y="3992105"/>
              <a:ext cx="198960" cy="178630"/>
            </a:xfrm>
            <a:prstGeom prst="rect">
              <a:avLst/>
            </a:prstGeom>
            <a:solidFill>
              <a:srgbClr val="1CABE2">
                <a:alpha val="100000"/>
              </a:srgbClr>
            </a:solidFill>
          </p:spPr>
          <p:txBody>
            <a:bodyPr/>
            <a:lstStyle/>
            <a:p>
              <a:endParaRPr/>
            </a:p>
          </p:txBody>
        </p:sp>
        <p:sp>
          <p:nvSpPr>
            <p:cNvPr id="31" name="rc31"/>
            <p:cNvSpPr/>
            <p:nvPr/>
          </p:nvSpPr>
          <p:spPr>
            <a:xfrm>
              <a:off x="1705408" y="4165699"/>
              <a:ext cx="198960" cy="459836"/>
            </a:xfrm>
            <a:prstGeom prst="rect">
              <a:avLst/>
            </a:prstGeom>
            <a:solidFill>
              <a:srgbClr val="80BD41">
                <a:alpha val="100000"/>
              </a:srgbClr>
            </a:solidFill>
          </p:spPr>
          <p:txBody>
            <a:bodyPr/>
            <a:lstStyle/>
            <a:p>
              <a:endParaRPr/>
            </a:p>
          </p:txBody>
        </p:sp>
        <p:sp>
          <p:nvSpPr>
            <p:cNvPr id="32" name="rc32"/>
            <p:cNvSpPr/>
            <p:nvPr/>
          </p:nvSpPr>
          <p:spPr>
            <a:xfrm>
              <a:off x="1705408" y="3483104"/>
              <a:ext cx="198960" cy="495407"/>
            </a:xfrm>
            <a:prstGeom prst="rect">
              <a:avLst/>
            </a:prstGeom>
            <a:solidFill>
              <a:srgbClr val="0058AB">
                <a:alpha val="100000"/>
              </a:srgbClr>
            </a:solidFill>
          </p:spPr>
          <p:txBody>
            <a:bodyPr/>
            <a:lstStyle/>
            <a:p>
              <a:endParaRPr/>
            </a:p>
          </p:txBody>
        </p:sp>
        <p:sp>
          <p:nvSpPr>
            <p:cNvPr id="33" name="rc33"/>
            <p:cNvSpPr/>
            <p:nvPr/>
          </p:nvSpPr>
          <p:spPr>
            <a:xfrm>
              <a:off x="1705408" y="3978511"/>
              <a:ext cx="198960" cy="187187"/>
            </a:xfrm>
            <a:prstGeom prst="rect">
              <a:avLst/>
            </a:prstGeom>
            <a:solidFill>
              <a:srgbClr val="1CABE2">
                <a:alpha val="100000"/>
              </a:srgbClr>
            </a:solidFill>
          </p:spPr>
          <p:txBody>
            <a:bodyPr/>
            <a:lstStyle/>
            <a:p>
              <a:endParaRPr/>
            </a:p>
          </p:txBody>
        </p:sp>
        <p:sp>
          <p:nvSpPr>
            <p:cNvPr id="34" name="rc34"/>
            <p:cNvSpPr/>
            <p:nvPr/>
          </p:nvSpPr>
          <p:spPr>
            <a:xfrm>
              <a:off x="1926476" y="4129220"/>
              <a:ext cx="198960" cy="496314"/>
            </a:xfrm>
            <a:prstGeom prst="rect">
              <a:avLst/>
            </a:prstGeom>
            <a:solidFill>
              <a:srgbClr val="80BD41">
                <a:alpha val="100000"/>
              </a:srgbClr>
            </a:solidFill>
          </p:spPr>
          <p:txBody>
            <a:bodyPr/>
            <a:lstStyle/>
            <a:p>
              <a:endParaRPr/>
            </a:p>
          </p:txBody>
        </p:sp>
        <p:sp>
          <p:nvSpPr>
            <p:cNvPr id="35" name="rc35"/>
            <p:cNvSpPr/>
            <p:nvPr/>
          </p:nvSpPr>
          <p:spPr>
            <a:xfrm>
              <a:off x="1926476" y="3454705"/>
              <a:ext cx="198960" cy="496803"/>
            </a:xfrm>
            <a:prstGeom prst="rect">
              <a:avLst/>
            </a:prstGeom>
            <a:solidFill>
              <a:srgbClr val="0058AB">
                <a:alpha val="100000"/>
              </a:srgbClr>
            </a:solidFill>
          </p:spPr>
          <p:txBody>
            <a:bodyPr/>
            <a:lstStyle/>
            <a:p>
              <a:endParaRPr/>
            </a:p>
          </p:txBody>
        </p:sp>
        <p:sp>
          <p:nvSpPr>
            <p:cNvPr id="36" name="rc36"/>
            <p:cNvSpPr/>
            <p:nvPr/>
          </p:nvSpPr>
          <p:spPr>
            <a:xfrm>
              <a:off x="1926476" y="3951509"/>
              <a:ext cx="198960" cy="177711"/>
            </a:xfrm>
            <a:prstGeom prst="rect">
              <a:avLst/>
            </a:prstGeom>
            <a:solidFill>
              <a:srgbClr val="1CABE2">
                <a:alpha val="100000"/>
              </a:srgbClr>
            </a:solidFill>
          </p:spPr>
          <p:txBody>
            <a:bodyPr/>
            <a:lstStyle/>
            <a:p>
              <a:endParaRPr/>
            </a:p>
          </p:txBody>
        </p:sp>
        <p:sp>
          <p:nvSpPr>
            <p:cNvPr id="37" name="rc37"/>
            <p:cNvSpPr/>
            <p:nvPr/>
          </p:nvSpPr>
          <p:spPr>
            <a:xfrm>
              <a:off x="2147544" y="4070922"/>
              <a:ext cx="198960" cy="554613"/>
            </a:xfrm>
            <a:prstGeom prst="rect">
              <a:avLst/>
            </a:prstGeom>
            <a:solidFill>
              <a:srgbClr val="80BD41">
                <a:alpha val="100000"/>
              </a:srgbClr>
            </a:solidFill>
          </p:spPr>
          <p:txBody>
            <a:bodyPr/>
            <a:lstStyle/>
            <a:p>
              <a:endParaRPr/>
            </a:p>
          </p:txBody>
        </p:sp>
        <p:sp>
          <p:nvSpPr>
            <p:cNvPr id="38" name="rc38"/>
            <p:cNvSpPr/>
            <p:nvPr/>
          </p:nvSpPr>
          <p:spPr>
            <a:xfrm>
              <a:off x="2147544" y="3424538"/>
              <a:ext cx="198960" cy="478370"/>
            </a:xfrm>
            <a:prstGeom prst="rect">
              <a:avLst/>
            </a:prstGeom>
            <a:solidFill>
              <a:srgbClr val="0058AB">
                <a:alpha val="100000"/>
              </a:srgbClr>
            </a:solidFill>
          </p:spPr>
          <p:txBody>
            <a:bodyPr/>
            <a:lstStyle/>
            <a:p>
              <a:endParaRPr/>
            </a:p>
          </p:txBody>
        </p:sp>
        <p:sp>
          <p:nvSpPr>
            <p:cNvPr id="39" name="rc39"/>
            <p:cNvSpPr/>
            <p:nvPr/>
          </p:nvSpPr>
          <p:spPr>
            <a:xfrm>
              <a:off x="2147544" y="3902908"/>
              <a:ext cx="198960" cy="168013"/>
            </a:xfrm>
            <a:prstGeom prst="rect">
              <a:avLst/>
            </a:prstGeom>
            <a:solidFill>
              <a:srgbClr val="1CABE2">
                <a:alpha val="100000"/>
              </a:srgbClr>
            </a:solidFill>
          </p:spPr>
          <p:txBody>
            <a:bodyPr/>
            <a:lstStyle/>
            <a:p>
              <a:endParaRPr/>
            </a:p>
          </p:txBody>
        </p:sp>
        <p:sp>
          <p:nvSpPr>
            <p:cNvPr id="40" name="rc40"/>
            <p:cNvSpPr/>
            <p:nvPr/>
          </p:nvSpPr>
          <p:spPr>
            <a:xfrm>
              <a:off x="2368611" y="4001919"/>
              <a:ext cx="198960" cy="623616"/>
            </a:xfrm>
            <a:prstGeom prst="rect">
              <a:avLst/>
            </a:prstGeom>
            <a:solidFill>
              <a:srgbClr val="80BD41">
                <a:alpha val="100000"/>
              </a:srgbClr>
            </a:solidFill>
          </p:spPr>
          <p:txBody>
            <a:bodyPr/>
            <a:lstStyle/>
            <a:p>
              <a:endParaRPr/>
            </a:p>
          </p:txBody>
        </p:sp>
        <p:sp>
          <p:nvSpPr>
            <p:cNvPr id="41" name="rc41"/>
            <p:cNvSpPr/>
            <p:nvPr/>
          </p:nvSpPr>
          <p:spPr>
            <a:xfrm>
              <a:off x="2368611" y="3395200"/>
              <a:ext cx="198960" cy="454700"/>
            </a:xfrm>
            <a:prstGeom prst="rect">
              <a:avLst/>
            </a:prstGeom>
            <a:solidFill>
              <a:srgbClr val="0058AB">
                <a:alpha val="100000"/>
              </a:srgbClr>
            </a:solidFill>
          </p:spPr>
          <p:txBody>
            <a:bodyPr/>
            <a:lstStyle/>
            <a:p>
              <a:endParaRPr/>
            </a:p>
          </p:txBody>
        </p:sp>
        <p:sp>
          <p:nvSpPr>
            <p:cNvPr id="42" name="rc42"/>
            <p:cNvSpPr/>
            <p:nvPr/>
          </p:nvSpPr>
          <p:spPr>
            <a:xfrm>
              <a:off x="2368611" y="3849901"/>
              <a:ext cx="198960" cy="152017"/>
            </a:xfrm>
            <a:prstGeom prst="rect">
              <a:avLst/>
            </a:prstGeom>
            <a:solidFill>
              <a:srgbClr val="1CABE2">
                <a:alpha val="100000"/>
              </a:srgbClr>
            </a:solidFill>
          </p:spPr>
          <p:txBody>
            <a:bodyPr/>
            <a:lstStyle/>
            <a:p>
              <a:endParaRPr/>
            </a:p>
          </p:txBody>
        </p:sp>
        <p:sp>
          <p:nvSpPr>
            <p:cNvPr id="43" name="rc43"/>
            <p:cNvSpPr/>
            <p:nvPr/>
          </p:nvSpPr>
          <p:spPr>
            <a:xfrm>
              <a:off x="2589679" y="3930736"/>
              <a:ext cx="198960" cy="694799"/>
            </a:xfrm>
            <a:prstGeom prst="rect">
              <a:avLst/>
            </a:prstGeom>
            <a:solidFill>
              <a:srgbClr val="80BD41">
                <a:alpha val="100000"/>
              </a:srgbClr>
            </a:solidFill>
          </p:spPr>
          <p:txBody>
            <a:bodyPr/>
            <a:lstStyle/>
            <a:p>
              <a:endParaRPr/>
            </a:p>
          </p:txBody>
        </p:sp>
        <p:sp>
          <p:nvSpPr>
            <p:cNvPr id="44" name="rc44"/>
            <p:cNvSpPr/>
            <p:nvPr/>
          </p:nvSpPr>
          <p:spPr>
            <a:xfrm>
              <a:off x="2589679" y="3359840"/>
              <a:ext cx="198960" cy="433994"/>
            </a:xfrm>
            <a:prstGeom prst="rect">
              <a:avLst/>
            </a:prstGeom>
            <a:solidFill>
              <a:srgbClr val="0058AB">
                <a:alpha val="100000"/>
              </a:srgbClr>
            </a:solidFill>
          </p:spPr>
          <p:txBody>
            <a:bodyPr/>
            <a:lstStyle/>
            <a:p>
              <a:endParaRPr/>
            </a:p>
          </p:txBody>
        </p:sp>
        <p:sp>
          <p:nvSpPr>
            <p:cNvPr id="45" name="rc45"/>
            <p:cNvSpPr/>
            <p:nvPr/>
          </p:nvSpPr>
          <p:spPr>
            <a:xfrm>
              <a:off x="2589679" y="3793834"/>
              <a:ext cx="198960" cy="136901"/>
            </a:xfrm>
            <a:prstGeom prst="rect">
              <a:avLst/>
            </a:prstGeom>
            <a:solidFill>
              <a:srgbClr val="1CABE2">
                <a:alpha val="100000"/>
              </a:srgbClr>
            </a:solidFill>
          </p:spPr>
          <p:txBody>
            <a:bodyPr/>
            <a:lstStyle/>
            <a:p>
              <a:endParaRPr/>
            </a:p>
          </p:txBody>
        </p:sp>
        <p:sp>
          <p:nvSpPr>
            <p:cNvPr id="46" name="rc46"/>
            <p:cNvSpPr/>
            <p:nvPr/>
          </p:nvSpPr>
          <p:spPr>
            <a:xfrm>
              <a:off x="2810747" y="3872685"/>
              <a:ext cx="198960" cy="752849"/>
            </a:xfrm>
            <a:prstGeom prst="rect">
              <a:avLst/>
            </a:prstGeom>
            <a:solidFill>
              <a:srgbClr val="80BD41">
                <a:alpha val="100000"/>
              </a:srgbClr>
            </a:solidFill>
          </p:spPr>
          <p:txBody>
            <a:bodyPr/>
            <a:lstStyle/>
            <a:p>
              <a:endParaRPr/>
            </a:p>
          </p:txBody>
        </p:sp>
        <p:sp>
          <p:nvSpPr>
            <p:cNvPr id="47" name="rc47"/>
            <p:cNvSpPr/>
            <p:nvPr/>
          </p:nvSpPr>
          <p:spPr>
            <a:xfrm>
              <a:off x="2810747" y="3325153"/>
              <a:ext cx="198960" cy="416865"/>
            </a:xfrm>
            <a:prstGeom prst="rect">
              <a:avLst/>
            </a:prstGeom>
            <a:solidFill>
              <a:srgbClr val="0058AB">
                <a:alpha val="100000"/>
              </a:srgbClr>
            </a:solidFill>
          </p:spPr>
          <p:txBody>
            <a:bodyPr/>
            <a:lstStyle/>
            <a:p>
              <a:endParaRPr/>
            </a:p>
          </p:txBody>
        </p:sp>
        <p:sp>
          <p:nvSpPr>
            <p:cNvPr id="48" name="rc48"/>
            <p:cNvSpPr/>
            <p:nvPr/>
          </p:nvSpPr>
          <p:spPr>
            <a:xfrm>
              <a:off x="2810747" y="3742018"/>
              <a:ext cx="198960" cy="130666"/>
            </a:xfrm>
            <a:prstGeom prst="rect">
              <a:avLst/>
            </a:prstGeom>
            <a:solidFill>
              <a:srgbClr val="1CABE2">
                <a:alpha val="100000"/>
              </a:srgbClr>
            </a:solidFill>
          </p:spPr>
          <p:txBody>
            <a:bodyPr/>
            <a:lstStyle/>
            <a:p>
              <a:endParaRPr/>
            </a:p>
          </p:txBody>
        </p:sp>
        <p:sp>
          <p:nvSpPr>
            <p:cNvPr id="49" name="rc49"/>
            <p:cNvSpPr/>
            <p:nvPr/>
          </p:nvSpPr>
          <p:spPr>
            <a:xfrm>
              <a:off x="3031814" y="3825735"/>
              <a:ext cx="198960" cy="799800"/>
            </a:xfrm>
            <a:prstGeom prst="rect">
              <a:avLst/>
            </a:prstGeom>
            <a:solidFill>
              <a:srgbClr val="80BD41">
                <a:alpha val="100000"/>
              </a:srgbClr>
            </a:solidFill>
          </p:spPr>
          <p:txBody>
            <a:bodyPr/>
            <a:lstStyle/>
            <a:p>
              <a:endParaRPr/>
            </a:p>
          </p:txBody>
        </p:sp>
        <p:sp>
          <p:nvSpPr>
            <p:cNvPr id="50" name="rc50"/>
            <p:cNvSpPr/>
            <p:nvPr/>
          </p:nvSpPr>
          <p:spPr>
            <a:xfrm>
              <a:off x="3031814" y="3293426"/>
              <a:ext cx="198960" cy="399142"/>
            </a:xfrm>
            <a:prstGeom prst="rect">
              <a:avLst/>
            </a:prstGeom>
            <a:solidFill>
              <a:srgbClr val="0058AB">
                <a:alpha val="100000"/>
              </a:srgbClr>
            </a:solidFill>
          </p:spPr>
          <p:txBody>
            <a:bodyPr/>
            <a:lstStyle/>
            <a:p>
              <a:endParaRPr/>
            </a:p>
          </p:txBody>
        </p:sp>
        <p:sp>
          <p:nvSpPr>
            <p:cNvPr id="51" name="rc51"/>
            <p:cNvSpPr/>
            <p:nvPr/>
          </p:nvSpPr>
          <p:spPr>
            <a:xfrm>
              <a:off x="3031814" y="3692569"/>
              <a:ext cx="198960" cy="133166"/>
            </a:xfrm>
            <a:prstGeom prst="rect">
              <a:avLst/>
            </a:prstGeom>
            <a:solidFill>
              <a:srgbClr val="1CABE2">
                <a:alpha val="100000"/>
              </a:srgbClr>
            </a:solidFill>
          </p:spPr>
          <p:txBody>
            <a:bodyPr/>
            <a:lstStyle/>
            <a:p>
              <a:endParaRPr/>
            </a:p>
          </p:txBody>
        </p:sp>
        <p:sp>
          <p:nvSpPr>
            <p:cNvPr id="52" name="rc52"/>
            <p:cNvSpPr/>
            <p:nvPr/>
          </p:nvSpPr>
          <p:spPr>
            <a:xfrm>
              <a:off x="3252882" y="3738713"/>
              <a:ext cx="198960" cy="886822"/>
            </a:xfrm>
            <a:prstGeom prst="rect">
              <a:avLst/>
            </a:prstGeom>
            <a:solidFill>
              <a:srgbClr val="80BD41">
                <a:alpha val="100000"/>
              </a:srgbClr>
            </a:solidFill>
          </p:spPr>
          <p:txBody>
            <a:bodyPr/>
            <a:lstStyle/>
            <a:p>
              <a:endParaRPr/>
            </a:p>
          </p:txBody>
        </p:sp>
        <p:sp>
          <p:nvSpPr>
            <p:cNvPr id="53" name="rc53"/>
            <p:cNvSpPr/>
            <p:nvPr/>
          </p:nvSpPr>
          <p:spPr>
            <a:xfrm>
              <a:off x="3252882" y="3258275"/>
              <a:ext cx="198960" cy="347585"/>
            </a:xfrm>
            <a:prstGeom prst="rect">
              <a:avLst/>
            </a:prstGeom>
            <a:solidFill>
              <a:srgbClr val="0058AB">
                <a:alpha val="100000"/>
              </a:srgbClr>
            </a:solidFill>
          </p:spPr>
          <p:txBody>
            <a:bodyPr/>
            <a:lstStyle/>
            <a:p>
              <a:endParaRPr/>
            </a:p>
          </p:txBody>
        </p:sp>
        <p:sp>
          <p:nvSpPr>
            <p:cNvPr id="54" name="rc54"/>
            <p:cNvSpPr/>
            <p:nvPr/>
          </p:nvSpPr>
          <p:spPr>
            <a:xfrm>
              <a:off x="3252882" y="3605860"/>
              <a:ext cx="198960" cy="132852"/>
            </a:xfrm>
            <a:prstGeom prst="rect">
              <a:avLst/>
            </a:prstGeom>
            <a:solidFill>
              <a:srgbClr val="1CABE2">
                <a:alpha val="100000"/>
              </a:srgbClr>
            </a:solidFill>
          </p:spPr>
          <p:txBody>
            <a:bodyPr/>
            <a:lstStyle/>
            <a:p>
              <a:endParaRPr/>
            </a:p>
          </p:txBody>
        </p:sp>
        <p:sp>
          <p:nvSpPr>
            <p:cNvPr id="55" name="rc55"/>
            <p:cNvSpPr/>
            <p:nvPr/>
          </p:nvSpPr>
          <p:spPr>
            <a:xfrm>
              <a:off x="3473950" y="3648254"/>
              <a:ext cx="198960" cy="977280"/>
            </a:xfrm>
            <a:prstGeom prst="rect">
              <a:avLst/>
            </a:prstGeom>
            <a:solidFill>
              <a:srgbClr val="80BD41">
                <a:alpha val="100000"/>
              </a:srgbClr>
            </a:solidFill>
          </p:spPr>
          <p:txBody>
            <a:bodyPr/>
            <a:lstStyle/>
            <a:p>
              <a:endParaRPr/>
            </a:p>
          </p:txBody>
        </p:sp>
        <p:sp>
          <p:nvSpPr>
            <p:cNvPr id="56" name="rc56"/>
            <p:cNvSpPr/>
            <p:nvPr/>
          </p:nvSpPr>
          <p:spPr>
            <a:xfrm>
              <a:off x="3473950" y="3225070"/>
              <a:ext cx="198960" cy="290216"/>
            </a:xfrm>
            <a:prstGeom prst="rect">
              <a:avLst/>
            </a:prstGeom>
            <a:solidFill>
              <a:srgbClr val="0058AB">
                <a:alpha val="100000"/>
              </a:srgbClr>
            </a:solidFill>
          </p:spPr>
          <p:txBody>
            <a:bodyPr/>
            <a:lstStyle/>
            <a:p>
              <a:endParaRPr/>
            </a:p>
          </p:txBody>
        </p:sp>
        <p:sp>
          <p:nvSpPr>
            <p:cNvPr id="57" name="rc57"/>
            <p:cNvSpPr/>
            <p:nvPr/>
          </p:nvSpPr>
          <p:spPr>
            <a:xfrm>
              <a:off x="3473950" y="3515287"/>
              <a:ext cx="198960" cy="132967"/>
            </a:xfrm>
            <a:prstGeom prst="rect">
              <a:avLst/>
            </a:prstGeom>
            <a:solidFill>
              <a:srgbClr val="1CABE2">
                <a:alpha val="100000"/>
              </a:srgbClr>
            </a:solidFill>
          </p:spPr>
          <p:txBody>
            <a:bodyPr/>
            <a:lstStyle/>
            <a:p>
              <a:endParaRPr/>
            </a:p>
          </p:txBody>
        </p:sp>
        <p:sp>
          <p:nvSpPr>
            <p:cNvPr id="58" name="rc58"/>
            <p:cNvSpPr/>
            <p:nvPr/>
          </p:nvSpPr>
          <p:spPr>
            <a:xfrm>
              <a:off x="3695017" y="3680338"/>
              <a:ext cx="198960" cy="945196"/>
            </a:xfrm>
            <a:prstGeom prst="rect">
              <a:avLst/>
            </a:prstGeom>
            <a:solidFill>
              <a:srgbClr val="80BD41">
                <a:alpha val="100000"/>
              </a:srgbClr>
            </a:solidFill>
          </p:spPr>
          <p:txBody>
            <a:bodyPr/>
            <a:lstStyle/>
            <a:p>
              <a:endParaRPr/>
            </a:p>
          </p:txBody>
        </p:sp>
        <p:sp>
          <p:nvSpPr>
            <p:cNvPr id="59" name="rc59"/>
            <p:cNvSpPr/>
            <p:nvPr/>
          </p:nvSpPr>
          <p:spPr>
            <a:xfrm>
              <a:off x="3695017" y="3188765"/>
              <a:ext cx="198960" cy="388112"/>
            </a:xfrm>
            <a:prstGeom prst="rect">
              <a:avLst/>
            </a:prstGeom>
            <a:solidFill>
              <a:srgbClr val="0058AB">
                <a:alpha val="100000"/>
              </a:srgbClr>
            </a:solidFill>
          </p:spPr>
          <p:txBody>
            <a:bodyPr/>
            <a:lstStyle/>
            <a:p>
              <a:endParaRPr/>
            </a:p>
          </p:txBody>
        </p:sp>
        <p:sp>
          <p:nvSpPr>
            <p:cNvPr id="60" name="rc60"/>
            <p:cNvSpPr/>
            <p:nvPr/>
          </p:nvSpPr>
          <p:spPr>
            <a:xfrm>
              <a:off x="3695017" y="3576878"/>
              <a:ext cx="198960" cy="103460"/>
            </a:xfrm>
            <a:prstGeom prst="rect">
              <a:avLst/>
            </a:prstGeom>
            <a:solidFill>
              <a:srgbClr val="1CABE2">
                <a:alpha val="100000"/>
              </a:srgbClr>
            </a:solidFill>
          </p:spPr>
          <p:txBody>
            <a:bodyPr/>
            <a:lstStyle/>
            <a:p>
              <a:endParaRPr/>
            </a:p>
          </p:txBody>
        </p:sp>
        <p:sp>
          <p:nvSpPr>
            <p:cNvPr id="61" name="rc61"/>
            <p:cNvSpPr/>
            <p:nvPr/>
          </p:nvSpPr>
          <p:spPr>
            <a:xfrm>
              <a:off x="3916085" y="3688209"/>
              <a:ext cx="198960" cy="937326"/>
            </a:xfrm>
            <a:prstGeom prst="rect">
              <a:avLst/>
            </a:prstGeom>
            <a:solidFill>
              <a:srgbClr val="80BD41">
                <a:alpha val="100000"/>
              </a:srgbClr>
            </a:solidFill>
          </p:spPr>
          <p:txBody>
            <a:bodyPr/>
            <a:lstStyle/>
            <a:p>
              <a:endParaRPr/>
            </a:p>
          </p:txBody>
        </p:sp>
        <p:sp>
          <p:nvSpPr>
            <p:cNvPr id="62" name="rc62"/>
            <p:cNvSpPr/>
            <p:nvPr/>
          </p:nvSpPr>
          <p:spPr>
            <a:xfrm>
              <a:off x="3916085" y="3154140"/>
              <a:ext cx="198960" cy="409245"/>
            </a:xfrm>
            <a:prstGeom prst="rect">
              <a:avLst/>
            </a:prstGeom>
            <a:solidFill>
              <a:srgbClr val="0058AB">
                <a:alpha val="100000"/>
              </a:srgbClr>
            </a:solidFill>
          </p:spPr>
          <p:txBody>
            <a:bodyPr/>
            <a:lstStyle/>
            <a:p>
              <a:endParaRPr/>
            </a:p>
          </p:txBody>
        </p:sp>
        <p:sp>
          <p:nvSpPr>
            <p:cNvPr id="63" name="rc63"/>
            <p:cNvSpPr/>
            <p:nvPr/>
          </p:nvSpPr>
          <p:spPr>
            <a:xfrm>
              <a:off x="3916085" y="3563385"/>
              <a:ext cx="198960" cy="124823"/>
            </a:xfrm>
            <a:prstGeom prst="rect">
              <a:avLst/>
            </a:prstGeom>
            <a:solidFill>
              <a:srgbClr val="1CABE2">
                <a:alpha val="100000"/>
              </a:srgbClr>
            </a:solidFill>
          </p:spPr>
          <p:txBody>
            <a:bodyPr/>
            <a:lstStyle/>
            <a:p>
              <a:endParaRPr/>
            </a:p>
          </p:txBody>
        </p:sp>
        <p:sp>
          <p:nvSpPr>
            <p:cNvPr id="64" name="rc64"/>
            <p:cNvSpPr/>
            <p:nvPr/>
          </p:nvSpPr>
          <p:spPr>
            <a:xfrm>
              <a:off x="4137153" y="3688376"/>
              <a:ext cx="198960" cy="937159"/>
            </a:xfrm>
            <a:prstGeom prst="rect">
              <a:avLst/>
            </a:prstGeom>
            <a:solidFill>
              <a:srgbClr val="80BD41">
                <a:alpha val="100000"/>
              </a:srgbClr>
            </a:solidFill>
          </p:spPr>
          <p:txBody>
            <a:bodyPr/>
            <a:lstStyle/>
            <a:p>
              <a:endParaRPr/>
            </a:p>
          </p:txBody>
        </p:sp>
        <p:sp>
          <p:nvSpPr>
            <p:cNvPr id="65" name="rc65"/>
            <p:cNvSpPr/>
            <p:nvPr/>
          </p:nvSpPr>
          <p:spPr>
            <a:xfrm>
              <a:off x="4137153" y="3124507"/>
              <a:ext cx="198960" cy="434685"/>
            </a:xfrm>
            <a:prstGeom prst="rect">
              <a:avLst/>
            </a:prstGeom>
            <a:solidFill>
              <a:srgbClr val="0058AB">
                <a:alpha val="100000"/>
              </a:srgbClr>
            </a:solidFill>
          </p:spPr>
          <p:txBody>
            <a:bodyPr/>
            <a:lstStyle/>
            <a:p>
              <a:endParaRPr/>
            </a:p>
          </p:txBody>
        </p:sp>
        <p:sp>
          <p:nvSpPr>
            <p:cNvPr id="66" name="rc66"/>
            <p:cNvSpPr/>
            <p:nvPr/>
          </p:nvSpPr>
          <p:spPr>
            <a:xfrm>
              <a:off x="4137153" y="3559192"/>
              <a:ext cx="198960" cy="129183"/>
            </a:xfrm>
            <a:prstGeom prst="rect">
              <a:avLst/>
            </a:prstGeom>
            <a:solidFill>
              <a:srgbClr val="1CABE2">
                <a:alpha val="100000"/>
              </a:srgbClr>
            </a:solidFill>
          </p:spPr>
          <p:txBody>
            <a:bodyPr/>
            <a:lstStyle/>
            <a:p>
              <a:endParaRPr/>
            </a:p>
          </p:txBody>
        </p:sp>
        <p:sp>
          <p:nvSpPr>
            <p:cNvPr id="67" name="rc67"/>
            <p:cNvSpPr/>
            <p:nvPr/>
          </p:nvSpPr>
          <p:spPr>
            <a:xfrm>
              <a:off x="4358220" y="3683341"/>
              <a:ext cx="198960" cy="942194"/>
            </a:xfrm>
            <a:prstGeom prst="rect">
              <a:avLst/>
            </a:prstGeom>
            <a:solidFill>
              <a:srgbClr val="80BD41">
                <a:alpha val="100000"/>
              </a:srgbClr>
            </a:solidFill>
          </p:spPr>
          <p:txBody>
            <a:bodyPr/>
            <a:lstStyle/>
            <a:p>
              <a:endParaRPr/>
            </a:p>
          </p:txBody>
        </p:sp>
        <p:sp>
          <p:nvSpPr>
            <p:cNvPr id="68" name="rc68"/>
            <p:cNvSpPr/>
            <p:nvPr/>
          </p:nvSpPr>
          <p:spPr>
            <a:xfrm>
              <a:off x="4358220" y="3100095"/>
              <a:ext cx="198960" cy="471711"/>
            </a:xfrm>
            <a:prstGeom prst="rect">
              <a:avLst/>
            </a:prstGeom>
            <a:solidFill>
              <a:srgbClr val="0058AB">
                <a:alpha val="100000"/>
              </a:srgbClr>
            </a:solidFill>
          </p:spPr>
          <p:txBody>
            <a:bodyPr/>
            <a:lstStyle/>
            <a:p>
              <a:endParaRPr/>
            </a:p>
          </p:txBody>
        </p:sp>
        <p:sp>
          <p:nvSpPr>
            <p:cNvPr id="69" name="rc69"/>
            <p:cNvSpPr/>
            <p:nvPr/>
          </p:nvSpPr>
          <p:spPr>
            <a:xfrm>
              <a:off x="4358220" y="3571806"/>
              <a:ext cx="198960" cy="111534"/>
            </a:xfrm>
            <a:prstGeom prst="rect">
              <a:avLst/>
            </a:prstGeom>
            <a:solidFill>
              <a:srgbClr val="1CABE2">
                <a:alpha val="100000"/>
              </a:srgbClr>
            </a:solidFill>
          </p:spPr>
          <p:txBody>
            <a:bodyPr/>
            <a:lstStyle/>
            <a:p>
              <a:endParaRPr/>
            </a:p>
          </p:txBody>
        </p:sp>
        <p:sp>
          <p:nvSpPr>
            <p:cNvPr id="70" name="rc70"/>
            <p:cNvSpPr/>
            <p:nvPr/>
          </p:nvSpPr>
          <p:spPr>
            <a:xfrm>
              <a:off x="4579288" y="3656198"/>
              <a:ext cx="198960" cy="969336"/>
            </a:xfrm>
            <a:prstGeom prst="rect">
              <a:avLst/>
            </a:prstGeom>
            <a:solidFill>
              <a:srgbClr val="80BD41">
                <a:alpha val="100000"/>
              </a:srgbClr>
            </a:solidFill>
          </p:spPr>
          <p:txBody>
            <a:bodyPr/>
            <a:lstStyle/>
            <a:p>
              <a:endParaRPr/>
            </a:p>
          </p:txBody>
        </p:sp>
        <p:sp>
          <p:nvSpPr>
            <p:cNvPr id="71" name="rc71"/>
            <p:cNvSpPr/>
            <p:nvPr/>
          </p:nvSpPr>
          <p:spPr>
            <a:xfrm>
              <a:off x="4579288" y="3075089"/>
              <a:ext cx="198960" cy="459622"/>
            </a:xfrm>
            <a:prstGeom prst="rect">
              <a:avLst/>
            </a:prstGeom>
            <a:solidFill>
              <a:srgbClr val="0058AB">
                <a:alpha val="100000"/>
              </a:srgbClr>
            </a:solidFill>
          </p:spPr>
          <p:txBody>
            <a:bodyPr/>
            <a:lstStyle/>
            <a:p>
              <a:endParaRPr/>
            </a:p>
          </p:txBody>
        </p:sp>
        <p:sp>
          <p:nvSpPr>
            <p:cNvPr id="72" name="rc72"/>
            <p:cNvSpPr/>
            <p:nvPr/>
          </p:nvSpPr>
          <p:spPr>
            <a:xfrm>
              <a:off x="4579288" y="3534712"/>
              <a:ext cx="198960" cy="121485"/>
            </a:xfrm>
            <a:prstGeom prst="rect">
              <a:avLst/>
            </a:prstGeom>
            <a:solidFill>
              <a:srgbClr val="1CABE2">
                <a:alpha val="100000"/>
              </a:srgbClr>
            </a:solidFill>
          </p:spPr>
          <p:txBody>
            <a:bodyPr/>
            <a:lstStyle/>
            <a:p>
              <a:endParaRPr/>
            </a:p>
          </p:txBody>
        </p:sp>
        <p:sp>
          <p:nvSpPr>
            <p:cNvPr id="73" name="rc73"/>
            <p:cNvSpPr/>
            <p:nvPr/>
          </p:nvSpPr>
          <p:spPr>
            <a:xfrm>
              <a:off x="4800356" y="3652178"/>
              <a:ext cx="198960" cy="973357"/>
            </a:xfrm>
            <a:prstGeom prst="rect">
              <a:avLst/>
            </a:prstGeom>
            <a:solidFill>
              <a:srgbClr val="80BD41">
                <a:alpha val="100000"/>
              </a:srgbClr>
            </a:solidFill>
          </p:spPr>
          <p:txBody>
            <a:bodyPr/>
            <a:lstStyle/>
            <a:p>
              <a:endParaRPr/>
            </a:p>
          </p:txBody>
        </p:sp>
        <p:sp>
          <p:nvSpPr>
            <p:cNvPr id="74" name="rc74"/>
            <p:cNvSpPr/>
            <p:nvPr/>
          </p:nvSpPr>
          <p:spPr>
            <a:xfrm>
              <a:off x="4800356" y="3055825"/>
              <a:ext cx="198960" cy="456981"/>
            </a:xfrm>
            <a:prstGeom prst="rect">
              <a:avLst/>
            </a:prstGeom>
            <a:solidFill>
              <a:srgbClr val="0058AB">
                <a:alpha val="100000"/>
              </a:srgbClr>
            </a:solidFill>
          </p:spPr>
          <p:txBody>
            <a:bodyPr/>
            <a:lstStyle/>
            <a:p>
              <a:endParaRPr/>
            </a:p>
          </p:txBody>
        </p:sp>
        <p:sp>
          <p:nvSpPr>
            <p:cNvPr id="75" name="rc75"/>
            <p:cNvSpPr/>
            <p:nvPr/>
          </p:nvSpPr>
          <p:spPr>
            <a:xfrm>
              <a:off x="4800356" y="3512807"/>
              <a:ext cx="198960" cy="139371"/>
            </a:xfrm>
            <a:prstGeom prst="rect">
              <a:avLst/>
            </a:prstGeom>
            <a:solidFill>
              <a:srgbClr val="1CABE2">
                <a:alpha val="100000"/>
              </a:srgbClr>
            </a:solidFill>
          </p:spPr>
          <p:txBody>
            <a:bodyPr/>
            <a:lstStyle/>
            <a:p>
              <a:endParaRPr/>
            </a:p>
          </p:txBody>
        </p:sp>
        <p:sp>
          <p:nvSpPr>
            <p:cNvPr id="76" name="rc76"/>
            <p:cNvSpPr/>
            <p:nvPr/>
          </p:nvSpPr>
          <p:spPr>
            <a:xfrm>
              <a:off x="5021423" y="3564129"/>
              <a:ext cx="198960" cy="1061406"/>
            </a:xfrm>
            <a:prstGeom prst="rect">
              <a:avLst/>
            </a:prstGeom>
            <a:solidFill>
              <a:srgbClr val="80BD41">
                <a:alpha val="100000"/>
              </a:srgbClr>
            </a:solidFill>
          </p:spPr>
          <p:txBody>
            <a:bodyPr/>
            <a:lstStyle/>
            <a:p>
              <a:endParaRPr/>
            </a:p>
          </p:txBody>
        </p:sp>
        <p:sp>
          <p:nvSpPr>
            <p:cNvPr id="77" name="rc77"/>
            <p:cNvSpPr/>
            <p:nvPr/>
          </p:nvSpPr>
          <p:spPr>
            <a:xfrm>
              <a:off x="5021423" y="3042092"/>
              <a:ext cx="198960" cy="380736"/>
            </a:xfrm>
            <a:prstGeom prst="rect">
              <a:avLst/>
            </a:prstGeom>
            <a:solidFill>
              <a:srgbClr val="0058AB">
                <a:alpha val="100000"/>
              </a:srgbClr>
            </a:solidFill>
          </p:spPr>
          <p:txBody>
            <a:bodyPr/>
            <a:lstStyle/>
            <a:p>
              <a:endParaRPr/>
            </a:p>
          </p:txBody>
        </p:sp>
        <p:sp>
          <p:nvSpPr>
            <p:cNvPr id="78" name="rc78"/>
            <p:cNvSpPr/>
            <p:nvPr/>
          </p:nvSpPr>
          <p:spPr>
            <a:xfrm>
              <a:off x="5021423" y="3422828"/>
              <a:ext cx="198960" cy="141300"/>
            </a:xfrm>
            <a:prstGeom prst="rect">
              <a:avLst/>
            </a:prstGeom>
            <a:solidFill>
              <a:srgbClr val="1CABE2">
                <a:alpha val="100000"/>
              </a:srgbClr>
            </a:solidFill>
          </p:spPr>
          <p:txBody>
            <a:bodyPr/>
            <a:lstStyle/>
            <a:p>
              <a:endParaRPr/>
            </a:p>
          </p:txBody>
        </p:sp>
        <p:sp>
          <p:nvSpPr>
            <p:cNvPr id="79" name="rc79"/>
            <p:cNvSpPr/>
            <p:nvPr/>
          </p:nvSpPr>
          <p:spPr>
            <a:xfrm>
              <a:off x="5242491" y="3533871"/>
              <a:ext cx="198960" cy="1091664"/>
            </a:xfrm>
            <a:prstGeom prst="rect">
              <a:avLst/>
            </a:prstGeom>
            <a:solidFill>
              <a:srgbClr val="80BD41">
                <a:alpha val="100000"/>
              </a:srgbClr>
            </a:solidFill>
          </p:spPr>
          <p:txBody>
            <a:bodyPr/>
            <a:lstStyle/>
            <a:p>
              <a:endParaRPr/>
            </a:p>
          </p:txBody>
        </p:sp>
        <p:sp>
          <p:nvSpPr>
            <p:cNvPr id="80" name="rc80"/>
            <p:cNvSpPr/>
            <p:nvPr/>
          </p:nvSpPr>
          <p:spPr>
            <a:xfrm>
              <a:off x="5242491" y="3026619"/>
              <a:ext cx="198960" cy="363127"/>
            </a:xfrm>
            <a:prstGeom prst="rect">
              <a:avLst/>
            </a:prstGeom>
            <a:solidFill>
              <a:srgbClr val="0058AB">
                <a:alpha val="100000"/>
              </a:srgbClr>
            </a:solidFill>
          </p:spPr>
          <p:txBody>
            <a:bodyPr/>
            <a:lstStyle/>
            <a:p>
              <a:endParaRPr/>
            </a:p>
          </p:txBody>
        </p:sp>
        <p:sp>
          <p:nvSpPr>
            <p:cNvPr id="81" name="rc81"/>
            <p:cNvSpPr/>
            <p:nvPr/>
          </p:nvSpPr>
          <p:spPr>
            <a:xfrm>
              <a:off x="5242491" y="3389747"/>
              <a:ext cx="198960" cy="144124"/>
            </a:xfrm>
            <a:prstGeom prst="rect">
              <a:avLst/>
            </a:prstGeom>
            <a:solidFill>
              <a:srgbClr val="1CABE2">
                <a:alpha val="100000"/>
              </a:srgbClr>
            </a:solidFill>
          </p:spPr>
          <p:txBody>
            <a:bodyPr/>
            <a:lstStyle/>
            <a:p>
              <a:endParaRPr/>
            </a:p>
          </p:txBody>
        </p:sp>
        <p:sp>
          <p:nvSpPr>
            <p:cNvPr id="82" name="rc82"/>
            <p:cNvSpPr/>
            <p:nvPr/>
          </p:nvSpPr>
          <p:spPr>
            <a:xfrm>
              <a:off x="5463559" y="3496997"/>
              <a:ext cx="198960" cy="1128538"/>
            </a:xfrm>
            <a:prstGeom prst="rect">
              <a:avLst/>
            </a:prstGeom>
            <a:solidFill>
              <a:srgbClr val="80BD41">
                <a:alpha val="100000"/>
              </a:srgbClr>
            </a:solidFill>
          </p:spPr>
          <p:txBody>
            <a:bodyPr/>
            <a:lstStyle/>
            <a:p>
              <a:endParaRPr/>
            </a:p>
          </p:txBody>
        </p:sp>
        <p:sp>
          <p:nvSpPr>
            <p:cNvPr id="83" name="rc83"/>
            <p:cNvSpPr/>
            <p:nvPr/>
          </p:nvSpPr>
          <p:spPr>
            <a:xfrm>
              <a:off x="5463559" y="3015026"/>
              <a:ext cx="198960" cy="344156"/>
            </a:xfrm>
            <a:prstGeom prst="rect">
              <a:avLst/>
            </a:prstGeom>
            <a:solidFill>
              <a:srgbClr val="0058AB">
                <a:alpha val="100000"/>
              </a:srgbClr>
            </a:solidFill>
          </p:spPr>
          <p:txBody>
            <a:bodyPr/>
            <a:lstStyle/>
            <a:p>
              <a:endParaRPr/>
            </a:p>
          </p:txBody>
        </p:sp>
        <p:sp>
          <p:nvSpPr>
            <p:cNvPr id="84" name="rc84"/>
            <p:cNvSpPr/>
            <p:nvPr/>
          </p:nvSpPr>
          <p:spPr>
            <a:xfrm>
              <a:off x="5463559" y="3359182"/>
              <a:ext cx="198960" cy="137814"/>
            </a:xfrm>
            <a:prstGeom prst="rect">
              <a:avLst/>
            </a:prstGeom>
            <a:solidFill>
              <a:srgbClr val="1CABE2">
                <a:alpha val="100000"/>
              </a:srgbClr>
            </a:solidFill>
          </p:spPr>
          <p:txBody>
            <a:bodyPr/>
            <a:lstStyle/>
            <a:p>
              <a:endParaRPr/>
            </a:p>
          </p:txBody>
        </p:sp>
        <p:sp>
          <p:nvSpPr>
            <p:cNvPr id="85" name="rc85"/>
            <p:cNvSpPr/>
            <p:nvPr/>
          </p:nvSpPr>
          <p:spPr>
            <a:xfrm>
              <a:off x="5684626" y="3455688"/>
              <a:ext cx="198960" cy="1169847"/>
            </a:xfrm>
            <a:prstGeom prst="rect">
              <a:avLst/>
            </a:prstGeom>
            <a:solidFill>
              <a:srgbClr val="80BD41">
                <a:alpha val="100000"/>
              </a:srgbClr>
            </a:solidFill>
          </p:spPr>
          <p:txBody>
            <a:bodyPr/>
            <a:lstStyle/>
            <a:p>
              <a:endParaRPr/>
            </a:p>
          </p:txBody>
        </p:sp>
        <p:sp>
          <p:nvSpPr>
            <p:cNvPr id="86" name="rc86"/>
            <p:cNvSpPr/>
            <p:nvPr/>
          </p:nvSpPr>
          <p:spPr>
            <a:xfrm>
              <a:off x="5684626" y="3006734"/>
              <a:ext cx="198960" cy="321888"/>
            </a:xfrm>
            <a:prstGeom prst="rect">
              <a:avLst/>
            </a:prstGeom>
            <a:solidFill>
              <a:srgbClr val="0058AB">
                <a:alpha val="100000"/>
              </a:srgbClr>
            </a:solidFill>
          </p:spPr>
          <p:txBody>
            <a:bodyPr/>
            <a:lstStyle/>
            <a:p>
              <a:endParaRPr/>
            </a:p>
          </p:txBody>
        </p:sp>
        <p:sp>
          <p:nvSpPr>
            <p:cNvPr id="87" name="rc87"/>
            <p:cNvSpPr/>
            <p:nvPr/>
          </p:nvSpPr>
          <p:spPr>
            <a:xfrm>
              <a:off x="5684626" y="3328622"/>
              <a:ext cx="198960" cy="127065"/>
            </a:xfrm>
            <a:prstGeom prst="rect">
              <a:avLst/>
            </a:prstGeom>
            <a:solidFill>
              <a:srgbClr val="1CABE2">
                <a:alpha val="100000"/>
              </a:srgbClr>
            </a:solidFill>
          </p:spPr>
          <p:txBody>
            <a:bodyPr/>
            <a:lstStyle/>
            <a:p>
              <a:endParaRPr/>
            </a:p>
          </p:txBody>
        </p:sp>
        <p:sp>
          <p:nvSpPr>
            <p:cNvPr id="88" name="rc88"/>
            <p:cNvSpPr/>
            <p:nvPr/>
          </p:nvSpPr>
          <p:spPr>
            <a:xfrm>
              <a:off x="5905694" y="3495580"/>
              <a:ext cx="198960" cy="1129954"/>
            </a:xfrm>
            <a:prstGeom prst="rect">
              <a:avLst/>
            </a:prstGeom>
            <a:solidFill>
              <a:srgbClr val="80BD41">
                <a:alpha val="100000"/>
              </a:srgbClr>
            </a:solidFill>
          </p:spPr>
          <p:txBody>
            <a:bodyPr/>
            <a:lstStyle/>
            <a:p>
              <a:endParaRPr/>
            </a:p>
          </p:txBody>
        </p:sp>
        <p:sp>
          <p:nvSpPr>
            <p:cNvPr id="89" name="rc89"/>
            <p:cNvSpPr/>
            <p:nvPr/>
          </p:nvSpPr>
          <p:spPr>
            <a:xfrm>
              <a:off x="5905694" y="2994219"/>
              <a:ext cx="198960" cy="350122"/>
            </a:xfrm>
            <a:prstGeom prst="rect">
              <a:avLst/>
            </a:prstGeom>
            <a:solidFill>
              <a:srgbClr val="0058AB">
                <a:alpha val="100000"/>
              </a:srgbClr>
            </a:solidFill>
          </p:spPr>
          <p:txBody>
            <a:bodyPr/>
            <a:lstStyle/>
            <a:p>
              <a:endParaRPr/>
            </a:p>
          </p:txBody>
        </p:sp>
        <p:sp>
          <p:nvSpPr>
            <p:cNvPr id="90" name="rc90"/>
            <p:cNvSpPr/>
            <p:nvPr/>
          </p:nvSpPr>
          <p:spPr>
            <a:xfrm>
              <a:off x="5905694" y="3344342"/>
              <a:ext cx="198960" cy="151238"/>
            </a:xfrm>
            <a:prstGeom prst="rect">
              <a:avLst/>
            </a:prstGeom>
            <a:solidFill>
              <a:srgbClr val="1CABE2">
                <a:alpha val="100000"/>
              </a:srgbClr>
            </a:solidFill>
          </p:spPr>
          <p:txBody>
            <a:bodyPr/>
            <a:lstStyle/>
            <a:p>
              <a:endParaRPr/>
            </a:p>
          </p:txBody>
        </p:sp>
        <p:sp>
          <p:nvSpPr>
            <p:cNvPr id="91" name="rc91"/>
            <p:cNvSpPr/>
            <p:nvPr/>
          </p:nvSpPr>
          <p:spPr>
            <a:xfrm>
              <a:off x="6126762" y="3547372"/>
              <a:ext cx="198960" cy="1078163"/>
            </a:xfrm>
            <a:prstGeom prst="rect">
              <a:avLst/>
            </a:prstGeom>
            <a:solidFill>
              <a:srgbClr val="80BD41">
                <a:alpha val="100000"/>
              </a:srgbClr>
            </a:solidFill>
          </p:spPr>
          <p:txBody>
            <a:bodyPr/>
            <a:lstStyle/>
            <a:p>
              <a:endParaRPr/>
            </a:p>
          </p:txBody>
        </p:sp>
        <p:sp>
          <p:nvSpPr>
            <p:cNvPr id="92" name="rc92"/>
            <p:cNvSpPr/>
            <p:nvPr/>
          </p:nvSpPr>
          <p:spPr>
            <a:xfrm>
              <a:off x="6126762" y="2965264"/>
              <a:ext cx="198960" cy="425468"/>
            </a:xfrm>
            <a:prstGeom prst="rect">
              <a:avLst/>
            </a:prstGeom>
            <a:solidFill>
              <a:srgbClr val="0058AB">
                <a:alpha val="100000"/>
              </a:srgbClr>
            </a:solidFill>
          </p:spPr>
          <p:txBody>
            <a:bodyPr/>
            <a:lstStyle/>
            <a:p>
              <a:endParaRPr/>
            </a:p>
          </p:txBody>
        </p:sp>
        <p:sp>
          <p:nvSpPr>
            <p:cNvPr id="93" name="rc93"/>
            <p:cNvSpPr/>
            <p:nvPr/>
          </p:nvSpPr>
          <p:spPr>
            <a:xfrm>
              <a:off x="6126762" y="3390733"/>
              <a:ext cx="198960" cy="156638"/>
            </a:xfrm>
            <a:prstGeom prst="rect">
              <a:avLst/>
            </a:prstGeom>
            <a:solidFill>
              <a:srgbClr val="1CABE2">
                <a:alpha val="100000"/>
              </a:srgbClr>
            </a:solidFill>
          </p:spPr>
          <p:txBody>
            <a:bodyPr/>
            <a:lstStyle/>
            <a:p>
              <a:endParaRPr/>
            </a:p>
          </p:txBody>
        </p:sp>
        <p:sp>
          <p:nvSpPr>
            <p:cNvPr id="94" name="rc94"/>
            <p:cNvSpPr/>
            <p:nvPr/>
          </p:nvSpPr>
          <p:spPr>
            <a:xfrm>
              <a:off x="6347829" y="3490546"/>
              <a:ext cx="198960" cy="1134989"/>
            </a:xfrm>
            <a:prstGeom prst="rect">
              <a:avLst/>
            </a:prstGeom>
            <a:solidFill>
              <a:srgbClr val="80BD41">
                <a:alpha val="100000"/>
              </a:srgbClr>
            </a:solidFill>
          </p:spPr>
          <p:txBody>
            <a:bodyPr/>
            <a:lstStyle/>
            <a:p>
              <a:endParaRPr/>
            </a:p>
          </p:txBody>
        </p:sp>
        <p:sp>
          <p:nvSpPr>
            <p:cNvPr id="95" name="rc95"/>
            <p:cNvSpPr/>
            <p:nvPr/>
          </p:nvSpPr>
          <p:spPr>
            <a:xfrm>
              <a:off x="6347829" y="2939161"/>
              <a:ext cx="198960" cy="388488"/>
            </a:xfrm>
            <a:prstGeom prst="rect">
              <a:avLst/>
            </a:prstGeom>
            <a:solidFill>
              <a:srgbClr val="0058AB">
                <a:alpha val="100000"/>
              </a:srgbClr>
            </a:solidFill>
          </p:spPr>
          <p:txBody>
            <a:bodyPr/>
            <a:lstStyle/>
            <a:p>
              <a:endParaRPr/>
            </a:p>
          </p:txBody>
        </p:sp>
        <p:sp>
          <p:nvSpPr>
            <p:cNvPr id="96" name="rc96"/>
            <p:cNvSpPr/>
            <p:nvPr/>
          </p:nvSpPr>
          <p:spPr>
            <a:xfrm>
              <a:off x="6347829" y="3327650"/>
              <a:ext cx="198960" cy="162895"/>
            </a:xfrm>
            <a:prstGeom prst="rect">
              <a:avLst/>
            </a:prstGeom>
            <a:solidFill>
              <a:srgbClr val="1CABE2">
                <a:alpha val="100000"/>
              </a:srgbClr>
            </a:solidFill>
          </p:spPr>
          <p:txBody>
            <a:bodyPr/>
            <a:lstStyle/>
            <a:p>
              <a:endParaRPr/>
            </a:p>
          </p:txBody>
        </p:sp>
        <p:sp>
          <p:nvSpPr>
            <p:cNvPr id="97" name="rc97"/>
            <p:cNvSpPr/>
            <p:nvPr/>
          </p:nvSpPr>
          <p:spPr>
            <a:xfrm>
              <a:off x="6568897" y="3431026"/>
              <a:ext cx="198960" cy="1194509"/>
            </a:xfrm>
            <a:prstGeom prst="rect">
              <a:avLst/>
            </a:prstGeom>
            <a:solidFill>
              <a:srgbClr val="80BD41">
                <a:alpha val="100000"/>
              </a:srgbClr>
            </a:solidFill>
          </p:spPr>
          <p:txBody>
            <a:bodyPr/>
            <a:lstStyle/>
            <a:p>
              <a:endParaRPr/>
            </a:p>
          </p:txBody>
        </p:sp>
        <p:sp>
          <p:nvSpPr>
            <p:cNvPr id="98" name="rc98"/>
            <p:cNvSpPr/>
            <p:nvPr/>
          </p:nvSpPr>
          <p:spPr>
            <a:xfrm>
              <a:off x="6568897" y="2907015"/>
              <a:ext cx="198960" cy="346770"/>
            </a:xfrm>
            <a:prstGeom prst="rect">
              <a:avLst/>
            </a:prstGeom>
            <a:solidFill>
              <a:srgbClr val="0058AB">
                <a:alpha val="100000"/>
              </a:srgbClr>
            </a:solidFill>
          </p:spPr>
          <p:txBody>
            <a:bodyPr/>
            <a:lstStyle/>
            <a:p>
              <a:endParaRPr/>
            </a:p>
          </p:txBody>
        </p:sp>
        <p:sp>
          <p:nvSpPr>
            <p:cNvPr id="99" name="rc99"/>
            <p:cNvSpPr/>
            <p:nvPr/>
          </p:nvSpPr>
          <p:spPr>
            <a:xfrm>
              <a:off x="6568897" y="3253785"/>
              <a:ext cx="198960" cy="177240"/>
            </a:xfrm>
            <a:prstGeom prst="rect">
              <a:avLst/>
            </a:prstGeom>
            <a:solidFill>
              <a:srgbClr val="1CABE2">
                <a:alpha val="100000"/>
              </a:srgbClr>
            </a:solidFill>
          </p:spPr>
          <p:txBody>
            <a:bodyPr/>
            <a:lstStyle/>
            <a:p>
              <a:endParaRPr/>
            </a:p>
          </p:txBody>
        </p:sp>
        <p:sp>
          <p:nvSpPr>
            <p:cNvPr id="100" name="rc100"/>
            <p:cNvSpPr/>
            <p:nvPr/>
          </p:nvSpPr>
          <p:spPr>
            <a:xfrm>
              <a:off x="6789965" y="3389243"/>
              <a:ext cx="198960" cy="1236292"/>
            </a:xfrm>
            <a:prstGeom prst="rect">
              <a:avLst/>
            </a:prstGeom>
            <a:solidFill>
              <a:srgbClr val="80BD41">
                <a:alpha val="100000"/>
              </a:srgbClr>
            </a:solidFill>
          </p:spPr>
          <p:txBody>
            <a:bodyPr/>
            <a:lstStyle/>
            <a:p>
              <a:endParaRPr/>
            </a:p>
          </p:txBody>
        </p:sp>
        <p:sp>
          <p:nvSpPr>
            <p:cNvPr id="101" name="rc101"/>
            <p:cNvSpPr/>
            <p:nvPr/>
          </p:nvSpPr>
          <p:spPr>
            <a:xfrm>
              <a:off x="6789965" y="2879987"/>
              <a:ext cx="198960" cy="335305"/>
            </a:xfrm>
            <a:prstGeom prst="rect">
              <a:avLst/>
            </a:prstGeom>
            <a:solidFill>
              <a:srgbClr val="0058AB">
                <a:alpha val="100000"/>
              </a:srgbClr>
            </a:solidFill>
          </p:spPr>
          <p:txBody>
            <a:bodyPr/>
            <a:lstStyle/>
            <a:p>
              <a:endParaRPr/>
            </a:p>
          </p:txBody>
        </p:sp>
        <p:sp>
          <p:nvSpPr>
            <p:cNvPr id="102" name="rc102"/>
            <p:cNvSpPr/>
            <p:nvPr/>
          </p:nvSpPr>
          <p:spPr>
            <a:xfrm>
              <a:off x="6789965" y="3215292"/>
              <a:ext cx="198960" cy="173950"/>
            </a:xfrm>
            <a:prstGeom prst="rect">
              <a:avLst/>
            </a:prstGeom>
            <a:solidFill>
              <a:srgbClr val="1CABE2">
                <a:alpha val="100000"/>
              </a:srgbClr>
            </a:solidFill>
          </p:spPr>
          <p:txBody>
            <a:bodyPr/>
            <a:lstStyle/>
            <a:p>
              <a:endParaRPr/>
            </a:p>
          </p:txBody>
        </p:sp>
        <p:sp>
          <p:nvSpPr>
            <p:cNvPr id="103" name="rc103"/>
            <p:cNvSpPr/>
            <p:nvPr/>
          </p:nvSpPr>
          <p:spPr>
            <a:xfrm>
              <a:off x="7011032" y="3362073"/>
              <a:ext cx="198960" cy="1263462"/>
            </a:xfrm>
            <a:prstGeom prst="rect">
              <a:avLst/>
            </a:prstGeom>
            <a:solidFill>
              <a:srgbClr val="80BD41">
                <a:alpha val="100000"/>
              </a:srgbClr>
            </a:solidFill>
          </p:spPr>
          <p:txBody>
            <a:bodyPr/>
            <a:lstStyle/>
            <a:p>
              <a:endParaRPr/>
            </a:p>
          </p:txBody>
        </p:sp>
        <p:sp>
          <p:nvSpPr>
            <p:cNvPr id="104" name="rc104"/>
            <p:cNvSpPr/>
            <p:nvPr/>
          </p:nvSpPr>
          <p:spPr>
            <a:xfrm>
              <a:off x="7011032" y="2854928"/>
              <a:ext cx="198960" cy="336504"/>
            </a:xfrm>
            <a:prstGeom prst="rect">
              <a:avLst/>
            </a:prstGeom>
            <a:solidFill>
              <a:srgbClr val="0058AB">
                <a:alpha val="100000"/>
              </a:srgbClr>
            </a:solidFill>
          </p:spPr>
          <p:txBody>
            <a:bodyPr/>
            <a:lstStyle/>
            <a:p>
              <a:endParaRPr/>
            </a:p>
          </p:txBody>
        </p:sp>
        <p:sp>
          <p:nvSpPr>
            <p:cNvPr id="105" name="rc105"/>
            <p:cNvSpPr/>
            <p:nvPr/>
          </p:nvSpPr>
          <p:spPr>
            <a:xfrm>
              <a:off x="7011032" y="3191432"/>
              <a:ext cx="198960" cy="170640"/>
            </a:xfrm>
            <a:prstGeom prst="rect">
              <a:avLst/>
            </a:prstGeom>
            <a:solidFill>
              <a:srgbClr val="1CABE2">
                <a:alpha val="100000"/>
              </a:srgbClr>
            </a:solidFill>
          </p:spPr>
          <p:txBody>
            <a:bodyPr/>
            <a:lstStyle/>
            <a:p>
              <a:endParaRPr/>
            </a:p>
          </p:txBody>
        </p:sp>
        <p:sp>
          <p:nvSpPr>
            <p:cNvPr id="106" name="rc106"/>
            <p:cNvSpPr/>
            <p:nvPr/>
          </p:nvSpPr>
          <p:spPr>
            <a:xfrm>
              <a:off x="7232100" y="2833694"/>
              <a:ext cx="198960" cy="290353"/>
            </a:xfrm>
            <a:prstGeom prst="rect">
              <a:avLst/>
            </a:prstGeom>
            <a:solidFill>
              <a:srgbClr val="F26A21">
                <a:alpha val="100000"/>
              </a:srgbClr>
            </a:solidFill>
          </p:spPr>
          <p:txBody>
            <a:bodyPr/>
            <a:lstStyle/>
            <a:p>
              <a:endParaRPr/>
            </a:p>
          </p:txBody>
        </p:sp>
        <p:sp>
          <p:nvSpPr>
            <p:cNvPr id="107" name="rc107"/>
            <p:cNvSpPr/>
            <p:nvPr/>
          </p:nvSpPr>
          <p:spPr>
            <a:xfrm>
              <a:off x="7232100" y="3124047"/>
              <a:ext cx="198960" cy="1501487"/>
            </a:xfrm>
            <a:prstGeom prst="rect">
              <a:avLst/>
            </a:prstGeom>
            <a:solidFill>
              <a:srgbClr val="FFC20E">
                <a:alpha val="100000"/>
              </a:srgbClr>
            </a:solidFill>
          </p:spPr>
          <p:txBody>
            <a:bodyPr/>
            <a:lstStyle/>
            <a:p>
              <a:endParaRPr/>
            </a:p>
          </p:txBody>
        </p:sp>
        <p:sp>
          <p:nvSpPr>
            <p:cNvPr id="108" name="rc108"/>
            <p:cNvSpPr/>
            <p:nvPr/>
          </p:nvSpPr>
          <p:spPr>
            <a:xfrm>
              <a:off x="7453168" y="2813140"/>
              <a:ext cx="198960" cy="250532"/>
            </a:xfrm>
            <a:prstGeom prst="rect">
              <a:avLst/>
            </a:prstGeom>
            <a:solidFill>
              <a:srgbClr val="F26A21">
                <a:alpha val="100000"/>
              </a:srgbClr>
            </a:solidFill>
          </p:spPr>
          <p:txBody>
            <a:bodyPr/>
            <a:lstStyle/>
            <a:p>
              <a:endParaRPr/>
            </a:p>
          </p:txBody>
        </p:sp>
        <p:sp>
          <p:nvSpPr>
            <p:cNvPr id="109" name="rc109"/>
            <p:cNvSpPr/>
            <p:nvPr/>
          </p:nvSpPr>
          <p:spPr>
            <a:xfrm>
              <a:off x="7453168" y="3063673"/>
              <a:ext cx="198960" cy="1561862"/>
            </a:xfrm>
            <a:prstGeom prst="rect">
              <a:avLst/>
            </a:prstGeom>
            <a:solidFill>
              <a:srgbClr val="FFC20E">
                <a:alpha val="100000"/>
              </a:srgbClr>
            </a:solidFill>
          </p:spPr>
          <p:txBody>
            <a:bodyPr/>
            <a:lstStyle/>
            <a:p>
              <a:endParaRPr/>
            </a:p>
          </p:txBody>
        </p:sp>
        <p:sp>
          <p:nvSpPr>
            <p:cNvPr id="110" name="rc110"/>
            <p:cNvSpPr/>
            <p:nvPr/>
          </p:nvSpPr>
          <p:spPr>
            <a:xfrm>
              <a:off x="7674236" y="2790848"/>
              <a:ext cx="198960" cy="216173"/>
            </a:xfrm>
            <a:prstGeom prst="rect">
              <a:avLst/>
            </a:prstGeom>
            <a:solidFill>
              <a:srgbClr val="F26A21">
                <a:alpha val="100000"/>
              </a:srgbClr>
            </a:solidFill>
          </p:spPr>
          <p:txBody>
            <a:bodyPr/>
            <a:lstStyle/>
            <a:p>
              <a:endParaRPr/>
            </a:p>
          </p:txBody>
        </p:sp>
        <p:sp>
          <p:nvSpPr>
            <p:cNvPr id="111" name="rc111"/>
            <p:cNvSpPr/>
            <p:nvPr/>
          </p:nvSpPr>
          <p:spPr>
            <a:xfrm>
              <a:off x="7674236" y="3007021"/>
              <a:ext cx="198960" cy="1618513"/>
            </a:xfrm>
            <a:prstGeom prst="rect">
              <a:avLst/>
            </a:prstGeom>
            <a:solidFill>
              <a:srgbClr val="FFC20E">
                <a:alpha val="100000"/>
              </a:srgbClr>
            </a:solidFill>
          </p:spPr>
          <p:txBody>
            <a:bodyPr/>
            <a:lstStyle/>
            <a:p>
              <a:endParaRPr/>
            </a:p>
          </p:txBody>
        </p:sp>
        <p:sp>
          <p:nvSpPr>
            <p:cNvPr id="112" name="rc112"/>
            <p:cNvSpPr/>
            <p:nvPr/>
          </p:nvSpPr>
          <p:spPr>
            <a:xfrm>
              <a:off x="7895303" y="2768526"/>
              <a:ext cx="198960" cy="186525"/>
            </a:xfrm>
            <a:prstGeom prst="rect">
              <a:avLst/>
            </a:prstGeom>
            <a:solidFill>
              <a:srgbClr val="F26A21">
                <a:alpha val="100000"/>
              </a:srgbClr>
            </a:solidFill>
          </p:spPr>
          <p:txBody>
            <a:bodyPr/>
            <a:lstStyle/>
            <a:p>
              <a:endParaRPr/>
            </a:p>
          </p:txBody>
        </p:sp>
        <p:sp>
          <p:nvSpPr>
            <p:cNvPr id="113" name="rc113"/>
            <p:cNvSpPr/>
            <p:nvPr/>
          </p:nvSpPr>
          <p:spPr>
            <a:xfrm>
              <a:off x="7895303" y="2955052"/>
              <a:ext cx="198960" cy="1670482"/>
            </a:xfrm>
            <a:prstGeom prst="rect">
              <a:avLst/>
            </a:prstGeom>
            <a:solidFill>
              <a:srgbClr val="FFC20E">
                <a:alpha val="100000"/>
              </a:srgbClr>
            </a:solidFill>
          </p:spPr>
          <p:txBody>
            <a:bodyPr/>
            <a:lstStyle/>
            <a:p>
              <a:endParaRPr/>
            </a:p>
          </p:txBody>
        </p:sp>
        <p:sp>
          <p:nvSpPr>
            <p:cNvPr id="114" name="rc114"/>
            <p:cNvSpPr/>
            <p:nvPr/>
          </p:nvSpPr>
          <p:spPr>
            <a:xfrm>
              <a:off x="8116371" y="2748370"/>
              <a:ext cx="198960" cy="160944"/>
            </a:xfrm>
            <a:prstGeom prst="rect">
              <a:avLst/>
            </a:prstGeom>
            <a:solidFill>
              <a:srgbClr val="F26A21">
                <a:alpha val="100000"/>
              </a:srgbClr>
            </a:solidFill>
          </p:spPr>
          <p:txBody>
            <a:bodyPr/>
            <a:lstStyle/>
            <a:p>
              <a:endParaRPr/>
            </a:p>
          </p:txBody>
        </p:sp>
        <p:sp>
          <p:nvSpPr>
            <p:cNvPr id="115" name="rc115"/>
            <p:cNvSpPr/>
            <p:nvPr/>
          </p:nvSpPr>
          <p:spPr>
            <a:xfrm>
              <a:off x="8116371" y="2909314"/>
              <a:ext cx="198960" cy="1716220"/>
            </a:xfrm>
            <a:prstGeom prst="rect">
              <a:avLst/>
            </a:prstGeom>
            <a:solidFill>
              <a:srgbClr val="FFC20E">
                <a:alpha val="100000"/>
              </a:srgbClr>
            </a:solidFill>
          </p:spPr>
          <p:txBody>
            <a:bodyPr/>
            <a:lstStyle/>
            <a:p>
              <a:endParaRPr/>
            </a:p>
          </p:txBody>
        </p:sp>
        <p:sp>
          <p:nvSpPr>
            <p:cNvPr id="116" name="pl116"/>
            <p:cNvSpPr/>
            <p:nvPr/>
          </p:nvSpPr>
          <p:spPr>
            <a:xfrm>
              <a:off x="1583821" y="1845258"/>
              <a:ext cx="5526691" cy="823785"/>
            </a:xfrm>
            <a:custGeom>
              <a:avLst/>
              <a:gdLst/>
              <a:ahLst/>
              <a:cxnLst/>
              <a:rect l="0" t="0" r="0" b="0"/>
              <a:pathLst>
                <a:path w="5526691" h="823785">
                  <a:moveTo>
                    <a:pt x="0" y="823785"/>
                  </a:moveTo>
                  <a:lnTo>
                    <a:pt x="221067" y="823785"/>
                  </a:lnTo>
                  <a:lnTo>
                    <a:pt x="442135" y="789461"/>
                  </a:lnTo>
                  <a:lnTo>
                    <a:pt x="663203" y="720812"/>
                  </a:lnTo>
                  <a:lnTo>
                    <a:pt x="884270" y="617839"/>
                  </a:lnTo>
                  <a:lnTo>
                    <a:pt x="1105338" y="514866"/>
                  </a:lnTo>
                  <a:lnTo>
                    <a:pt x="1326406" y="446217"/>
                  </a:lnTo>
                  <a:lnTo>
                    <a:pt x="1547473" y="377568"/>
                  </a:lnTo>
                  <a:lnTo>
                    <a:pt x="1768541" y="205946"/>
                  </a:lnTo>
                  <a:lnTo>
                    <a:pt x="1989609" y="68648"/>
                  </a:lnTo>
                  <a:lnTo>
                    <a:pt x="2210676" y="274595"/>
                  </a:lnTo>
                  <a:lnTo>
                    <a:pt x="2431744" y="308919"/>
                  </a:lnTo>
                  <a:lnTo>
                    <a:pt x="2652812" y="343244"/>
                  </a:lnTo>
                  <a:lnTo>
                    <a:pt x="2873879" y="411892"/>
                  </a:lnTo>
                  <a:lnTo>
                    <a:pt x="3094947" y="377568"/>
                  </a:lnTo>
                  <a:lnTo>
                    <a:pt x="3316015" y="343244"/>
                  </a:lnTo>
                  <a:lnTo>
                    <a:pt x="3537082" y="171622"/>
                  </a:lnTo>
                  <a:lnTo>
                    <a:pt x="3758150" y="137297"/>
                  </a:lnTo>
                  <a:lnTo>
                    <a:pt x="3979218" y="68648"/>
                  </a:lnTo>
                  <a:lnTo>
                    <a:pt x="4200285" y="34324"/>
                  </a:lnTo>
                  <a:lnTo>
                    <a:pt x="4421353" y="68648"/>
                  </a:lnTo>
                  <a:lnTo>
                    <a:pt x="4642421" y="240270"/>
                  </a:lnTo>
                  <a:lnTo>
                    <a:pt x="4863488" y="137297"/>
                  </a:lnTo>
                  <a:lnTo>
                    <a:pt x="5084556" y="34324"/>
                  </a:lnTo>
                  <a:lnTo>
                    <a:pt x="5305624" y="0"/>
                  </a:lnTo>
                  <a:lnTo>
                    <a:pt x="5526691"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1583821" y="2154177"/>
              <a:ext cx="5526691" cy="1098381"/>
            </a:xfrm>
            <a:custGeom>
              <a:avLst/>
              <a:gdLst/>
              <a:ahLst/>
              <a:cxnLst/>
              <a:rect l="0" t="0" r="0" b="0"/>
              <a:pathLst>
                <a:path w="5526691" h="1098381">
                  <a:moveTo>
                    <a:pt x="0" y="1064056"/>
                  </a:moveTo>
                  <a:lnTo>
                    <a:pt x="221067" y="1098381"/>
                  </a:lnTo>
                  <a:lnTo>
                    <a:pt x="442135" y="1029732"/>
                  </a:lnTo>
                  <a:lnTo>
                    <a:pt x="663203" y="892434"/>
                  </a:lnTo>
                  <a:lnTo>
                    <a:pt x="884270" y="720812"/>
                  </a:lnTo>
                  <a:lnTo>
                    <a:pt x="1105338" y="583515"/>
                  </a:lnTo>
                  <a:lnTo>
                    <a:pt x="1326406" y="480541"/>
                  </a:lnTo>
                  <a:lnTo>
                    <a:pt x="1547473" y="411892"/>
                  </a:lnTo>
                  <a:lnTo>
                    <a:pt x="1768541" y="240270"/>
                  </a:lnTo>
                  <a:lnTo>
                    <a:pt x="1989609" y="68648"/>
                  </a:lnTo>
                  <a:lnTo>
                    <a:pt x="2210676" y="205946"/>
                  </a:lnTo>
                  <a:lnTo>
                    <a:pt x="2431744" y="274595"/>
                  </a:lnTo>
                  <a:lnTo>
                    <a:pt x="2652812" y="343244"/>
                  </a:lnTo>
                  <a:lnTo>
                    <a:pt x="2873879" y="343244"/>
                  </a:lnTo>
                  <a:lnTo>
                    <a:pt x="3094947" y="308919"/>
                  </a:lnTo>
                  <a:lnTo>
                    <a:pt x="3316015" y="343244"/>
                  </a:lnTo>
                  <a:lnTo>
                    <a:pt x="3537082" y="171622"/>
                  </a:lnTo>
                  <a:lnTo>
                    <a:pt x="3758150" y="137297"/>
                  </a:lnTo>
                  <a:lnTo>
                    <a:pt x="3979218" y="68648"/>
                  </a:lnTo>
                  <a:lnTo>
                    <a:pt x="4200285" y="0"/>
                  </a:lnTo>
                  <a:lnTo>
                    <a:pt x="4421353" y="102973"/>
                  </a:lnTo>
                  <a:lnTo>
                    <a:pt x="4642421" y="240270"/>
                  </a:lnTo>
                  <a:lnTo>
                    <a:pt x="4863488" y="171622"/>
                  </a:lnTo>
                  <a:lnTo>
                    <a:pt x="5084556" y="68648"/>
                  </a:lnTo>
                  <a:lnTo>
                    <a:pt x="5305624" y="34324"/>
                  </a:lnTo>
                  <a:lnTo>
                    <a:pt x="5526691" y="34324"/>
                  </a:lnTo>
                </a:path>
              </a:pathLst>
            </a:custGeom>
            <a:ln w="27101" cap="flat">
              <a:solidFill>
                <a:srgbClr val="80BD41">
                  <a:alpha val="100000"/>
                </a:srgbClr>
              </a:solidFill>
              <a:prstDash val="solid"/>
              <a:round/>
            </a:ln>
          </p:spPr>
          <p:txBody>
            <a:bodyPr/>
            <a:lstStyle/>
            <a:p>
              <a:endParaRPr/>
            </a:p>
          </p:txBody>
        </p:sp>
        <p:sp>
          <p:nvSpPr>
            <p:cNvPr id="118" name="tx118"/>
            <p:cNvSpPr/>
            <p:nvPr/>
          </p:nvSpPr>
          <p:spPr>
            <a:xfrm>
              <a:off x="1515493" y="246641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57</a:t>
              </a:r>
            </a:p>
          </p:txBody>
        </p:sp>
        <p:sp>
          <p:nvSpPr>
            <p:cNvPr id="119" name="tx119"/>
            <p:cNvSpPr/>
            <p:nvPr/>
          </p:nvSpPr>
          <p:spPr>
            <a:xfrm>
              <a:off x="2620831" y="215599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66</a:t>
              </a:r>
            </a:p>
          </p:txBody>
        </p:sp>
        <p:sp>
          <p:nvSpPr>
            <p:cNvPr id="120" name="tx120"/>
            <p:cNvSpPr/>
            <p:nvPr/>
          </p:nvSpPr>
          <p:spPr>
            <a:xfrm>
              <a:off x="3726170" y="191566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4831508" y="198586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571577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5936846" y="17097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4" name="tx124"/>
            <p:cNvSpPr/>
            <p:nvPr/>
          </p:nvSpPr>
          <p:spPr>
            <a:xfrm>
              <a:off x="6157914" y="188325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25" name="tx125"/>
            <p:cNvSpPr/>
            <p:nvPr/>
          </p:nvSpPr>
          <p:spPr>
            <a:xfrm>
              <a:off x="6378982" y="178142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660004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7" name="tx127"/>
            <p:cNvSpPr/>
            <p:nvPr/>
          </p:nvSpPr>
          <p:spPr>
            <a:xfrm>
              <a:off x="6821117"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8" name="tx128"/>
            <p:cNvSpPr/>
            <p:nvPr/>
          </p:nvSpPr>
          <p:spPr>
            <a:xfrm>
              <a:off x="7042185"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9" name="tx129"/>
            <p:cNvSpPr/>
            <p:nvPr/>
          </p:nvSpPr>
          <p:spPr>
            <a:xfrm>
              <a:off x="1515493" y="328823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41</a:t>
              </a:r>
            </a:p>
          </p:txBody>
        </p:sp>
        <p:sp>
          <p:nvSpPr>
            <p:cNvPr id="130" name="tx130"/>
            <p:cNvSpPr/>
            <p:nvPr/>
          </p:nvSpPr>
          <p:spPr>
            <a:xfrm>
              <a:off x="2620831" y="2807748"/>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55</a:t>
              </a:r>
            </a:p>
          </p:txBody>
        </p:sp>
        <p:sp>
          <p:nvSpPr>
            <p:cNvPr id="131" name="tx131"/>
            <p:cNvSpPr/>
            <p:nvPr/>
          </p:nvSpPr>
          <p:spPr>
            <a:xfrm>
              <a:off x="3726170" y="24286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66</a:t>
              </a:r>
            </a:p>
          </p:txBody>
        </p:sp>
        <p:sp>
          <p:nvSpPr>
            <p:cNvPr id="132" name="tx132"/>
            <p:cNvSpPr/>
            <p:nvPr/>
          </p:nvSpPr>
          <p:spPr>
            <a:xfrm>
              <a:off x="4831508" y="25659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62</a:t>
              </a:r>
            </a:p>
          </p:txBody>
        </p:sp>
        <p:sp>
          <p:nvSpPr>
            <p:cNvPr id="133" name="tx133"/>
            <p:cNvSpPr/>
            <p:nvPr/>
          </p:nvSpPr>
          <p:spPr>
            <a:xfrm>
              <a:off x="5715779" y="22241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4" name="tx134"/>
            <p:cNvSpPr/>
            <p:nvPr/>
          </p:nvSpPr>
          <p:spPr>
            <a:xfrm>
              <a:off x="5936846" y="23256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157914" y="24629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6" name="tx136"/>
            <p:cNvSpPr/>
            <p:nvPr/>
          </p:nvSpPr>
          <p:spPr>
            <a:xfrm>
              <a:off x="6378982" y="239429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7" name="tx137"/>
            <p:cNvSpPr/>
            <p:nvPr/>
          </p:nvSpPr>
          <p:spPr>
            <a:xfrm>
              <a:off x="6600049"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8" name="tx138"/>
            <p:cNvSpPr/>
            <p:nvPr/>
          </p:nvSpPr>
          <p:spPr>
            <a:xfrm>
              <a:off x="6821117" y="22584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39" name="tx139"/>
            <p:cNvSpPr/>
            <p:nvPr/>
          </p:nvSpPr>
          <p:spPr>
            <a:xfrm>
              <a:off x="7042185" y="22584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40" name="tx140"/>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372804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42" name="tx142"/>
            <p:cNvSpPr/>
            <p:nvPr/>
          </p:nvSpPr>
          <p:spPr>
            <a:xfrm>
              <a:off x="508103" y="288798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43" name="tx143"/>
            <p:cNvSpPr/>
            <p:nvPr/>
          </p:nvSpPr>
          <p:spPr>
            <a:xfrm>
              <a:off x="508103" y="204792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144" name="tx144"/>
            <p:cNvSpPr/>
            <p:nvPr/>
          </p:nvSpPr>
          <p:spPr>
            <a:xfrm>
              <a:off x="508103" y="120786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145" name="tx145"/>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277179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27579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2008776" y="5504603"/>
              <a:ext cx="201456" cy="201456"/>
            </a:xfrm>
            <a:prstGeom prst="rect">
              <a:avLst/>
            </a:prstGeom>
            <a:solidFill>
              <a:srgbClr val="80BD41">
                <a:alpha val="100000"/>
              </a:srgbClr>
            </a:solidFill>
          </p:spPr>
          <p:txBody>
            <a:bodyPr/>
            <a:lstStyle/>
            <a:p>
              <a:endParaRPr/>
            </a:p>
          </p:txBody>
        </p:sp>
        <p:sp>
          <p:nvSpPr>
            <p:cNvPr id="167" name="rc167"/>
            <p:cNvSpPr/>
            <p:nvPr/>
          </p:nvSpPr>
          <p:spPr>
            <a:xfrm>
              <a:off x="2732213" y="5504603"/>
              <a:ext cx="201456" cy="201456"/>
            </a:xfrm>
            <a:prstGeom prst="rect">
              <a:avLst/>
            </a:prstGeom>
            <a:solidFill>
              <a:srgbClr val="1CABE2">
                <a:alpha val="100000"/>
              </a:srgbClr>
            </a:solidFill>
          </p:spPr>
          <p:txBody>
            <a:bodyPr/>
            <a:lstStyle/>
            <a:p>
              <a:endParaRPr/>
            </a:p>
          </p:txBody>
        </p:sp>
        <p:sp>
          <p:nvSpPr>
            <p:cNvPr id="168" name="rc168"/>
            <p:cNvSpPr/>
            <p:nvPr/>
          </p:nvSpPr>
          <p:spPr>
            <a:xfrm>
              <a:off x="3789552" y="5504603"/>
              <a:ext cx="201456" cy="201456"/>
            </a:xfrm>
            <a:prstGeom prst="rect">
              <a:avLst/>
            </a:prstGeom>
            <a:solidFill>
              <a:srgbClr val="0058AB">
                <a:alpha val="100000"/>
              </a:srgbClr>
            </a:solidFill>
          </p:spPr>
          <p:txBody>
            <a:bodyPr/>
            <a:lstStyle/>
            <a:p>
              <a:endParaRPr/>
            </a:p>
          </p:txBody>
        </p:sp>
        <p:sp>
          <p:nvSpPr>
            <p:cNvPr id="169" name="rc169"/>
            <p:cNvSpPr/>
            <p:nvPr/>
          </p:nvSpPr>
          <p:spPr>
            <a:xfrm>
              <a:off x="4777177" y="5504603"/>
              <a:ext cx="201456" cy="201456"/>
            </a:xfrm>
            <a:prstGeom prst="rect">
              <a:avLst/>
            </a:prstGeom>
            <a:solidFill>
              <a:srgbClr val="FFC20E">
                <a:alpha val="100000"/>
              </a:srgbClr>
            </a:solidFill>
          </p:spPr>
          <p:txBody>
            <a:bodyPr/>
            <a:lstStyle/>
            <a:p>
              <a:endParaRPr/>
            </a:p>
          </p:txBody>
        </p:sp>
        <p:sp>
          <p:nvSpPr>
            <p:cNvPr id="170" name="rc170"/>
            <p:cNvSpPr/>
            <p:nvPr/>
          </p:nvSpPr>
          <p:spPr>
            <a:xfrm>
              <a:off x="6525921" y="5504603"/>
              <a:ext cx="201456" cy="201456"/>
            </a:xfrm>
            <a:prstGeom prst="rect">
              <a:avLst/>
            </a:prstGeom>
            <a:solidFill>
              <a:srgbClr val="F26A21">
                <a:alpha val="100000"/>
              </a:srgbClr>
            </a:solidFill>
          </p:spPr>
          <p:txBody>
            <a:bodyPr/>
            <a:lstStyle/>
            <a:p>
              <a:endParaRPr/>
            </a:p>
          </p:txBody>
        </p:sp>
        <p:sp>
          <p:nvSpPr>
            <p:cNvPr id="171" name="tx171"/>
            <p:cNvSpPr/>
            <p:nvPr/>
          </p:nvSpPr>
          <p:spPr>
            <a:xfrm>
              <a:off x="2288821" y="5551852"/>
              <a:ext cx="364802"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DTC3</a:t>
              </a:r>
            </a:p>
          </p:txBody>
        </p:sp>
        <p:sp>
          <p:nvSpPr>
            <p:cNvPr id="172" name="tx172"/>
            <p:cNvSpPr/>
            <p:nvPr/>
          </p:nvSpPr>
          <p:spPr>
            <a:xfrm>
              <a:off x="3012258" y="5527568"/>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069597" y="555314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057222" y="5551852"/>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6805966" y="5553148"/>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542007"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7" name="pl177"/>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8" name="tx178"/>
            <p:cNvSpPr/>
            <p:nvPr/>
          </p:nvSpPr>
          <p:spPr>
            <a:xfrm>
              <a:off x="3809106" y="6051096"/>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223676" y="605096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1142791" y="398022"/>
              <a:ext cx="73651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a:t>
              </a:r>
            </a:p>
          </p:txBody>
        </p:sp>
        <p:sp>
          <p:nvSpPr>
            <p:cNvPr id="181" name="tx181"/>
            <p:cNvSpPr/>
            <p:nvPr/>
          </p:nvSpPr>
          <p:spPr>
            <a:xfrm>
              <a:off x="1142791" y="579074"/>
              <a:ext cx="679735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la DTC entre 2000 et 2025 et projections pour 2030 sur la base de l'objectif IA2030 , WCAR</a:t>
              </a:r>
            </a:p>
          </p:txBody>
        </p:sp>
        <p:sp>
          <p:nvSpPr>
            <p:cNvPr id="182" name="tx182"/>
            <p:cNvSpPr/>
            <p:nvPr/>
          </p:nvSpPr>
          <p:spPr>
            <a:xfrm>
              <a:off x="4240342" y="63348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83" name="tx183"/>
            <p:cNvSpPr/>
            <p:nvPr/>
          </p:nvSpPr>
          <p:spPr>
            <a:xfrm>
              <a:off x="1251799" y="64478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84" name="tx184"/>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L'initiative IA2030 appelle tous les pays à réduire de moitié d'ici 2030 le nombre d'enfants n'ayant reçu aucune dose de vaccin en 2019. Ce graphique montre le nombre annuel d'enfants devant être vaccinés pour atteindre l'objectif fixé concernant les enfants n'ayant reçu aucune dose.
WCAR On prévoit une forte augmentation (&gt;= 1 million) du nombre de nourrissons survivants d’ici 2030. Le maintien de la couverture vaccinale actuelle nécessite de vacciner un nombre croissant d’enfants.
Pour atteindre l’objectif « zéro dose » de l’IA2030, il faudra vacciner davantage d’enfants (~3,66 %) avec le DTC1 chaque année.
Pour améliorer la couverture vaccinale et atteindre l’objectif « zéro dose » de 2030, il faudra renforcer considérablement les capacités des programmes de vaccination et des systèmes de santé.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480011"/>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454120"/>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42822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2221" y="3967066"/>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2941175"/>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1915283"/>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1550502" y="2066226"/>
              <a:ext cx="208707" cy="2926730"/>
            </a:xfrm>
            <a:prstGeom prst="rect">
              <a:avLst/>
            </a:prstGeom>
            <a:solidFill>
              <a:srgbClr val="0058AB">
                <a:alpha val="100000"/>
              </a:srgbClr>
            </a:solidFill>
          </p:spPr>
          <p:txBody>
            <a:bodyPr/>
            <a:lstStyle/>
            <a:p>
              <a:endParaRPr/>
            </a:p>
          </p:txBody>
        </p:sp>
        <p:sp>
          <p:nvSpPr>
            <p:cNvPr id="39" name="rc39"/>
            <p:cNvSpPr/>
            <p:nvPr/>
          </p:nvSpPr>
          <p:spPr>
            <a:xfrm>
              <a:off x="1782399" y="1967969"/>
              <a:ext cx="208707" cy="3024988"/>
            </a:xfrm>
            <a:prstGeom prst="rect">
              <a:avLst/>
            </a:prstGeom>
            <a:solidFill>
              <a:srgbClr val="0058AB">
                <a:alpha val="100000"/>
              </a:srgbClr>
            </a:solidFill>
          </p:spPr>
          <p:txBody>
            <a:bodyPr/>
            <a:lstStyle/>
            <a:p>
              <a:endParaRPr/>
            </a:p>
          </p:txBody>
        </p:sp>
        <p:sp>
          <p:nvSpPr>
            <p:cNvPr id="40" name="rc40"/>
            <p:cNvSpPr/>
            <p:nvPr/>
          </p:nvSpPr>
          <p:spPr>
            <a:xfrm>
              <a:off x="2014297" y="1959443"/>
              <a:ext cx="208707" cy="3033513"/>
            </a:xfrm>
            <a:prstGeom prst="rect">
              <a:avLst/>
            </a:prstGeom>
            <a:solidFill>
              <a:srgbClr val="0058AB">
                <a:alpha val="100000"/>
              </a:srgbClr>
            </a:solidFill>
          </p:spPr>
          <p:txBody>
            <a:bodyPr/>
            <a:lstStyle/>
            <a:p>
              <a:endParaRPr/>
            </a:p>
          </p:txBody>
        </p:sp>
        <p:sp>
          <p:nvSpPr>
            <p:cNvPr id="41" name="rc41"/>
            <p:cNvSpPr/>
            <p:nvPr/>
          </p:nvSpPr>
          <p:spPr>
            <a:xfrm>
              <a:off x="2246194" y="2072000"/>
              <a:ext cx="208707" cy="2920957"/>
            </a:xfrm>
            <a:prstGeom prst="rect">
              <a:avLst/>
            </a:prstGeom>
            <a:solidFill>
              <a:srgbClr val="0058AB">
                <a:alpha val="100000"/>
              </a:srgbClr>
            </a:solidFill>
          </p:spPr>
          <p:txBody>
            <a:bodyPr/>
            <a:lstStyle/>
            <a:p>
              <a:endParaRPr/>
            </a:p>
          </p:txBody>
        </p:sp>
        <p:sp>
          <p:nvSpPr>
            <p:cNvPr id="42" name="rc42"/>
            <p:cNvSpPr/>
            <p:nvPr/>
          </p:nvSpPr>
          <p:spPr>
            <a:xfrm>
              <a:off x="2478091" y="2216527"/>
              <a:ext cx="208707" cy="2776429"/>
            </a:xfrm>
            <a:prstGeom prst="rect">
              <a:avLst/>
            </a:prstGeom>
            <a:solidFill>
              <a:srgbClr val="0058AB">
                <a:alpha val="100000"/>
              </a:srgbClr>
            </a:solidFill>
          </p:spPr>
          <p:txBody>
            <a:bodyPr/>
            <a:lstStyle/>
            <a:p>
              <a:endParaRPr/>
            </a:p>
          </p:txBody>
        </p:sp>
        <p:sp>
          <p:nvSpPr>
            <p:cNvPr id="43" name="rc43"/>
            <p:cNvSpPr/>
            <p:nvPr/>
          </p:nvSpPr>
          <p:spPr>
            <a:xfrm>
              <a:off x="2709989" y="2342963"/>
              <a:ext cx="208707" cy="2649994"/>
            </a:xfrm>
            <a:prstGeom prst="rect">
              <a:avLst/>
            </a:prstGeom>
            <a:solidFill>
              <a:srgbClr val="0058AB">
                <a:alpha val="100000"/>
              </a:srgbClr>
            </a:solidFill>
          </p:spPr>
          <p:txBody>
            <a:bodyPr/>
            <a:lstStyle/>
            <a:p>
              <a:endParaRPr/>
            </a:p>
          </p:txBody>
        </p:sp>
        <p:sp>
          <p:nvSpPr>
            <p:cNvPr id="44" name="rc44"/>
            <p:cNvSpPr/>
            <p:nvPr/>
          </p:nvSpPr>
          <p:spPr>
            <a:xfrm>
              <a:off x="2941886" y="2447555"/>
              <a:ext cx="208707" cy="2545402"/>
            </a:xfrm>
            <a:prstGeom prst="rect">
              <a:avLst/>
            </a:prstGeom>
            <a:solidFill>
              <a:srgbClr val="0058AB">
                <a:alpha val="100000"/>
              </a:srgbClr>
            </a:solidFill>
          </p:spPr>
          <p:txBody>
            <a:bodyPr/>
            <a:lstStyle/>
            <a:p>
              <a:endParaRPr/>
            </a:p>
          </p:txBody>
        </p:sp>
        <p:sp>
          <p:nvSpPr>
            <p:cNvPr id="45" name="rc45"/>
            <p:cNvSpPr/>
            <p:nvPr/>
          </p:nvSpPr>
          <p:spPr>
            <a:xfrm>
              <a:off x="3173783" y="2555768"/>
              <a:ext cx="208707" cy="2437188"/>
            </a:xfrm>
            <a:prstGeom prst="rect">
              <a:avLst/>
            </a:prstGeom>
            <a:solidFill>
              <a:srgbClr val="0058AB">
                <a:alpha val="100000"/>
              </a:srgbClr>
            </a:solidFill>
          </p:spPr>
          <p:txBody>
            <a:bodyPr/>
            <a:lstStyle/>
            <a:p>
              <a:endParaRPr/>
            </a:p>
          </p:txBody>
        </p:sp>
        <p:sp>
          <p:nvSpPr>
            <p:cNvPr id="46" name="rc46"/>
            <p:cNvSpPr/>
            <p:nvPr/>
          </p:nvSpPr>
          <p:spPr>
            <a:xfrm>
              <a:off x="3405681" y="2870580"/>
              <a:ext cx="208707" cy="2122376"/>
            </a:xfrm>
            <a:prstGeom prst="rect">
              <a:avLst/>
            </a:prstGeom>
            <a:solidFill>
              <a:srgbClr val="0058AB">
                <a:alpha val="100000"/>
              </a:srgbClr>
            </a:solidFill>
          </p:spPr>
          <p:txBody>
            <a:bodyPr/>
            <a:lstStyle/>
            <a:p>
              <a:endParaRPr/>
            </a:p>
          </p:txBody>
        </p:sp>
        <p:sp>
          <p:nvSpPr>
            <p:cNvPr id="47" name="rc47"/>
            <p:cNvSpPr/>
            <p:nvPr/>
          </p:nvSpPr>
          <p:spPr>
            <a:xfrm>
              <a:off x="3637578" y="3220878"/>
              <a:ext cx="208707" cy="1772079"/>
            </a:xfrm>
            <a:prstGeom prst="rect">
              <a:avLst/>
            </a:prstGeom>
            <a:solidFill>
              <a:srgbClr val="0058AB">
                <a:alpha val="100000"/>
              </a:srgbClr>
            </a:solidFill>
          </p:spPr>
          <p:txBody>
            <a:bodyPr/>
            <a:lstStyle/>
            <a:p>
              <a:endParaRPr/>
            </a:p>
          </p:txBody>
        </p:sp>
        <p:sp>
          <p:nvSpPr>
            <p:cNvPr id="48" name="rc48"/>
            <p:cNvSpPr/>
            <p:nvPr/>
          </p:nvSpPr>
          <p:spPr>
            <a:xfrm>
              <a:off x="3869475" y="2623117"/>
              <a:ext cx="208707" cy="2369839"/>
            </a:xfrm>
            <a:prstGeom prst="rect">
              <a:avLst/>
            </a:prstGeom>
            <a:solidFill>
              <a:srgbClr val="0058AB">
                <a:alpha val="100000"/>
              </a:srgbClr>
            </a:solidFill>
          </p:spPr>
          <p:txBody>
            <a:bodyPr/>
            <a:lstStyle/>
            <a:p>
              <a:endParaRPr/>
            </a:p>
          </p:txBody>
        </p:sp>
        <p:sp>
          <p:nvSpPr>
            <p:cNvPr id="49" name="rc49"/>
            <p:cNvSpPr/>
            <p:nvPr/>
          </p:nvSpPr>
          <p:spPr>
            <a:xfrm>
              <a:off x="4101373" y="2494082"/>
              <a:ext cx="208707" cy="2498874"/>
            </a:xfrm>
            <a:prstGeom prst="rect">
              <a:avLst/>
            </a:prstGeom>
            <a:solidFill>
              <a:srgbClr val="0058AB">
                <a:alpha val="100000"/>
              </a:srgbClr>
            </a:solidFill>
          </p:spPr>
          <p:txBody>
            <a:bodyPr/>
            <a:lstStyle/>
            <a:p>
              <a:endParaRPr/>
            </a:p>
          </p:txBody>
        </p:sp>
        <p:sp>
          <p:nvSpPr>
            <p:cNvPr id="50" name="rc50"/>
            <p:cNvSpPr/>
            <p:nvPr/>
          </p:nvSpPr>
          <p:spPr>
            <a:xfrm>
              <a:off x="4333270" y="2338741"/>
              <a:ext cx="208707" cy="2654215"/>
            </a:xfrm>
            <a:prstGeom prst="rect">
              <a:avLst/>
            </a:prstGeom>
            <a:solidFill>
              <a:srgbClr val="0058AB">
                <a:alpha val="100000"/>
              </a:srgbClr>
            </a:solidFill>
          </p:spPr>
          <p:txBody>
            <a:bodyPr/>
            <a:lstStyle/>
            <a:p>
              <a:endParaRPr/>
            </a:p>
          </p:txBody>
        </p:sp>
        <p:sp>
          <p:nvSpPr>
            <p:cNvPr id="51" name="rc51"/>
            <p:cNvSpPr/>
            <p:nvPr/>
          </p:nvSpPr>
          <p:spPr>
            <a:xfrm>
              <a:off x="4565167" y="2112661"/>
              <a:ext cx="208707" cy="2880296"/>
            </a:xfrm>
            <a:prstGeom prst="rect">
              <a:avLst/>
            </a:prstGeom>
            <a:solidFill>
              <a:srgbClr val="0058AB">
                <a:alpha val="100000"/>
              </a:srgbClr>
            </a:solidFill>
          </p:spPr>
          <p:txBody>
            <a:bodyPr/>
            <a:lstStyle/>
            <a:p>
              <a:endParaRPr/>
            </a:p>
          </p:txBody>
        </p:sp>
        <p:sp>
          <p:nvSpPr>
            <p:cNvPr id="52" name="rc52"/>
            <p:cNvSpPr/>
            <p:nvPr/>
          </p:nvSpPr>
          <p:spPr>
            <a:xfrm>
              <a:off x="4797064" y="2186473"/>
              <a:ext cx="208707" cy="2806483"/>
            </a:xfrm>
            <a:prstGeom prst="rect">
              <a:avLst/>
            </a:prstGeom>
            <a:solidFill>
              <a:srgbClr val="0058AB">
                <a:alpha val="100000"/>
              </a:srgbClr>
            </a:solidFill>
          </p:spPr>
          <p:txBody>
            <a:bodyPr/>
            <a:lstStyle/>
            <a:p>
              <a:endParaRPr/>
            </a:p>
          </p:txBody>
        </p:sp>
        <p:sp>
          <p:nvSpPr>
            <p:cNvPr id="53" name="rc53"/>
            <p:cNvSpPr/>
            <p:nvPr/>
          </p:nvSpPr>
          <p:spPr>
            <a:xfrm>
              <a:off x="5028962" y="2202603"/>
              <a:ext cx="208707" cy="2790353"/>
            </a:xfrm>
            <a:prstGeom prst="rect">
              <a:avLst/>
            </a:prstGeom>
            <a:solidFill>
              <a:srgbClr val="0058AB">
                <a:alpha val="100000"/>
              </a:srgbClr>
            </a:solidFill>
          </p:spPr>
          <p:txBody>
            <a:bodyPr/>
            <a:lstStyle/>
            <a:p>
              <a:endParaRPr/>
            </a:p>
          </p:txBody>
        </p:sp>
        <p:sp>
          <p:nvSpPr>
            <p:cNvPr id="54" name="rc54"/>
            <p:cNvSpPr/>
            <p:nvPr/>
          </p:nvSpPr>
          <p:spPr>
            <a:xfrm>
              <a:off x="5260859" y="2668157"/>
              <a:ext cx="208707" cy="2324799"/>
            </a:xfrm>
            <a:prstGeom prst="rect">
              <a:avLst/>
            </a:prstGeom>
            <a:solidFill>
              <a:srgbClr val="0058AB">
                <a:alpha val="100000"/>
              </a:srgbClr>
            </a:solidFill>
          </p:spPr>
          <p:txBody>
            <a:bodyPr/>
            <a:lstStyle/>
            <a:p>
              <a:endParaRPr/>
            </a:p>
          </p:txBody>
        </p:sp>
        <p:sp>
          <p:nvSpPr>
            <p:cNvPr id="55" name="rc55"/>
            <p:cNvSpPr/>
            <p:nvPr/>
          </p:nvSpPr>
          <p:spPr>
            <a:xfrm>
              <a:off x="5492756" y="2775679"/>
              <a:ext cx="208707" cy="2217278"/>
            </a:xfrm>
            <a:prstGeom prst="rect">
              <a:avLst/>
            </a:prstGeom>
            <a:solidFill>
              <a:srgbClr val="0058AB">
                <a:alpha val="100000"/>
              </a:srgbClr>
            </a:solidFill>
          </p:spPr>
          <p:txBody>
            <a:bodyPr/>
            <a:lstStyle/>
            <a:p>
              <a:endParaRPr/>
            </a:p>
          </p:txBody>
        </p:sp>
        <p:sp>
          <p:nvSpPr>
            <p:cNvPr id="56" name="rc56"/>
            <p:cNvSpPr/>
            <p:nvPr/>
          </p:nvSpPr>
          <p:spPr>
            <a:xfrm>
              <a:off x="5724654" y="2891518"/>
              <a:ext cx="208707" cy="2101439"/>
            </a:xfrm>
            <a:prstGeom prst="rect">
              <a:avLst/>
            </a:prstGeom>
            <a:solidFill>
              <a:srgbClr val="0058AB">
                <a:alpha val="100000"/>
              </a:srgbClr>
            </a:solidFill>
          </p:spPr>
          <p:txBody>
            <a:bodyPr/>
            <a:lstStyle/>
            <a:p>
              <a:endParaRPr/>
            </a:p>
          </p:txBody>
        </p:sp>
        <p:sp>
          <p:nvSpPr>
            <p:cNvPr id="57" name="rc57"/>
            <p:cNvSpPr/>
            <p:nvPr/>
          </p:nvSpPr>
          <p:spPr>
            <a:xfrm>
              <a:off x="5956551" y="3027486"/>
              <a:ext cx="208707" cy="1965470"/>
            </a:xfrm>
            <a:prstGeom prst="rect">
              <a:avLst/>
            </a:prstGeom>
            <a:solidFill>
              <a:srgbClr val="0058AB">
                <a:alpha val="100000"/>
              </a:srgbClr>
            </a:solidFill>
          </p:spPr>
          <p:txBody>
            <a:bodyPr/>
            <a:lstStyle/>
            <a:p>
              <a:endParaRPr/>
            </a:p>
          </p:txBody>
        </p:sp>
        <p:sp>
          <p:nvSpPr>
            <p:cNvPr id="58" name="rc58"/>
            <p:cNvSpPr/>
            <p:nvPr/>
          </p:nvSpPr>
          <p:spPr>
            <a:xfrm>
              <a:off x="6188448" y="2855087"/>
              <a:ext cx="208707" cy="2137869"/>
            </a:xfrm>
            <a:prstGeom prst="rect">
              <a:avLst/>
            </a:prstGeom>
            <a:solidFill>
              <a:srgbClr val="0058AB">
                <a:alpha val="100000"/>
              </a:srgbClr>
            </a:solidFill>
          </p:spPr>
          <p:txBody>
            <a:bodyPr/>
            <a:lstStyle/>
            <a:p>
              <a:endParaRPr/>
            </a:p>
          </p:txBody>
        </p:sp>
        <p:sp>
          <p:nvSpPr>
            <p:cNvPr id="59" name="rc59"/>
            <p:cNvSpPr/>
            <p:nvPr/>
          </p:nvSpPr>
          <p:spPr>
            <a:xfrm>
              <a:off x="6420346" y="2395020"/>
              <a:ext cx="208707" cy="2597936"/>
            </a:xfrm>
            <a:prstGeom prst="rect">
              <a:avLst/>
            </a:prstGeom>
            <a:solidFill>
              <a:srgbClr val="0058AB">
                <a:alpha val="100000"/>
              </a:srgbClr>
            </a:solidFill>
          </p:spPr>
          <p:txBody>
            <a:bodyPr/>
            <a:lstStyle/>
            <a:p>
              <a:endParaRPr/>
            </a:p>
          </p:txBody>
        </p:sp>
        <p:sp>
          <p:nvSpPr>
            <p:cNvPr id="60" name="rc60"/>
            <p:cNvSpPr/>
            <p:nvPr/>
          </p:nvSpPr>
          <p:spPr>
            <a:xfrm>
              <a:off x="6652243" y="2620823"/>
              <a:ext cx="208707" cy="2372133"/>
            </a:xfrm>
            <a:prstGeom prst="rect">
              <a:avLst/>
            </a:prstGeom>
            <a:solidFill>
              <a:srgbClr val="0058AB">
                <a:alpha val="100000"/>
              </a:srgbClr>
            </a:solidFill>
          </p:spPr>
          <p:txBody>
            <a:bodyPr/>
            <a:lstStyle/>
            <a:p>
              <a:endParaRPr/>
            </a:p>
          </p:txBody>
        </p:sp>
        <p:sp>
          <p:nvSpPr>
            <p:cNvPr id="61" name="rc61"/>
            <p:cNvSpPr/>
            <p:nvPr/>
          </p:nvSpPr>
          <p:spPr>
            <a:xfrm>
              <a:off x="6884140" y="2875555"/>
              <a:ext cx="208707" cy="2117401"/>
            </a:xfrm>
            <a:prstGeom prst="rect">
              <a:avLst/>
            </a:prstGeom>
            <a:solidFill>
              <a:srgbClr val="0058AB">
                <a:alpha val="100000"/>
              </a:srgbClr>
            </a:solidFill>
          </p:spPr>
          <p:txBody>
            <a:bodyPr/>
            <a:lstStyle/>
            <a:p>
              <a:endParaRPr/>
            </a:p>
          </p:txBody>
        </p:sp>
        <p:sp>
          <p:nvSpPr>
            <p:cNvPr id="62" name="rc62"/>
            <p:cNvSpPr/>
            <p:nvPr/>
          </p:nvSpPr>
          <p:spPr>
            <a:xfrm>
              <a:off x="7116038" y="2945565"/>
              <a:ext cx="208707" cy="2047391"/>
            </a:xfrm>
            <a:prstGeom prst="rect">
              <a:avLst/>
            </a:prstGeom>
            <a:solidFill>
              <a:srgbClr val="0058AB">
                <a:alpha val="100000"/>
              </a:srgbClr>
            </a:solidFill>
          </p:spPr>
          <p:txBody>
            <a:bodyPr/>
            <a:lstStyle/>
            <a:p>
              <a:endParaRPr/>
            </a:p>
          </p:txBody>
        </p:sp>
        <p:sp>
          <p:nvSpPr>
            <p:cNvPr id="63" name="rc63"/>
            <p:cNvSpPr/>
            <p:nvPr/>
          </p:nvSpPr>
          <p:spPr>
            <a:xfrm>
              <a:off x="7347935" y="2938242"/>
              <a:ext cx="208707" cy="2054714"/>
            </a:xfrm>
            <a:prstGeom prst="rect">
              <a:avLst/>
            </a:prstGeom>
            <a:solidFill>
              <a:srgbClr val="0058AB">
                <a:alpha val="100000"/>
              </a:srgbClr>
            </a:solidFill>
          </p:spPr>
          <p:txBody>
            <a:bodyPr/>
            <a:lstStyle/>
            <a:p>
              <a:endParaRPr/>
            </a:p>
          </p:txBody>
        </p:sp>
        <p:sp>
          <p:nvSpPr>
            <p:cNvPr id="64" name="rc64"/>
            <p:cNvSpPr/>
            <p:nvPr/>
          </p:nvSpPr>
          <p:spPr>
            <a:xfrm>
              <a:off x="8507422" y="4010221"/>
              <a:ext cx="208707" cy="982735"/>
            </a:xfrm>
            <a:prstGeom prst="rect">
              <a:avLst/>
            </a:prstGeom>
            <a:solidFill>
              <a:srgbClr val="69DBFF">
                <a:alpha val="100000"/>
              </a:srgbClr>
            </a:solidFill>
          </p:spPr>
          <p:txBody>
            <a:bodyPr/>
            <a:lstStyle/>
            <a:p>
              <a:endParaRPr/>
            </a:p>
          </p:txBody>
        </p:sp>
        <p:sp>
          <p:nvSpPr>
            <p:cNvPr id="65" name="pl65"/>
            <p:cNvSpPr/>
            <p:nvPr/>
          </p:nvSpPr>
          <p:spPr>
            <a:xfrm>
              <a:off x="6292802" y="3027486"/>
              <a:ext cx="2318973" cy="982735"/>
            </a:xfrm>
            <a:custGeom>
              <a:avLst/>
              <a:gdLst/>
              <a:ahLst/>
              <a:cxnLst/>
              <a:rect l="0" t="0" r="0" b="0"/>
              <a:pathLst>
                <a:path w="2318973" h="982735">
                  <a:moveTo>
                    <a:pt x="0" y="0"/>
                  </a:moveTo>
                  <a:lnTo>
                    <a:pt x="231897" y="98273"/>
                  </a:lnTo>
                  <a:lnTo>
                    <a:pt x="463794" y="196547"/>
                  </a:lnTo>
                  <a:lnTo>
                    <a:pt x="695691" y="294820"/>
                  </a:lnTo>
                  <a:lnTo>
                    <a:pt x="927589" y="393094"/>
                  </a:lnTo>
                  <a:lnTo>
                    <a:pt x="1159486" y="491367"/>
                  </a:lnTo>
                  <a:lnTo>
                    <a:pt x="1391383" y="589641"/>
                  </a:lnTo>
                  <a:lnTo>
                    <a:pt x="1623281" y="687914"/>
                  </a:lnTo>
                  <a:lnTo>
                    <a:pt x="1855178" y="786188"/>
                  </a:lnTo>
                  <a:lnTo>
                    <a:pt x="2087075" y="884461"/>
                  </a:lnTo>
                  <a:lnTo>
                    <a:pt x="2318973" y="982735"/>
                  </a:lnTo>
                </a:path>
              </a:pathLst>
            </a:custGeom>
            <a:ln w="20325" cap="flat">
              <a:solidFill>
                <a:srgbClr val="000000">
                  <a:alpha val="100000"/>
                </a:srgbClr>
              </a:solidFill>
              <a:prstDash val="solid"/>
              <a:round/>
            </a:ln>
          </p:spPr>
          <p:txBody>
            <a:bodyPr/>
            <a:lstStyle/>
            <a:p>
              <a:endParaRPr/>
            </a:p>
          </p:txBody>
        </p:sp>
        <p:sp>
          <p:nvSpPr>
            <p:cNvPr id="66" name="pt66"/>
            <p:cNvSpPr/>
            <p:nvPr/>
          </p:nvSpPr>
          <p:spPr>
            <a:xfrm>
              <a:off x="6261201" y="29958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93098" y="309415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724996" y="31924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956893" y="32907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88790" y="33889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420687" y="348725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52585" y="35855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84482" y="368379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116379" y="378207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48277" y="38803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80174" y="397862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4962592" y="165760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78" name="tx78"/>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0" name="tx80"/>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1" name="tx81"/>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2" name="tx82"/>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3" name="tx83"/>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5" name="tx85"/>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6" name="tx86"/>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7" name="tx87"/>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8" name="tx88"/>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0" name="tx90"/>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1" name="tx91"/>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2" name="tx92"/>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3" name="tx93"/>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5" name="tx95"/>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6" name="tx96"/>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7" name="tx97"/>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9" name="tx99"/>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0" name="tx100"/>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1" name="tx101"/>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4" name="tx104"/>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5" name="tx105"/>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8103" y="3896875"/>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07" name="tx107"/>
            <p:cNvSpPr/>
            <p:nvPr/>
          </p:nvSpPr>
          <p:spPr>
            <a:xfrm>
              <a:off x="508103" y="287098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4,000,000</a:t>
              </a:r>
            </a:p>
          </p:txBody>
        </p:sp>
        <p:sp>
          <p:nvSpPr>
            <p:cNvPr id="108" name="tx108"/>
            <p:cNvSpPr/>
            <p:nvPr/>
          </p:nvSpPr>
          <p:spPr>
            <a:xfrm>
              <a:off x="508103" y="1845092"/>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6,000,000</a:t>
              </a:r>
            </a:p>
          </p:txBody>
        </p:sp>
        <p:sp>
          <p:nvSpPr>
            <p:cNvPr id="109" name="tx109"/>
            <p:cNvSpPr/>
            <p:nvPr/>
          </p:nvSpPr>
          <p:spPr>
            <a:xfrm rot="-5400000">
              <a:off x="-541323" y="3424529"/>
              <a:ext cx="186712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à dose zéro</a:t>
              </a:r>
            </a:p>
          </p:txBody>
        </p:sp>
        <p:sp>
          <p:nvSpPr>
            <p:cNvPr id="110" name="rc110"/>
            <p:cNvSpPr/>
            <p:nvPr/>
          </p:nvSpPr>
          <p:spPr>
            <a:xfrm>
              <a:off x="3043676" y="5900002"/>
              <a:ext cx="201456" cy="201456"/>
            </a:xfrm>
            <a:prstGeom prst="rect">
              <a:avLst/>
            </a:prstGeom>
            <a:solidFill>
              <a:srgbClr val="0058AB">
                <a:alpha val="100000"/>
              </a:srgbClr>
            </a:solidFill>
          </p:spPr>
          <p:txBody>
            <a:bodyPr/>
            <a:lstStyle/>
            <a:p>
              <a:endParaRPr/>
            </a:p>
          </p:txBody>
        </p:sp>
        <p:sp>
          <p:nvSpPr>
            <p:cNvPr id="111" name="rc111"/>
            <p:cNvSpPr/>
            <p:nvPr/>
          </p:nvSpPr>
          <p:spPr>
            <a:xfrm>
              <a:off x="4054493" y="5900002"/>
              <a:ext cx="201456" cy="201456"/>
            </a:xfrm>
            <a:prstGeom prst="rect">
              <a:avLst/>
            </a:prstGeom>
            <a:solidFill>
              <a:srgbClr val="69DBFF">
                <a:alpha val="100000"/>
              </a:srgbClr>
            </a:solidFill>
          </p:spPr>
          <p:txBody>
            <a:bodyPr/>
            <a:lstStyle/>
            <a:p>
              <a:endParaRPr/>
            </a:p>
          </p:txBody>
        </p:sp>
        <p:sp>
          <p:nvSpPr>
            <p:cNvPr id="112" name="tx112"/>
            <p:cNvSpPr/>
            <p:nvPr/>
          </p:nvSpPr>
          <p:spPr>
            <a:xfrm>
              <a:off x="3323721" y="5949093"/>
              <a:ext cx="6521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Estimation</a:t>
              </a:r>
            </a:p>
          </p:txBody>
        </p:sp>
        <p:sp>
          <p:nvSpPr>
            <p:cNvPr id="113" name="tx113"/>
            <p:cNvSpPr/>
            <p:nvPr/>
          </p:nvSpPr>
          <p:spPr>
            <a:xfrm>
              <a:off x="4334538" y="5948411"/>
              <a:ext cx="1537723" cy="10231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cible à dose zéro</a:t>
              </a:r>
            </a:p>
          </p:txBody>
        </p:sp>
        <p:sp>
          <p:nvSpPr>
            <p:cNvPr id="114" name="pl114"/>
            <p:cNvSpPr/>
            <p:nvPr/>
          </p:nvSpPr>
          <p:spPr>
            <a:xfrm>
              <a:off x="6172563"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5" name="pt115"/>
            <p:cNvSpPr/>
            <p:nvPr/>
          </p:nvSpPr>
          <p:spPr>
            <a:xfrm>
              <a:off x="6228744"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6" name="tx116"/>
            <p:cNvSpPr/>
            <p:nvPr/>
          </p:nvSpPr>
          <p:spPr>
            <a:xfrm>
              <a:off x="6439663" y="5949025"/>
              <a:ext cx="792292"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Jalon annuel</a:t>
              </a:r>
            </a:p>
          </p:txBody>
        </p:sp>
        <p:sp>
          <p:nvSpPr>
            <p:cNvPr id="117" name="tx117"/>
            <p:cNvSpPr/>
            <p:nvPr/>
          </p:nvSpPr>
          <p:spPr>
            <a:xfrm>
              <a:off x="1459560" y="1330710"/>
              <a:ext cx="734751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ne recevant aucune dose, 2000-2025 et objectif pour 2030, WCAR</a:t>
              </a:r>
            </a:p>
          </p:txBody>
        </p:sp>
        <p:sp>
          <p:nvSpPr>
            <p:cNvPr id="118" name="tx118"/>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19" name="tx11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0" name="tx120"/>
            <p:cNvSpPr/>
            <p:nvPr/>
          </p:nvSpPr>
          <p:spPr>
            <a:xfrm>
              <a:off x="1260051" y="6466154"/>
              <a:ext cx="78143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le nombre d'enfants n'ayant reçu aucune dose en 2019 d'ici 2030.</a:t>
              </a:r>
            </a:p>
          </p:txBody>
        </p:sp>
        <p:sp>
          <p:nvSpPr>
            <p:cNvPr id="121" name="tx121"/>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Programme de vaccination 2030 (IA2030)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2025, le nombre d'enfants n'ayant reçu aucune dose était supérieur d'environ 39 % à l'objectif annuel fixé pour atteindre la cible.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nombre d'enfants n'ayant reçu aucune dose dépassait de 39 % l'objectif intermédiaire annuel fixé par l'IA2030, ce qui compromettait gravement la réalisation de l'objectif de 2030 si des mesures n'étaient pas prises de toute urgence.</a:t>
            </a:r>
          </a:p>
        </p:txBody>
      </p:sp>
      <p:grpSp>
        <p:nvGrpSpPr>
          <p:cNvPr id="124" name="Group 123"/>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445481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445481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4454819"/>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445481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445481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445481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445481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445481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445481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4454819"/>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4454819"/>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445481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445481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445481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445481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445481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445481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1396205"/>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139620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2295797"/>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2295797"/>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2295797"/>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2295797"/>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2295797"/>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2295797"/>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2295797"/>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2295797"/>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2295797"/>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2295797"/>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55522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55522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55522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55522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55522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55522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55522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55522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55522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55522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55522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55522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55522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55522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55522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555226"/>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5534329"/>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553432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553432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553432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5534329"/>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553432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553432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5534329"/>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5534329"/>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5534329"/>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5534329"/>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553432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553432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553432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553432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553432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5534329"/>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553432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3735145"/>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3735145"/>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3735145"/>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3735145"/>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3735145"/>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3735145"/>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3735145"/>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3735145"/>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3735145"/>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3735145"/>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3735145"/>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3735145"/>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3735145"/>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3735145"/>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3735145"/>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3735145"/>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3735145"/>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3735145"/>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2475716"/>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2475716"/>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247571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247571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247571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247571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247571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247571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247571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247571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247571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247571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247571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247571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247571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391506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391506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391506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3915063"/>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391506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391506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391506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391506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3915063"/>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391506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391506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391506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391506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391506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391506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391506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3915063"/>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391506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391506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3915063"/>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391506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391506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391506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391506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391506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3915063"/>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4634737"/>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4634737"/>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4634737"/>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4634737"/>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4634737"/>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4634737"/>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463473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4634737"/>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463473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4634737"/>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4634737"/>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4274900"/>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4274900"/>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4274900"/>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4274900"/>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427490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427490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4274900"/>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4274900"/>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427490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427490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427490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427490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427490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4274900"/>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427490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69497"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711435"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953374"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95312"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437250"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79188"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921126"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63065" y="535441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405003" y="535441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46941" y="535441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88879" y="535441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130818" y="535441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72756" y="535441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614694" y="5354411"/>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56632" y="535441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98570" y="5354411"/>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40509" y="5354411"/>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82447" y="535441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24385" y="5354411"/>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66323" y="535441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308261"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50200" y="5354411"/>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92138"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4076" y="5354411"/>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76014" y="5354411"/>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7953"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469497" y="4094982"/>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711435" y="4094982"/>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953374" y="409498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195312" y="4094982"/>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437250" y="409498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679188" y="409498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921126"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163065"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405003" y="409498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646941"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88879"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130818"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72756"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614694"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856632"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98570"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340509"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82447" y="409498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824385" y="409498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66323" y="409498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308261" y="4094982"/>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50200" y="409498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92138" y="4094982"/>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34076" y="409498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76014" y="409498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17953" y="409498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469497"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711435" y="121628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953374" y="121628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195312" y="121628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437250"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679188"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921126" y="121628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163065"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405003"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646941"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88879"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30818"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72756" y="121628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14694"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856632"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98570"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340509"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82447"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824385"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66323"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308261"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50200"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92138"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34076"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76014"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17953"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469497" y="4994574"/>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711435"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953374" y="499457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195312"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437250" y="499457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679188" y="499457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921126" y="499457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163065" y="499457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405003"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646941" y="499457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88879" y="4994574"/>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130818" y="499457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72756"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614694"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856632" y="499457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98570"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340509" y="4994574"/>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82447"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824385"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66323" y="4994574"/>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308261" y="499457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50200"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92138"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34076" y="499457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76014" y="499457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17953" y="4994574"/>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469497" y="3015471"/>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711435" y="3015471"/>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953374" y="301547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195312"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437250"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679188" y="3015471"/>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921126"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163065" y="3015471"/>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405003"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646941" y="3015471"/>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88879" y="3015471"/>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30818" y="3015471"/>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72756" y="3015471"/>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614694" y="3015471"/>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856632" y="3015471"/>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98570"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340509" y="3015471"/>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82447"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824385" y="3015471"/>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66323"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308261" y="3015471"/>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50200"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92138" y="3015471"/>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34076" y="3015471"/>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76014" y="3015471"/>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17953" y="3015471"/>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469497"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711435" y="283555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953374" y="283555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195312"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437250" y="283555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679188"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921126"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163065"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405003"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646941" y="2835553"/>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88879"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130818" y="283555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72756"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614694"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856632" y="283555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98570" y="2835553"/>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340509" y="283555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82447" y="2835553"/>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824385"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66323" y="283555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308261" y="283555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50200" y="283555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92138" y="283555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34076"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76014"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17953"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469497" y="319538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711435"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953374" y="319538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195312"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437250" y="319538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679188"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921126"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163065"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405003" y="319538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646941"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88879" y="319538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130818" y="319538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72756" y="319538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614694" y="319538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856632" y="319538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98570"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340509"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82447"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824385"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66323"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308261" y="319538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50200" y="319538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92138" y="319538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34076" y="319538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76014"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17953"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469497" y="157612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711435" y="157612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953374" y="157612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195312"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437250" y="157612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679188" y="157612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921126" y="157612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163065"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405003" y="1576123"/>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646941" y="157612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88879" y="157612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130818"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72756"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614694"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856632"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98570"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340509"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82447" y="157612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824385" y="157612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66323" y="1576123"/>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308261"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50200"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92138" y="157612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34076" y="157612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76014"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17953"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469497" y="1756042"/>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711435" y="175604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953374" y="1756042"/>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195312" y="1756042"/>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437250" y="175604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679188" y="175604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921126" y="175604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163065" y="175604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405003" y="1756042"/>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646941" y="1756042"/>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88879" y="1756042"/>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130818"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72756"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614694"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856632"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98570"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340509"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82447"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824385"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66323"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308261"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50200" y="175604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92138" y="175604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34076" y="175604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76014"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17953"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469497" y="5174492"/>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711435" y="5174492"/>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953374" y="5174492"/>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195312"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437250" y="5174492"/>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679188" y="517449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921126" y="5174492"/>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163065" y="517449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405003"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646941" y="5174492"/>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88879" y="517449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130818" y="517449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72756" y="5174492"/>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614694" y="5174492"/>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856632" y="517449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98570" y="5174492"/>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340509" y="517449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82447"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824385" y="517449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66323" y="5174492"/>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308261"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50200" y="5174492"/>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92138"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34076" y="517449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76014" y="517449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17953"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469497" y="211587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711435" y="211587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953374" y="211587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195312" y="211587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437250" y="2115879"/>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679188"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921126" y="2115879"/>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163065"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405003"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646941"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88879"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130818"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72756"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614694"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856632"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98570"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340509"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82447"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824385"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66323" y="2115879"/>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308261" y="211587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50200" y="211587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92138" y="2115879"/>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34076" y="211587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76014"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17953"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469497"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711435"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953374" y="2655634"/>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195312" y="2655634"/>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437250"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679188"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921126" y="2655634"/>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163065" y="265563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405003" y="2655634"/>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646941" y="2655634"/>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88879" y="2655634"/>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130818" y="2655634"/>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72756" y="2655634"/>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614694" y="2655634"/>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856632" y="2655634"/>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98570" y="2655634"/>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340509" y="2655634"/>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82447" y="2655634"/>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824385" y="2655634"/>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66323" y="2655634"/>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308261" y="2655634"/>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50200" y="2655634"/>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92138"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34076"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76014"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17953"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469497" y="3375308"/>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711435"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953374" y="3375308"/>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195312"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437250"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679188"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921126"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163065"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405003"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646941"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88879"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130818"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72756"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614694"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856632"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98570"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340509"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82447" y="3375308"/>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824385"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66323"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308261"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50200"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92138" y="3375308"/>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34076" y="3375308"/>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76014" y="3375308"/>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17953" y="3375308"/>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469497"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711435" y="1935960"/>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953374" y="1935960"/>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195312" y="1935960"/>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437250" y="1935960"/>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679188"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921126"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163065"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405003"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646941"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88879" y="1935960"/>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130818"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72756"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614694"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856632"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98570" y="1935960"/>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340509"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82447"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824385"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66323"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308261"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50200"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92138"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34076"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76014"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17953"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469497"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711435"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953374" y="4814656"/>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195312"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437250"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679188" y="481465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921126" y="481465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163065" y="481465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405003" y="481465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646941" y="481465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88879" y="481465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130818" y="481465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72756" y="481465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614694" y="481465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856632" y="481465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98570" y="481465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340509" y="481465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82447" y="481465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824385" y="481465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66323" y="481465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308261" y="481465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50200" y="481465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92138" y="481465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34076" y="481465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76014" y="481465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17953" y="481465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53017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55" name="tx655"/>
            <p:cNvSpPr/>
            <p:nvPr/>
          </p:nvSpPr>
          <p:spPr>
            <a:xfrm>
              <a:off x="277211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56" name="tx656"/>
            <p:cNvSpPr/>
            <p:nvPr/>
          </p:nvSpPr>
          <p:spPr>
            <a:xfrm>
              <a:off x="301405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57" name="tx657"/>
            <p:cNvSpPr/>
            <p:nvPr/>
          </p:nvSpPr>
          <p:spPr>
            <a:xfrm>
              <a:off x="325599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58" name="tx658"/>
            <p:cNvSpPr/>
            <p:nvPr/>
          </p:nvSpPr>
          <p:spPr>
            <a:xfrm>
              <a:off x="349792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59" name="tx659"/>
            <p:cNvSpPr/>
            <p:nvPr/>
          </p:nvSpPr>
          <p:spPr>
            <a:xfrm>
              <a:off x="373986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0" name="tx660"/>
            <p:cNvSpPr/>
            <p:nvPr/>
          </p:nvSpPr>
          <p:spPr>
            <a:xfrm>
              <a:off x="398180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1" name="tx661"/>
            <p:cNvSpPr/>
            <p:nvPr/>
          </p:nvSpPr>
          <p:spPr>
            <a:xfrm>
              <a:off x="42237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2" name="tx662"/>
            <p:cNvSpPr/>
            <p:nvPr/>
          </p:nvSpPr>
          <p:spPr>
            <a:xfrm>
              <a:off x="446568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63" name="tx663"/>
            <p:cNvSpPr/>
            <p:nvPr/>
          </p:nvSpPr>
          <p:spPr>
            <a:xfrm>
              <a:off x="470762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4" name="tx664"/>
            <p:cNvSpPr/>
            <p:nvPr/>
          </p:nvSpPr>
          <p:spPr>
            <a:xfrm>
              <a:off x="494955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65" name="tx665"/>
            <p:cNvSpPr/>
            <p:nvPr/>
          </p:nvSpPr>
          <p:spPr>
            <a:xfrm>
              <a:off x="519149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6" name="tx666"/>
            <p:cNvSpPr/>
            <p:nvPr/>
          </p:nvSpPr>
          <p:spPr>
            <a:xfrm>
              <a:off x="543343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7" name="tx667"/>
            <p:cNvSpPr/>
            <p:nvPr/>
          </p:nvSpPr>
          <p:spPr>
            <a:xfrm>
              <a:off x="567537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8" name="tx668"/>
            <p:cNvSpPr/>
            <p:nvPr/>
          </p:nvSpPr>
          <p:spPr>
            <a:xfrm>
              <a:off x="591731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9" name="tx669"/>
            <p:cNvSpPr/>
            <p:nvPr/>
          </p:nvSpPr>
          <p:spPr>
            <a:xfrm>
              <a:off x="615925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0" name="tx670"/>
            <p:cNvSpPr/>
            <p:nvPr/>
          </p:nvSpPr>
          <p:spPr>
            <a:xfrm>
              <a:off x="64011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1" name="tx671"/>
            <p:cNvSpPr/>
            <p:nvPr/>
          </p:nvSpPr>
          <p:spPr>
            <a:xfrm>
              <a:off x="6643126"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72" name="tx672"/>
            <p:cNvSpPr/>
            <p:nvPr/>
          </p:nvSpPr>
          <p:spPr>
            <a:xfrm>
              <a:off x="688506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3" name="tx673"/>
            <p:cNvSpPr/>
            <p:nvPr/>
          </p:nvSpPr>
          <p:spPr>
            <a:xfrm>
              <a:off x="712700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4" name="tx674"/>
            <p:cNvSpPr/>
            <p:nvPr/>
          </p:nvSpPr>
          <p:spPr>
            <a:xfrm>
              <a:off x="736894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5" name="tx675"/>
            <p:cNvSpPr/>
            <p:nvPr/>
          </p:nvSpPr>
          <p:spPr>
            <a:xfrm>
              <a:off x="761087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6" name="tx676"/>
            <p:cNvSpPr/>
            <p:nvPr/>
          </p:nvSpPr>
          <p:spPr>
            <a:xfrm>
              <a:off x="785281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77" name="tx677"/>
            <p:cNvSpPr/>
            <p:nvPr/>
          </p:nvSpPr>
          <p:spPr>
            <a:xfrm>
              <a:off x="809475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78" name="tx678"/>
            <p:cNvSpPr/>
            <p:nvPr/>
          </p:nvSpPr>
          <p:spPr>
            <a:xfrm>
              <a:off x="833669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9" name="tx679"/>
            <p:cNvSpPr/>
            <p:nvPr/>
          </p:nvSpPr>
          <p:spPr>
            <a:xfrm>
              <a:off x="857863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0" name="tx680"/>
            <p:cNvSpPr/>
            <p:nvPr/>
          </p:nvSpPr>
          <p:spPr>
            <a:xfrm>
              <a:off x="253017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81" name="tx681"/>
            <p:cNvSpPr/>
            <p:nvPr/>
          </p:nvSpPr>
          <p:spPr>
            <a:xfrm>
              <a:off x="277211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2" name="tx682"/>
            <p:cNvSpPr/>
            <p:nvPr/>
          </p:nvSpPr>
          <p:spPr>
            <a:xfrm>
              <a:off x="301405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3" name="tx683"/>
            <p:cNvSpPr/>
            <p:nvPr/>
          </p:nvSpPr>
          <p:spPr>
            <a:xfrm>
              <a:off x="325599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4" name="tx684"/>
            <p:cNvSpPr/>
            <p:nvPr/>
          </p:nvSpPr>
          <p:spPr>
            <a:xfrm>
              <a:off x="349792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5" name="tx685"/>
            <p:cNvSpPr/>
            <p:nvPr/>
          </p:nvSpPr>
          <p:spPr>
            <a:xfrm>
              <a:off x="37398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6" name="tx686"/>
            <p:cNvSpPr/>
            <p:nvPr/>
          </p:nvSpPr>
          <p:spPr>
            <a:xfrm>
              <a:off x="3981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7" name="tx687"/>
            <p:cNvSpPr/>
            <p:nvPr/>
          </p:nvSpPr>
          <p:spPr>
            <a:xfrm>
              <a:off x="42237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446568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9" name="tx689"/>
            <p:cNvSpPr/>
            <p:nvPr/>
          </p:nvSpPr>
          <p:spPr>
            <a:xfrm>
              <a:off x="470762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0" name="tx690"/>
            <p:cNvSpPr/>
            <p:nvPr/>
          </p:nvSpPr>
          <p:spPr>
            <a:xfrm>
              <a:off x="494955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1" name="tx691"/>
            <p:cNvSpPr/>
            <p:nvPr/>
          </p:nvSpPr>
          <p:spPr>
            <a:xfrm>
              <a:off x="519149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2" name="tx692"/>
            <p:cNvSpPr/>
            <p:nvPr/>
          </p:nvSpPr>
          <p:spPr>
            <a:xfrm>
              <a:off x="543343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3" name="tx693"/>
            <p:cNvSpPr/>
            <p:nvPr/>
          </p:nvSpPr>
          <p:spPr>
            <a:xfrm>
              <a:off x="567537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4" name="tx694"/>
            <p:cNvSpPr/>
            <p:nvPr/>
          </p:nvSpPr>
          <p:spPr>
            <a:xfrm>
              <a:off x="591731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5" name="tx695"/>
            <p:cNvSpPr/>
            <p:nvPr/>
          </p:nvSpPr>
          <p:spPr>
            <a:xfrm>
              <a:off x="615925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6" name="tx696"/>
            <p:cNvSpPr/>
            <p:nvPr/>
          </p:nvSpPr>
          <p:spPr>
            <a:xfrm>
              <a:off x="64011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7" name="tx697"/>
            <p:cNvSpPr/>
            <p:nvPr/>
          </p:nvSpPr>
          <p:spPr>
            <a:xfrm>
              <a:off x="664312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8" name="tx698"/>
            <p:cNvSpPr/>
            <p:nvPr/>
          </p:nvSpPr>
          <p:spPr>
            <a:xfrm>
              <a:off x="688506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712700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0" name="tx700"/>
            <p:cNvSpPr/>
            <p:nvPr/>
          </p:nvSpPr>
          <p:spPr>
            <a:xfrm>
              <a:off x="736894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761087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785281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3" name="tx703"/>
            <p:cNvSpPr/>
            <p:nvPr/>
          </p:nvSpPr>
          <p:spPr>
            <a:xfrm>
              <a:off x="809475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4" name="tx704"/>
            <p:cNvSpPr/>
            <p:nvPr/>
          </p:nvSpPr>
          <p:spPr>
            <a:xfrm>
              <a:off x="833669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857863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6" name="tx706"/>
            <p:cNvSpPr/>
            <p:nvPr/>
          </p:nvSpPr>
          <p:spPr>
            <a:xfrm>
              <a:off x="253017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7" name="tx707"/>
            <p:cNvSpPr/>
            <p:nvPr/>
          </p:nvSpPr>
          <p:spPr>
            <a:xfrm>
              <a:off x="277211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8" name="tx708"/>
            <p:cNvSpPr/>
            <p:nvPr/>
          </p:nvSpPr>
          <p:spPr>
            <a:xfrm>
              <a:off x="301405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9" name="tx709"/>
            <p:cNvSpPr/>
            <p:nvPr/>
          </p:nvSpPr>
          <p:spPr>
            <a:xfrm>
              <a:off x="325599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0" name="tx710"/>
            <p:cNvSpPr/>
            <p:nvPr/>
          </p:nvSpPr>
          <p:spPr>
            <a:xfrm>
              <a:off x="349792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37398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2" name="tx712"/>
            <p:cNvSpPr/>
            <p:nvPr/>
          </p:nvSpPr>
          <p:spPr>
            <a:xfrm>
              <a:off x="3981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42237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46568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470762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494955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519149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543343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5675373"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0" name="tx720"/>
            <p:cNvSpPr/>
            <p:nvPr/>
          </p:nvSpPr>
          <p:spPr>
            <a:xfrm>
              <a:off x="591731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615925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2" name="tx722"/>
            <p:cNvSpPr/>
            <p:nvPr/>
          </p:nvSpPr>
          <p:spPr>
            <a:xfrm>
              <a:off x="64011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664312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4" name="tx724"/>
            <p:cNvSpPr/>
            <p:nvPr/>
          </p:nvSpPr>
          <p:spPr>
            <a:xfrm>
              <a:off x="688506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712700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6" name="tx726"/>
            <p:cNvSpPr/>
            <p:nvPr/>
          </p:nvSpPr>
          <p:spPr>
            <a:xfrm>
              <a:off x="7368941"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7610879"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7852817"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8094756"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8336694"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8578632"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2" name="tx732"/>
            <p:cNvSpPr/>
            <p:nvPr/>
          </p:nvSpPr>
          <p:spPr>
            <a:xfrm>
              <a:off x="253017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3" name="tx733"/>
            <p:cNvSpPr/>
            <p:nvPr/>
          </p:nvSpPr>
          <p:spPr>
            <a:xfrm>
              <a:off x="277211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34" name="tx734"/>
            <p:cNvSpPr/>
            <p:nvPr/>
          </p:nvSpPr>
          <p:spPr>
            <a:xfrm>
              <a:off x="301405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5" name="tx735"/>
            <p:cNvSpPr/>
            <p:nvPr/>
          </p:nvSpPr>
          <p:spPr>
            <a:xfrm>
              <a:off x="325599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6" name="tx736"/>
            <p:cNvSpPr/>
            <p:nvPr/>
          </p:nvSpPr>
          <p:spPr>
            <a:xfrm>
              <a:off x="349792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7" name="tx737"/>
            <p:cNvSpPr/>
            <p:nvPr/>
          </p:nvSpPr>
          <p:spPr>
            <a:xfrm>
              <a:off x="37398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38" name="tx738"/>
            <p:cNvSpPr/>
            <p:nvPr/>
          </p:nvSpPr>
          <p:spPr>
            <a:xfrm>
              <a:off x="398180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39" name="tx739"/>
            <p:cNvSpPr/>
            <p:nvPr/>
          </p:nvSpPr>
          <p:spPr>
            <a:xfrm>
              <a:off x="42237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0" name="tx740"/>
            <p:cNvSpPr/>
            <p:nvPr/>
          </p:nvSpPr>
          <p:spPr>
            <a:xfrm>
              <a:off x="4465682"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1" name="tx741"/>
            <p:cNvSpPr/>
            <p:nvPr/>
          </p:nvSpPr>
          <p:spPr>
            <a:xfrm>
              <a:off x="470762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2" name="tx742"/>
            <p:cNvSpPr/>
            <p:nvPr/>
          </p:nvSpPr>
          <p:spPr>
            <a:xfrm>
              <a:off x="494955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3" name="tx743"/>
            <p:cNvSpPr/>
            <p:nvPr/>
          </p:nvSpPr>
          <p:spPr>
            <a:xfrm>
              <a:off x="519149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4" name="tx744"/>
            <p:cNvSpPr/>
            <p:nvPr/>
          </p:nvSpPr>
          <p:spPr>
            <a:xfrm>
              <a:off x="543343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5" name="tx745"/>
            <p:cNvSpPr/>
            <p:nvPr/>
          </p:nvSpPr>
          <p:spPr>
            <a:xfrm>
              <a:off x="567537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6" name="tx746"/>
            <p:cNvSpPr/>
            <p:nvPr/>
          </p:nvSpPr>
          <p:spPr>
            <a:xfrm>
              <a:off x="591731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7" name="tx747"/>
            <p:cNvSpPr/>
            <p:nvPr/>
          </p:nvSpPr>
          <p:spPr>
            <a:xfrm>
              <a:off x="615925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8" name="tx748"/>
            <p:cNvSpPr/>
            <p:nvPr/>
          </p:nvSpPr>
          <p:spPr>
            <a:xfrm>
              <a:off x="640118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9" name="tx749"/>
            <p:cNvSpPr/>
            <p:nvPr/>
          </p:nvSpPr>
          <p:spPr>
            <a:xfrm>
              <a:off x="664312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0" name="tx750"/>
            <p:cNvSpPr/>
            <p:nvPr/>
          </p:nvSpPr>
          <p:spPr>
            <a:xfrm>
              <a:off x="6885064"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1" name="tx751"/>
            <p:cNvSpPr/>
            <p:nvPr/>
          </p:nvSpPr>
          <p:spPr>
            <a:xfrm>
              <a:off x="712700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52" name="tx752"/>
            <p:cNvSpPr/>
            <p:nvPr/>
          </p:nvSpPr>
          <p:spPr>
            <a:xfrm>
              <a:off x="7368941"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3" name="tx753"/>
            <p:cNvSpPr/>
            <p:nvPr/>
          </p:nvSpPr>
          <p:spPr>
            <a:xfrm>
              <a:off x="761087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4" name="tx754"/>
            <p:cNvSpPr/>
            <p:nvPr/>
          </p:nvSpPr>
          <p:spPr>
            <a:xfrm>
              <a:off x="785281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5" name="tx755"/>
            <p:cNvSpPr/>
            <p:nvPr/>
          </p:nvSpPr>
          <p:spPr>
            <a:xfrm>
              <a:off x="809475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56" name="tx756"/>
            <p:cNvSpPr/>
            <p:nvPr/>
          </p:nvSpPr>
          <p:spPr>
            <a:xfrm>
              <a:off x="833669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57" name="tx757"/>
            <p:cNvSpPr/>
            <p:nvPr/>
          </p:nvSpPr>
          <p:spPr>
            <a:xfrm>
              <a:off x="857863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58" name="tx758"/>
            <p:cNvSpPr/>
            <p:nvPr/>
          </p:nvSpPr>
          <p:spPr>
            <a:xfrm>
              <a:off x="253017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9" name="tx759"/>
            <p:cNvSpPr/>
            <p:nvPr/>
          </p:nvSpPr>
          <p:spPr>
            <a:xfrm>
              <a:off x="277211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0" name="tx760"/>
            <p:cNvSpPr/>
            <p:nvPr/>
          </p:nvSpPr>
          <p:spPr>
            <a:xfrm>
              <a:off x="301405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1" name="tx761"/>
            <p:cNvSpPr/>
            <p:nvPr/>
          </p:nvSpPr>
          <p:spPr>
            <a:xfrm>
              <a:off x="325599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2" name="tx762"/>
            <p:cNvSpPr/>
            <p:nvPr/>
          </p:nvSpPr>
          <p:spPr>
            <a:xfrm>
              <a:off x="349792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3" name="tx763"/>
            <p:cNvSpPr/>
            <p:nvPr/>
          </p:nvSpPr>
          <p:spPr>
            <a:xfrm>
              <a:off x="37398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4" name="tx764"/>
            <p:cNvSpPr/>
            <p:nvPr/>
          </p:nvSpPr>
          <p:spPr>
            <a:xfrm>
              <a:off x="3981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5" name="tx765"/>
            <p:cNvSpPr/>
            <p:nvPr/>
          </p:nvSpPr>
          <p:spPr>
            <a:xfrm>
              <a:off x="42237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6" name="tx766"/>
            <p:cNvSpPr/>
            <p:nvPr/>
          </p:nvSpPr>
          <p:spPr>
            <a:xfrm>
              <a:off x="446568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7" name="tx767"/>
            <p:cNvSpPr/>
            <p:nvPr/>
          </p:nvSpPr>
          <p:spPr>
            <a:xfrm>
              <a:off x="470762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8" name="tx768"/>
            <p:cNvSpPr/>
            <p:nvPr/>
          </p:nvSpPr>
          <p:spPr>
            <a:xfrm>
              <a:off x="494955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9" name="tx769"/>
            <p:cNvSpPr/>
            <p:nvPr/>
          </p:nvSpPr>
          <p:spPr>
            <a:xfrm>
              <a:off x="519149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0" name="tx770"/>
            <p:cNvSpPr/>
            <p:nvPr/>
          </p:nvSpPr>
          <p:spPr>
            <a:xfrm>
              <a:off x="543343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71" name="tx771"/>
            <p:cNvSpPr/>
            <p:nvPr/>
          </p:nvSpPr>
          <p:spPr>
            <a:xfrm>
              <a:off x="591731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72" name="tx772"/>
            <p:cNvSpPr/>
            <p:nvPr/>
          </p:nvSpPr>
          <p:spPr>
            <a:xfrm>
              <a:off x="5917312"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3" name="tx773"/>
            <p:cNvSpPr/>
            <p:nvPr/>
          </p:nvSpPr>
          <p:spPr>
            <a:xfrm>
              <a:off x="688506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4" name="tx774"/>
            <p:cNvSpPr/>
            <p:nvPr/>
          </p:nvSpPr>
          <p:spPr>
            <a:xfrm>
              <a:off x="712700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5" name="tx775"/>
            <p:cNvSpPr/>
            <p:nvPr/>
          </p:nvSpPr>
          <p:spPr>
            <a:xfrm>
              <a:off x="7368941"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76" name="tx776"/>
            <p:cNvSpPr/>
            <p:nvPr/>
          </p:nvSpPr>
          <p:spPr>
            <a:xfrm>
              <a:off x="761087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7" name="tx777"/>
            <p:cNvSpPr/>
            <p:nvPr/>
          </p:nvSpPr>
          <p:spPr>
            <a:xfrm>
              <a:off x="785281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78" name="tx778"/>
            <p:cNvSpPr/>
            <p:nvPr/>
          </p:nvSpPr>
          <p:spPr>
            <a:xfrm>
              <a:off x="809475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833669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0" name="tx780"/>
            <p:cNvSpPr/>
            <p:nvPr/>
          </p:nvSpPr>
          <p:spPr>
            <a:xfrm>
              <a:off x="857863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1" name="tx781"/>
            <p:cNvSpPr/>
            <p:nvPr/>
          </p:nvSpPr>
          <p:spPr>
            <a:xfrm>
              <a:off x="325599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2" name="tx782"/>
            <p:cNvSpPr/>
            <p:nvPr/>
          </p:nvSpPr>
          <p:spPr>
            <a:xfrm>
              <a:off x="349792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3" name="tx783"/>
            <p:cNvSpPr/>
            <p:nvPr/>
          </p:nvSpPr>
          <p:spPr>
            <a:xfrm>
              <a:off x="3739868"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4" name="tx784"/>
            <p:cNvSpPr/>
            <p:nvPr/>
          </p:nvSpPr>
          <p:spPr>
            <a:xfrm>
              <a:off x="3981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85" name="tx785"/>
            <p:cNvSpPr/>
            <p:nvPr/>
          </p:nvSpPr>
          <p:spPr>
            <a:xfrm>
              <a:off x="42237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86" name="tx786"/>
            <p:cNvSpPr/>
            <p:nvPr/>
          </p:nvSpPr>
          <p:spPr>
            <a:xfrm>
              <a:off x="4465682"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7" name="tx787"/>
            <p:cNvSpPr/>
            <p:nvPr/>
          </p:nvSpPr>
          <p:spPr>
            <a:xfrm>
              <a:off x="470762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8" name="tx788"/>
            <p:cNvSpPr/>
            <p:nvPr/>
          </p:nvSpPr>
          <p:spPr>
            <a:xfrm>
              <a:off x="494955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89" name="tx789"/>
            <p:cNvSpPr/>
            <p:nvPr/>
          </p:nvSpPr>
          <p:spPr>
            <a:xfrm>
              <a:off x="519149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0" name="tx790"/>
            <p:cNvSpPr/>
            <p:nvPr/>
          </p:nvSpPr>
          <p:spPr>
            <a:xfrm>
              <a:off x="543343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1" name="tx791"/>
            <p:cNvSpPr/>
            <p:nvPr/>
          </p:nvSpPr>
          <p:spPr>
            <a:xfrm>
              <a:off x="567537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2" name="tx792"/>
            <p:cNvSpPr/>
            <p:nvPr/>
          </p:nvSpPr>
          <p:spPr>
            <a:xfrm>
              <a:off x="591731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3" name="tx793"/>
            <p:cNvSpPr/>
            <p:nvPr/>
          </p:nvSpPr>
          <p:spPr>
            <a:xfrm>
              <a:off x="615925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94" name="tx794"/>
            <p:cNvSpPr/>
            <p:nvPr/>
          </p:nvSpPr>
          <p:spPr>
            <a:xfrm>
              <a:off x="64011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5" name="tx795"/>
            <p:cNvSpPr/>
            <p:nvPr/>
          </p:nvSpPr>
          <p:spPr>
            <a:xfrm>
              <a:off x="6643126"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6" name="tx796"/>
            <p:cNvSpPr/>
            <p:nvPr/>
          </p:nvSpPr>
          <p:spPr>
            <a:xfrm>
              <a:off x="688506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97" name="tx797"/>
            <p:cNvSpPr/>
            <p:nvPr/>
          </p:nvSpPr>
          <p:spPr>
            <a:xfrm>
              <a:off x="712700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8" name="tx798"/>
            <p:cNvSpPr/>
            <p:nvPr/>
          </p:nvSpPr>
          <p:spPr>
            <a:xfrm>
              <a:off x="7368941" y="25278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9" name="tx799"/>
            <p:cNvSpPr/>
            <p:nvPr/>
          </p:nvSpPr>
          <p:spPr>
            <a:xfrm>
              <a:off x="761087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00" name="tx800"/>
            <p:cNvSpPr/>
            <p:nvPr/>
          </p:nvSpPr>
          <p:spPr>
            <a:xfrm>
              <a:off x="785281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1" name="tx801"/>
            <p:cNvSpPr/>
            <p:nvPr/>
          </p:nvSpPr>
          <p:spPr>
            <a:xfrm>
              <a:off x="809475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2" name="tx802"/>
            <p:cNvSpPr/>
            <p:nvPr/>
          </p:nvSpPr>
          <p:spPr>
            <a:xfrm>
              <a:off x="833669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3" name="tx803"/>
            <p:cNvSpPr/>
            <p:nvPr/>
          </p:nvSpPr>
          <p:spPr>
            <a:xfrm>
              <a:off x="8578632"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04" name="tx804"/>
            <p:cNvSpPr/>
            <p:nvPr/>
          </p:nvSpPr>
          <p:spPr>
            <a:xfrm>
              <a:off x="253017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05" name="tx805"/>
            <p:cNvSpPr/>
            <p:nvPr/>
          </p:nvSpPr>
          <p:spPr>
            <a:xfrm>
              <a:off x="277211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06" name="tx806"/>
            <p:cNvSpPr/>
            <p:nvPr/>
          </p:nvSpPr>
          <p:spPr>
            <a:xfrm>
              <a:off x="301405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07" name="tx807"/>
            <p:cNvSpPr/>
            <p:nvPr/>
          </p:nvSpPr>
          <p:spPr>
            <a:xfrm>
              <a:off x="3255991"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8" name="tx808"/>
            <p:cNvSpPr/>
            <p:nvPr/>
          </p:nvSpPr>
          <p:spPr>
            <a:xfrm>
              <a:off x="3497929"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9" name="tx809"/>
            <p:cNvSpPr/>
            <p:nvPr/>
          </p:nvSpPr>
          <p:spPr>
            <a:xfrm>
              <a:off x="3739868"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0" name="tx810"/>
            <p:cNvSpPr/>
            <p:nvPr/>
          </p:nvSpPr>
          <p:spPr>
            <a:xfrm>
              <a:off x="3981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1" name="tx811"/>
            <p:cNvSpPr/>
            <p:nvPr/>
          </p:nvSpPr>
          <p:spPr>
            <a:xfrm>
              <a:off x="4223744"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2" name="tx812"/>
            <p:cNvSpPr/>
            <p:nvPr/>
          </p:nvSpPr>
          <p:spPr>
            <a:xfrm>
              <a:off x="446568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13" name="tx813"/>
            <p:cNvSpPr/>
            <p:nvPr/>
          </p:nvSpPr>
          <p:spPr>
            <a:xfrm>
              <a:off x="470762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4" name="tx814"/>
            <p:cNvSpPr/>
            <p:nvPr/>
          </p:nvSpPr>
          <p:spPr>
            <a:xfrm>
              <a:off x="494955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15" name="tx815"/>
            <p:cNvSpPr/>
            <p:nvPr/>
          </p:nvSpPr>
          <p:spPr>
            <a:xfrm>
              <a:off x="5191497"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16" name="tx816"/>
            <p:cNvSpPr/>
            <p:nvPr/>
          </p:nvSpPr>
          <p:spPr>
            <a:xfrm>
              <a:off x="543343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7" name="tx817"/>
            <p:cNvSpPr/>
            <p:nvPr/>
          </p:nvSpPr>
          <p:spPr>
            <a:xfrm>
              <a:off x="567537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8" name="tx818"/>
            <p:cNvSpPr/>
            <p:nvPr/>
          </p:nvSpPr>
          <p:spPr>
            <a:xfrm>
              <a:off x="591731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19" name="tx819"/>
            <p:cNvSpPr/>
            <p:nvPr/>
          </p:nvSpPr>
          <p:spPr>
            <a:xfrm>
              <a:off x="615925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0" name="tx820"/>
            <p:cNvSpPr/>
            <p:nvPr/>
          </p:nvSpPr>
          <p:spPr>
            <a:xfrm>
              <a:off x="640118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1" name="tx821"/>
            <p:cNvSpPr/>
            <p:nvPr/>
          </p:nvSpPr>
          <p:spPr>
            <a:xfrm>
              <a:off x="664312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22" name="tx822"/>
            <p:cNvSpPr/>
            <p:nvPr/>
          </p:nvSpPr>
          <p:spPr>
            <a:xfrm>
              <a:off x="688506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712700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24" name="tx824"/>
            <p:cNvSpPr/>
            <p:nvPr/>
          </p:nvSpPr>
          <p:spPr>
            <a:xfrm>
              <a:off x="736894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25" name="tx825"/>
            <p:cNvSpPr/>
            <p:nvPr/>
          </p:nvSpPr>
          <p:spPr>
            <a:xfrm>
              <a:off x="761087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26" name="tx826"/>
            <p:cNvSpPr/>
            <p:nvPr/>
          </p:nvSpPr>
          <p:spPr>
            <a:xfrm>
              <a:off x="785281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7" name="tx827"/>
            <p:cNvSpPr/>
            <p:nvPr/>
          </p:nvSpPr>
          <p:spPr>
            <a:xfrm>
              <a:off x="809475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28" name="tx828"/>
            <p:cNvSpPr/>
            <p:nvPr/>
          </p:nvSpPr>
          <p:spPr>
            <a:xfrm>
              <a:off x="833669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29" name="tx829"/>
            <p:cNvSpPr/>
            <p:nvPr/>
          </p:nvSpPr>
          <p:spPr>
            <a:xfrm>
              <a:off x="857863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30" name="tx830"/>
            <p:cNvSpPr/>
            <p:nvPr/>
          </p:nvSpPr>
          <p:spPr>
            <a:xfrm>
              <a:off x="349792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31" name="tx831"/>
            <p:cNvSpPr/>
            <p:nvPr/>
          </p:nvSpPr>
          <p:spPr>
            <a:xfrm>
              <a:off x="373986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2" name="tx832"/>
            <p:cNvSpPr/>
            <p:nvPr/>
          </p:nvSpPr>
          <p:spPr>
            <a:xfrm>
              <a:off x="3981806"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33" name="tx833"/>
            <p:cNvSpPr/>
            <p:nvPr/>
          </p:nvSpPr>
          <p:spPr>
            <a:xfrm>
              <a:off x="4223744"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34" name="tx834"/>
            <p:cNvSpPr/>
            <p:nvPr/>
          </p:nvSpPr>
          <p:spPr>
            <a:xfrm>
              <a:off x="44656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35" name="tx835"/>
            <p:cNvSpPr/>
            <p:nvPr/>
          </p:nvSpPr>
          <p:spPr>
            <a:xfrm>
              <a:off x="470762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6" name="tx836"/>
            <p:cNvSpPr/>
            <p:nvPr/>
          </p:nvSpPr>
          <p:spPr>
            <a:xfrm>
              <a:off x="494955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519149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543343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9" name="tx839"/>
            <p:cNvSpPr/>
            <p:nvPr/>
          </p:nvSpPr>
          <p:spPr>
            <a:xfrm>
              <a:off x="567537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40" name="tx840"/>
            <p:cNvSpPr/>
            <p:nvPr/>
          </p:nvSpPr>
          <p:spPr>
            <a:xfrm>
              <a:off x="591731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1" name="tx841"/>
            <p:cNvSpPr/>
            <p:nvPr/>
          </p:nvSpPr>
          <p:spPr>
            <a:xfrm>
              <a:off x="615925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2" name="tx842"/>
            <p:cNvSpPr/>
            <p:nvPr/>
          </p:nvSpPr>
          <p:spPr>
            <a:xfrm>
              <a:off x="640118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3" name="tx843"/>
            <p:cNvSpPr/>
            <p:nvPr/>
          </p:nvSpPr>
          <p:spPr>
            <a:xfrm>
              <a:off x="664312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688506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5" name="tx845"/>
            <p:cNvSpPr/>
            <p:nvPr/>
          </p:nvSpPr>
          <p:spPr>
            <a:xfrm>
              <a:off x="712700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46" name="tx846"/>
            <p:cNvSpPr/>
            <p:nvPr/>
          </p:nvSpPr>
          <p:spPr>
            <a:xfrm>
              <a:off x="736894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7" name="tx847"/>
            <p:cNvSpPr/>
            <p:nvPr/>
          </p:nvSpPr>
          <p:spPr>
            <a:xfrm>
              <a:off x="761087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8" name="tx848"/>
            <p:cNvSpPr/>
            <p:nvPr/>
          </p:nvSpPr>
          <p:spPr>
            <a:xfrm>
              <a:off x="785281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9" name="tx849"/>
            <p:cNvSpPr/>
            <p:nvPr/>
          </p:nvSpPr>
          <p:spPr>
            <a:xfrm>
              <a:off x="809475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0" name="tx850"/>
            <p:cNvSpPr/>
            <p:nvPr/>
          </p:nvSpPr>
          <p:spPr>
            <a:xfrm>
              <a:off x="83366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1" name="tx851"/>
            <p:cNvSpPr/>
            <p:nvPr/>
          </p:nvSpPr>
          <p:spPr>
            <a:xfrm>
              <a:off x="857863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2" name="tx852"/>
            <p:cNvSpPr/>
            <p:nvPr/>
          </p:nvSpPr>
          <p:spPr>
            <a:xfrm>
              <a:off x="253017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53" name="tx853"/>
            <p:cNvSpPr/>
            <p:nvPr/>
          </p:nvSpPr>
          <p:spPr>
            <a:xfrm>
              <a:off x="277211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54" name="tx854"/>
            <p:cNvSpPr/>
            <p:nvPr/>
          </p:nvSpPr>
          <p:spPr>
            <a:xfrm>
              <a:off x="301405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5" name="tx855"/>
            <p:cNvSpPr/>
            <p:nvPr/>
          </p:nvSpPr>
          <p:spPr>
            <a:xfrm>
              <a:off x="3255991"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6" name="tx856"/>
            <p:cNvSpPr/>
            <p:nvPr/>
          </p:nvSpPr>
          <p:spPr>
            <a:xfrm>
              <a:off x="349792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7" name="tx857"/>
            <p:cNvSpPr/>
            <p:nvPr/>
          </p:nvSpPr>
          <p:spPr>
            <a:xfrm>
              <a:off x="37398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8" name="tx858"/>
            <p:cNvSpPr/>
            <p:nvPr/>
          </p:nvSpPr>
          <p:spPr>
            <a:xfrm>
              <a:off x="398180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59" name="tx859"/>
            <p:cNvSpPr/>
            <p:nvPr/>
          </p:nvSpPr>
          <p:spPr>
            <a:xfrm>
              <a:off x="422374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60" name="tx860"/>
            <p:cNvSpPr/>
            <p:nvPr/>
          </p:nvSpPr>
          <p:spPr>
            <a:xfrm>
              <a:off x="446568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61" name="tx861"/>
            <p:cNvSpPr/>
            <p:nvPr/>
          </p:nvSpPr>
          <p:spPr>
            <a:xfrm>
              <a:off x="470762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62" name="tx862"/>
            <p:cNvSpPr/>
            <p:nvPr/>
          </p:nvSpPr>
          <p:spPr>
            <a:xfrm>
              <a:off x="519149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3" name="tx863"/>
            <p:cNvSpPr/>
            <p:nvPr/>
          </p:nvSpPr>
          <p:spPr>
            <a:xfrm>
              <a:off x="543343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64" name="tx864"/>
            <p:cNvSpPr/>
            <p:nvPr/>
          </p:nvSpPr>
          <p:spPr>
            <a:xfrm>
              <a:off x="567537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65" name="tx865"/>
            <p:cNvSpPr/>
            <p:nvPr/>
          </p:nvSpPr>
          <p:spPr>
            <a:xfrm>
              <a:off x="5917312"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6" name="tx866"/>
            <p:cNvSpPr/>
            <p:nvPr/>
          </p:nvSpPr>
          <p:spPr>
            <a:xfrm>
              <a:off x="615925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7" name="tx867"/>
            <p:cNvSpPr/>
            <p:nvPr/>
          </p:nvSpPr>
          <p:spPr>
            <a:xfrm>
              <a:off x="6401188"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8" name="tx868"/>
            <p:cNvSpPr/>
            <p:nvPr/>
          </p:nvSpPr>
          <p:spPr>
            <a:xfrm>
              <a:off x="6643126"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9" name="tx869"/>
            <p:cNvSpPr/>
            <p:nvPr/>
          </p:nvSpPr>
          <p:spPr>
            <a:xfrm>
              <a:off x="6885064"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70" name="tx870"/>
            <p:cNvSpPr/>
            <p:nvPr/>
          </p:nvSpPr>
          <p:spPr>
            <a:xfrm>
              <a:off x="7127003"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71" name="tx871"/>
            <p:cNvSpPr/>
            <p:nvPr/>
          </p:nvSpPr>
          <p:spPr>
            <a:xfrm>
              <a:off x="736894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2" name="tx872"/>
            <p:cNvSpPr/>
            <p:nvPr/>
          </p:nvSpPr>
          <p:spPr>
            <a:xfrm>
              <a:off x="761087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3" name="tx873"/>
            <p:cNvSpPr/>
            <p:nvPr/>
          </p:nvSpPr>
          <p:spPr>
            <a:xfrm>
              <a:off x="785281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4" name="tx874"/>
            <p:cNvSpPr/>
            <p:nvPr/>
          </p:nvSpPr>
          <p:spPr>
            <a:xfrm>
              <a:off x="809475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75" name="tx875"/>
            <p:cNvSpPr/>
            <p:nvPr/>
          </p:nvSpPr>
          <p:spPr>
            <a:xfrm>
              <a:off x="8336694"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76" name="tx876"/>
            <p:cNvSpPr/>
            <p:nvPr/>
          </p:nvSpPr>
          <p:spPr>
            <a:xfrm>
              <a:off x="857863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77" name="tx877"/>
            <p:cNvSpPr/>
            <p:nvPr/>
          </p:nvSpPr>
          <p:spPr>
            <a:xfrm>
              <a:off x="253017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78" name="tx878"/>
            <p:cNvSpPr/>
            <p:nvPr/>
          </p:nvSpPr>
          <p:spPr>
            <a:xfrm>
              <a:off x="277211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79" name="tx879"/>
            <p:cNvSpPr/>
            <p:nvPr/>
          </p:nvSpPr>
          <p:spPr>
            <a:xfrm>
              <a:off x="301405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0" name="tx880"/>
            <p:cNvSpPr/>
            <p:nvPr/>
          </p:nvSpPr>
          <p:spPr>
            <a:xfrm>
              <a:off x="325599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1" name="tx881"/>
            <p:cNvSpPr/>
            <p:nvPr/>
          </p:nvSpPr>
          <p:spPr>
            <a:xfrm>
              <a:off x="349792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2" name="tx882"/>
            <p:cNvSpPr/>
            <p:nvPr/>
          </p:nvSpPr>
          <p:spPr>
            <a:xfrm>
              <a:off x="37398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3" name="tx883"/>
            <p:cNvSpPr/>
            <p:nvPr/>
          </p:nvSpPr>
          <p:spPr>
            <a:xfrm>
              <a:off x="3981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4" name="tx884"/>
            <p:cNvSpPr/>
            <p:nvPr/>
          </p:nvSpPr>
          <p:spPr>
            <a:xfrm>
              <a:off x="422374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5" name="tx885"/>
            <p:cNvSpPr/>
            <p:nvPr/>
          </p:nvSpPr>
          <p:spPr>
            <a:xfrm>
              <a:off x="446568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86" name="tx886"/>
            <p:cNvSpPr/>
            <p:nvPr/>
          </p:nvSpPr>
          <p:spPr>
            <a:xfrm>
              <a:off x="470762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7" name="tx887"/>
            <p:cNvSpPr/>
            <p:nvPr/>
          </p:nvSpPr>
          <p:spPr>
            <a:xfrm>
              <a:off x="494955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8" name="tx888"/>
            <p:cNvSpPr/>
            <p:nvPr/>
          </p:nvSpPr>
          <p:spPr>
            <a:xfrm>
              <a:off x="519149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9" name="tx889"/>
            <p:cNvSpPr/>
            <p:nvPr/>
          </p:nvSpPr>
          <p:spPr>
            <a:xfrm>
              <a:off x="543343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0" name="tx890"/>
            <p:cNvSpPr/>
            <p:nvPr/>
          </p:nvSpPr>
          <p:spPr>
            <a:xfrm>
              <a:off x="567537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1" name="tx891"/>
            <p:cNvSpPr/>
            <p:nvPr/>
          </p:nvSpPr>
          <p:spPr>
            <a:xfrm>
              <a:off x="5917312" y="540657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2" name="tx892"/>
            <p:cNvSpPr/>
            <p:nvPr/>
          </p:nvSpPr>
          <p:spPr>
            <a:xfrm>
              <a:off x="615925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93" name="tx893"/>
            <p:cNvSpPr/>
            <p:nvPr/>
          </p:nvSpPr>
          <p:spPr>
            <a:xfrm>
              <a:off x="6401188"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94" name="tx894"/>
            <p:cNvSpPr/>
            <p:nvPr/>
          </p:nvSpPr>
          <p:spPr>
            <a:xfrm>
              <a:off x="664312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5" name="tx895"/>
            <p:cNvSpPr/>
            <p:nvPr/>
          </p:nvSpPr>
          <p:spPr>
            <a:xfrm>
              <a:off x="688506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96" name="tx896"/>
            <p:cNvSpPr/>
            <p:nvPr/>
          </p:nvSpPr>
          <p:spPr>
            <a:xfrm>
              <a:off x="7127003" y="540657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7" name="tx897"/>
            <p:cNvSpPr/>
            <p:nvPr/>
          </p:nvSpPr>
          <p:spPr>
            <a:xfrm>
              <a:off x="736894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8" name="tx898"/>
            <p:cNvSpPr/>
            <p:nvPr/>
          </p:nvSpPr>
          <p:spPr>
            <a:xfrm>
              <a:off x="761087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9" name="tx899"/>
            <p:cNvSpPr/>
            <p:nvPr/>
          </p:nvSpPr>
          <p:spPr>
            <a:xfrm>
              <a:off x="785281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00" name="tx900"/>
            <p:cNvSpPr/>
            <p:nvPr/>
          </p:nvSpPr>
          <p:spPr>
            <a:xfrm>
              <a:off x="8094756"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01" name="tx901"/>
            <p:cNvSpPr/>
            <p:nvPr/>
          </p:nvSpPr>
          <p:spPr>
            <a:xfrm>
              <a:off x="833669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02" name="tx902"/>
            <p:cNvSpPr/>
            <p:nvPr/>
          </p:nvSpPr>
          <p:spPr>
            <a:xfrm>
              <a:off x="857863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03" name="tx903"/>
            <p:cNvSpPr/>
            <p:nvPr/>
          </p:nvSpPr>
          <p:spPr>
            <a:xfrm>
              <a:off x="253017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277211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5" name="tx905"/>
            <p:cNvSpPr/>
            <p:nvPr/>
          </p:nvSpPr>
          <p:spPr>
            <a:xfrm>
              <a:off x="301405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6" name="tx906"/>
            <p:cNvSpPr/>
            <p:nvPr/>
          </p:nvSpPr>
          <p:spPr>
            <a:xfrm>
              <a:off x="325599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7" name="tx907"/>
            <p:cNvSpPr/>
            <p:nvPr/>
          </p:nvSpPr>
          <p:spPr>
            <a:xfrm>
              <a:off x="349792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8" name="tx908"/>
            <p:cNvSpPr/>
            <p:nvPr/>
          </p:nvSpPr>
          <p:spPr>
            <a:xfrm>
              <a:off x="37398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9" name="tx909"/>
            <p:cNvSpPr/>
            <p:nvPr/>
          </p:nvSpPr>
          <p:spPr>
            <a:xfrm>
              <a:off x="3981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42237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44656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2" name="tx912"/>
            <p:cNvSpPr/>
            <p:nvPr/>
          </p:nvSpPr>
          <p:spPr>
            <a:xfrm>
              <a:off x="470762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494955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519149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543343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567537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591731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615925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64011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6643126"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1" name="tx921"/>
            <p:cNvSpPr/>
            <p:nvPr/>
          </p:nvSpPr>
          <p:spPr>
            <a:xfrm>
              <a:off x="688506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2" name="tx922"/>
            <p:cNvSpPr/>
            <p:nvPr/>
          </p:nvSpPr>
          <p:spPr>
            <a:xfrm>
              <a:off x="7127003"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3" name="tx923"/>
            <p:cNvSpPr/>
            <p:nvPr/>
          </p:nvSpPr>
          <p:spPr>
            <a:xfrm>
              <a:off x="736894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24" name="tx924"/>
            <p:cNvSpPr/>
            <p:nvPr/>
          </p:nvSpPr>
          <p:spPr>
            <a:xfrm>
              <a:off x="761087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5" name="tx925"/>
            <p:cNvSpPr/>
            <p:nvPr/>
          </p:nvSpPr>
          <p:spPr>
            <a:xfrm>
              <a:off x="785281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26" name="tx926"/>
            <p:cNvSpPr/>
            <p:nvPr/>
          </p:nvSpPr>
          <p:spPr>
            <a:xfrm>
              <a:off x="809475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7" name="tx927"/>
            <p:cNvSpPr/>
            <p:nvPr/>
          </p:nvSpPr>
          <p:spPr>
            <a:xfrm>
              <a:off x="833669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857863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9" name="tx929"/>
            <p:cNvSpPr/>
            <p:nvPr/>
          </p:nvSpPr>
          <p:spPr>
            <a:xfrm>
              <a:off x="253017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0" name="tx930"/>
            <p:cNvSpPr/>
            <p:nvPr/>
          </p:nvSpPr>
          <p:spPr>
            <a:xfrm>
              <a:off x="277211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31" name="tx931"/>
            <p:cNvSpPr/>
            <p:nvPr/>
          </p:nvSpPr>
          <p:spPr>
            <a:xfrm>
              <a:off x="301405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2" name="tx932"/>
            <p:cNvSpPr/>
            <p:nvPr/>
          </p:nvSpPr>
          <p:spPr>
            <a:xfrm>
              <a:off x="325599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3" name="tx933"/>
            <p:cNvSpPr/>
            <p:nvPr/>
          </p:nvSpPr>
          <p:spPr>
            <a:xfrm>
              <a:off x="349792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4" name="tx934"/>
            <p:cNvSpPr/>
            <p:nvPr/>
          </p:nvSpPr>
          <p:spPr>
            <a:xfrm>
              <a:off x="37398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5" name="tx935"/>
            <p:cNvSpPr/>
            <p:nvPr/>
          </p:nvSpPr>
          <p:spPr>
            <a:xfrm>
              <a:off x="3981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6" name="tx936"/>
            <p:cNvSpPr/>
            <p:nvPr/>
          </p:nvSpPr>
          <p:spPr>
            <a:xfrm>
              <a:off x="42237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446568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470762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9" name="tx939"/>
            <p:cNvSpPr/>
            <p:nvPr/>
          </p:nvSpPr>
          <p:spPr>
            <a:xfrm>
              <a:off x="494955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40" name="tx940"/>
            <p:cNvSpPr/>
            <p:nvPr/>
          </p:nvSpPr>
          <p:spPr>
            <a:xfrm>
              <a:off x="519149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1" name="tx941"/>
            <p:cNvSpPr/>
            <p:nvPr/>
          </p:nvSpPr>
          <p:spPr>
            <a:xfrm>
              <a:off x="543343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2" name="tx942"/>
            <p:cNvSpPr/>
            <p:nvPr/>
          </p:nvSpPr>
          <p:spPr>
            <a:xfrm>
              <a:off x="567537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3" name="tx943"/>
            <p:cNvSpPr/>
            <p:nvPr/>
          </p:nvSpPr>
          <p:spPr>
            <a:xfrm>
              <a:off x="591731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615925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5" name="tx945"/>
            <p:cNvSpPr/>
            <p:nvPr/>
          </p:nvSpPr>
          <p:spPr>
            <a:xfrm>
              <a:off x="640118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6" name="tx946"/>
            <p:cNvSpPr/>
            <p:nvPr/>
          </p:nvSpPr>
          <p:spPr>
            <a:xfrm>
              <a:off x="664312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688506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8" name="tx948"/>
            <p:cNvSpPr/>
            <p:nvPr/>
          </p:nvSpPr>
          <p:spPr>
            <a:xfrm>
              <a:off x="712700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9" name="tx949"/>
            <p:cNvSpPr/>
            <p:nvPr/>
          </p:nvSpPr>
          <p:spPr>
            <a:xfrm>
              <a:off x="736894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0" name="tx950"/>
            <p:cNvSpPr/>
            <p:nvPr/>
          </p:nvSpPr>
          <p:spPr>
            <a:xfrm>
              <a:off x="761087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785281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809475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833669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857863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253017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56" name="tx956"/>
            <p:cNvSpPr/>
            <p:nvPr/>
          </p:nvSpPr>
          <p:spPr>
            <a:xfrm>
              <a:off x="277211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57" name="tx957"/>
            <p:cNvSpPr/>
            <p:nvPr/>
          </p:nvSpPr>
          <p:spPr>
            <a:xfrm>
              <a:off x="301405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8" name="tx958"/>
            <p:cNvSpPr/>
            <p:nvPr/>
          </p:nvSpPr>
          <p:spPr>
            <a:xfrm>
              <a:off x="3255991"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9" name="tx959"/>
            <p:cNvSpPr/>
            <p:nvPr/>
          </p:nvSpPr>
          <p:spPr>
            <a:xfrm>
              <a:off x="3497929"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0" name="tx960"/>
            <p:cNvSpPr/>
            <p:nvPr/>
          </p:nvSpPr>
          <p:spPr>
            <a:xfrm>
              <a:off x="3739868"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1" name="tx961"/>
            <p:cNvSpPr/>
            <p:nvPr/>
          </p:nvSpPr>
          <p:spPr>
            <a:xfrm>
              <a:off x="3981806"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2" name="tx962"/>
            <p:cNvSpPr/>
            <p:nvPr/>
          </p:nvSpPr>
          <p:spPr>
            <a:xfrm>
              <a:off x="422374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3" name="tx963"/>
            <p:cNvSpPr/>
            <p:nvPr/>
          </p:nvSpPr>
          <p:spPr>
            <a:xfrm>
              <a:off x="446568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64" name="tx964"/>
            <p:cNvSpPr/>
            <p:nvPr/>
          </p:nvSpPr>
          <p:spPr>
            <a:xfrm>
              <a:off x="470762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5" name="tx965"/>
            <p:cNvSpPr/>
            <p:nvPr/>
          </p:nvSpPr>
          <p:spPr>
            <a:xfrm>
              <a:off x="494955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66" name="tx966"/>
            <p:cNvSpPr/>
            <p:nvPr/>
          </p:nvSpPr>
          <p:spPr>
            <a:xfrm>
              <a:off x="519149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7" name="tx967"/>
            <p:cNvSpPr/>
            <p:nvPr/>
          </p:nvSpPr>
          <p:spPr>
            <a:xfrm>
              <a:off x="543343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68" name="tx968"/>
            <p:cNvSpPr/>
            <p:nvPr/>
          </p:nvSpPr>
          <p:spPr>
            <a:xfrm>
              <a:off x="567537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69" name="tx969"/>
            <p:cNvSpPr/>
            <p:nvPr/>
          </p:nvSpPr>
          <p:spPr>
            <a:xfrm>
              <a:off x="615925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0" name="tx970"/>
            <p:cNvSpPr/>
            <p:nvPr/>
          </p:nvSpPr>
          <p:spPr>
            <a:xfrm>
              <a:off x="64011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71" name="tx971"/>
            <p:cNvSpPr/>
            <p:nvPr/>
          </p:nvSpPr>
          <p:spPr>
            <a:xfrm>
              <a:off x="664312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2" name="tx972"/>
            <p:cNvSpPr/>
            <p:nvPr/>
          </p:nvSpPr>
          <p:spPr>
            <a:xfrm>
              <a:off x="688506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3" name="tx973"/>
            <p:cNvSpPr/>
            <p:nvPr/>
          </p:nvSpPr>
          <p:spPr>
            <a:xfrm>
              <a:off x="712700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4" name="tx974"/>
            <p:cNvSpPr/>
            <p:nvPr/>
          </p:nvSpPr>
          <p:spPr>
            <a:xfrm>
              <a:off x="736894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75" name="tx975"/>
            <p:cNvSpPr/>
            <p:nvPr/>
          </p:nvSpPr>
          <p:spPr>
            <a:xfrm>
              <a:off x="761087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6" name="tx976"/>
            <p:cNvSpPr/>
            <p:nvPr/>
          </p:nvSpPr>
          <p:spPr>
            <a:xfrm>
              <a:off x="7852817"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77" name="tx977"/>
            <p:cNvSpPr/>
            <p:nvPr/>
          </p:nvSpPr>
          <p:spPr>
            <a:xfrm>
              <a:off x="8094756"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8" name="tx978"/>
            <p:cNvSpPr/>
            <p:nvPr/>
          </p:nvSpPr>
          <p:spPr>
            <a:xfrm>
              <a:off x="8336694" y="50467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79" name="tx979"/>
            <p:cNvSpPr/>
            <p:nvPr/>
          </p:nvSpPr>
          <p:spPr>
            <a:xfrm>
              <a:off x="857863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80" name="tx980"/>
            <p:cNvSpPr/>
            <p:nvPr/>
          </p:nvSpPr>
          <p:spPr>
            <a:xfrm>
              <a:off x="2530177"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81" name="tx981"/>
            <p:cNvSpPr/>
            <p:nvPr/>
          </p:nvSpPr>
          <p:spPr>
            <a:xfrm>
              <a:off x="2772115"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2" name="tx982"/>
            <p:cNvSpPr/>
            <p:nvPr/>
          </p:nvSpPr>
          <p:spPr>
            <a:xfrm>
              <a:off x="3014053"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3" name="tx983"/>
            <p:cNvSpPr/>
            <p:nvPr/>
          </p:nvSpPr>
          <p:spPr>
            <a:xfrm>
              <a:off x="325599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4" name="tx984"/>
            <p:cNvSpPr/>
            <p:nvPr/>
          </p:nvSpPr>
          <p:spPr>
            <a:xfrm>
              <a:off x="349792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85" name="tx985"/>
            <p:cNvSpPr/>
            <p:nvPr/>
          </p:nvSpPr>
          <p:spPr>
            <a:xfrm>
              <a:off x="3739868"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6" name="tx986"/>
            <p:cNvSpPr/>
            <p:nvPr/>
          </p:nvSpPr>
          <p:spPr>
            <a:xfrm>
              <a:off x="3981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7" name="tx987"/>
            <p:cNvSpPr/>
            <p:nvPr/>
          </p:nvSpPr>
          <p:spPr>
            <a:xfrm>
              <a:off x="422374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8" name="tx988"/>
            <p:cNvSpPr/>
            <p:nvPr/>
          </p:nvSpPr>
          <p:spPr>
            <a:xfrm>
              <a:off x="446568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9" name="tx989"/>
            <p:cNvSpPr/>
            <p:nvPr/>
          </p:nvSpPr>
          <p:spPr>
            <a:xfrm>
              <a:off x="470762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0" name="tx990"/>
            <p:cNvSpPr/>
            <p:nvPr/>
          </p:nvSpPr>
          <p:spPr>
            <a:xfrm>
              <a:off x="4949559"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1" name="tx991"/>
            <p:cNvSpPr/>
            <p:nvPr/>
          </p:nvSpPr>
          <p:spPr>
            <a:xfrm>
              <a:off x="519149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2" name="tx992"/>
            <p:cNvSpPr/>
            <p:nvPr/>
          </p:nvSpPr>
          <p:spPr>
            <a:xfrm>
              <a:off x="543343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3" name="tx993"/>
            <p:cNvSpPr/>
            <p:nvPr/>
          </p:nvSpPr>
          <p:spPr>
            <a:xfrm>
              <a:off x="5675373"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4" name="tx994"/>
            <p:cNvSpPr/>
            <p:nvPr/>
          </p:nvSpPr>
          <p:spPr>
            <a:xfrm>
              <a:off x="591731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5" name="tx995"/>
            <p:cNvSpPr/>
            <p:nvPr/>
          </p:nvSpPr>
          <p:spPr>
            <a:xfrm>
              <a:off x="615925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6" name="tx996"/>
            <p:cNvSpPr/>
            <p:nvPr/>
          </p:nvSpPr>
          <p:spPr>
            <a:xfrm>
              <a:off x="64011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7" name="tx997"/>
            <p:cNvSpPr/>
            <p:nvPr/>
          </p:nvSpPr>
          <p:spPr>
            <a:xfrm>
              <a:off x="664312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8" name="tx998"/>
            <p:cNvSpPr/>
            <p:nvPr/>
          </p:nvSpPr>
          <p:spPr>
            <a:xfrm>
              <a:off x="688506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9" name="tx999"/>
            <p:cNvSpPr/>
            <p:nvPr/>
          </p:nvSpPr>
          <p:spPr>
            <a:xfrm>
              <a:off x="712700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736894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1" name="tx1001"/>
            <p:cNvSpPr/>
            <p:nvPr/>
          </p:nvSpPr>
          <p:spPr>
            <a:xfrm>
              <a:off x="761087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2" name="tx1002"/>
            <p:cNvSpPr/>
            <p:nvPr/>
          </p:nvSpPr>
          <p:spPr>
            <a:xfrm>
              <a:off x="7852817"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03" name="tx1003"/>
            <p:cNvSpPr/>
            <p:nvPr/>
          </p:nvSpPr>
          <p:spPr>
            <a:xfrm>
              <a:off x="809475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4" name="tx1004"/>
            <p:cNvSpPr/>
            <p:nvPr/>
          </p:nvSpPr>
          <p:spPr>
            <a:xfrm>
              <a:off x="833669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5" name="tx1005"/>
            <p:cNvSpPr/>
            <p:nvPr/>
          </p:nvSpPr>
          <p:spPr>
            <a:xfrm>
              <a:off x="857863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6" name="tx1006"/>
            <p:cNvSpPr/>
            <p:nvPr/>
          </p:nvSpPr>
          <p:spPr>
            <a:xfrm>
              <a:off x="253017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277211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8" name="tx1008"/>
            <p:cNvSpPr/>
            <p:nvPr/>
          </p:nvSpPr>
          <p:spPr>
            <a:xfrm>
              <a:off x="3014053"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9" name="tx1009"/>
            <p:cNvSpPr/>
            <p:nvPr/>
          </p:nvSpPr>
          <p:spPr>
            <a:xfrm>
              <a:off x="325599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10" name="tx1010"/>
            <p:cNvSpPr/>
            <p:nvPr/>
          </p:nvSpPr>
          <p:spPr>
            <a:xfrm>
              <a:off x="349792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11" name="tx1011"/>
            <p:cNvSpPr/>
            <p:nvPr/>
          </p:nvSpPr>
          <p:spPr>
            <a:xfrm>
              <a:off x="3739868"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2" name="tx1012"/>
            <p:cNvSpPr/>
            <p:nvPr/>
          </p:nvSpPr>
          <p:spPr>
            <a:xfrm>
              <a:off x="3981806"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3" name="tx1013"/>
            <p:cNvSpPr/>
            <p:nvPr/>
          </p:nvSpPr>
          <p:spPr>
            <a:xfrm>
              <a:off x="422374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4" name="tx1014"/>
            <p:cNvSpPr/>
            <p:nvPr/>
          </p:nvSpPr>
          <p:spPr>
            <a:xfrm>
              <a:off x="446568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15" name="tx1015"/>
            <p:cNvSpPr/>
            <p:nvPr/>
          </p:nvSpPr>
          <p:spPr>
            <a:xfrm>
              <a:off x="470762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6" name="tx1016"/>
            <p:cNvSpPr/>
            <p:nvPr/>
          </p:nvSpPr>
          <p:spPr>
            <a:xfrm>
              <a:off x="494955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7" name="tx1017"/>
            <p:cNvSpPr/>
            <p:nvPr/>
          </p:nvSpPr>
          <p:spPr>
            <a:xfrm>
              <a:off x="519149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8" name="tx1018"/>
            <p:cNvSpPr/>
            <p:nvPr/>
          </p:nvSpPr>
          <p:spPr>
            <a:xfrm>
              <a:off x="543343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9" name="tx1019"/>
            <p:cNvSpPr/>
            <p:nvPr/>
          </p:nvSpPr>
          <p:spPr>
            <a:xfrm>
              <a:off x="567537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0" name="tx1020"/>
            <p:cNvSpPr/>
            <p:nvPr/>
          </p:nvSpPr>
          <p:spPr>
            <a:xfrm>
              <a:off x="5917312"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21" name="tx1021"/>
            <p:cNvSpPr/>
            <p:nvPr/>
          </p:nvSpPr>
          <p:spPr>
            <a:xfrm>
              <a:off x="6159250"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22" name="tx1022"/>
            <p:cNvSpPr/>
            <p:nvPr/>
          </p:nvSpPr>
          <p:spPr>
            <a:xfrm>
              <a:off x="6401188"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23" name="tx1023"/>
            <p:cNvSpPr/>
            <p:nvPr/>
          </p:nvSpPr>
          <p:spPr>
            <a:xfrm>
              <a:off x="664312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24" name="tx1024"/>
            <p:cNvSpPr/>
            <p:nvPr/>
          </p:nvSpPr>
          <p:spPr>
            <a:xfrm>
              <a:off x="688506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5" name="tx1025"/>
            <p:cNvSpPr/>
            <p:nvPr/>
          </p:nvSpPr>
          <p:spPr>
            <a:xfrm>
              <a:off x="712700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6" name="tx1026"/>
            <p:cNvSpPr/>
            <p:nvPr/>
          </p:nvSpPr>
          <p:spPr>
            <a:xfrm>
              <a:off x="736894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7" name="tx1027"/>
            <p:cNvSpPr/>
            <p:nvPr/>
          </p:nvSpPr>
          <p:spPr>
            <a:xfrm>
              <a:off x="761087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8" name="tx1028"/>
            <p:cNvSpPr/>
            <p:nvPr/>
          </p:nvSpPr>
          <p:spPr>
            <a:xfrm>
              <a:off x="785281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29" name="tx1029"/>
            <p:cNvSpPr/>
            <p:nvPr/>
          </p:nvSpPr>
          <p:spPr>
            <a:xfrm>
              <a:off x="809475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0" name="tx1030"/>
            <p:cNvSpPr/>
            <p:nvPr/>
          </p:nvSpPr>
          <p:spPr>
            <a:xfrm>
              <a:off x="833669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857863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2" name="tx1032"/>
            <p:cNvSpPr/>
            <p:nvPr/>
          </p:nvSpPr>
          <p:spPr>
            <a:xfrm>
              <a:off x="253017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3" name="tx1033"/>
            <p:cNvSpPr/>
            <p:nvPr/>
          </p:nvSpPr>
          <p:spPr>
            <a:xfrm>
              <a:off x="277211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4" name="tx1034"/>
            <p:cNvSpPr/>
            <p:nvPr/>
          </p:nvSpPr>
          <p:spPr>
            <a:xfrm>
              <a:off x="301405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5" name="tx1035"/>
            <p:cNvSpPr/>
            <p:nvPr/>
          </p:nvSpPr>
          <p:spPr>
            <a:xfrm>
              <a:off x="325599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6" name="tx1036"/>
            <p:cNvSpPr/>
            <p:nvPr/>
          </p:nvSpPr>
          <p:spPr>
            <a:xfrm>
              <a:off x="349792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37" name="tx1037"/>
            <p:cNvSpPr/>
            <p:nvPr/>
          </p:nvSpPr>
          <p:spPr>
            <a:xfrm>
              <a:off x="37398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3981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9" name="tx1039"/>
            <p:cNvSpPr/>
            <p:nvPr/>
          </p:nvSpPr>
          <p:spPr>
            <a:xfrm>
              <a:off x="42237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0" name="tx1040"/>
            <p:cNvSpPr/>
            <p:nvPr/>
          </p:nvSpPr>
          <p:spPr>
            <a:xfrm>
              <a:off x="446568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1" name="tx1041"/>
            <p:cNvSpPr/>
            <p:nvPr/>
          </p:nvSpPr>
          <p:spPr>
            <a:xfrm>
              <a:off x="470762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42" name="tx1042"/>
            <p:cNvSpPr/>
            <p:nvPr/>
          </p:nvSpPr>
          <p:spPr>
            <a:xfrm>
              <a:off x="494955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43" name="tx1043"/>
            <p:cNvSpPr/>
            <p:nvPr/>
          </p:nvSpPr>
          <p:spPr>
            <a:xfrm>
              <a:off x="519149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44" name="tx1044"/>
            <p:cNvSpPr/>
            <p:nvPr/>
          </p:nvSpPr>
          <p:spPr>
            <a:xfrm>
              <a:off x="5433435"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5" name="tx1045"/>
            <p:cNvSpPr/>
            <p:nvPr/>
          </p:nvSpPr>
          <p:spPr>
            <a:xfrm>
              <a:off x="567537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6" name="tx1046"/>
            <p:cNvSpPr/>
            <p:nvPr/>
          </p:nvSpPr>
          <p:spPr>
            <a:xfrm>
              <a:off x="5917312"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47" name="tx1047"/>
            <p:cNvSpPr/>
            <p:nvPr/>
          </p:nvSpPr>
          <p:spPr>
            <a:xfrm>
              <a:off x="615925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8" name="tx1048"/>
            <p:cNvSpPr/>
            <p:nvPr/>
          </p:nvSpPr>
          <p:spPr>
            <a:xfrm>
              <a:off x="64011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49" name="tx1049"/>
            <p:cNvSpPr/>
            <p:nvPr/>
          </p:nvSpPr>
          <p:spPr>
            <a:xfrm>
              <a:off x="664312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0" name="tx1050"/>
            <p:cNvSpPr/>
            <p:nvPr/>
          </p:nvSpPr>
          <p:spPr>
            <a:xfrm>
              <a:off x="688506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1" name="tx1051"/>
            <p:cNvSpPr/>
            <p:nvPr/>
          </p:nvSpPr>
          <p:spPr>
            <a:xfrm>
              <a:off x="712700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2" name="tx1052"/>
            <p:cNvSpPr/>
            <p:nvPr/>
          </p:nvSpPr>
          <p:spPr>
            <a:xfrm>
              <a:off x="7368941"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53" name="tx1053"/>
            <p:cNvSpPr/>
            <p:nvPr/>
          </p:nvSpPr>
          <p:spPr>
            <a:xfrm>
              <a:off x="761087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54" name="tx1054"/>
            <p:cNvSpPr/>
            <p:nvPr/>
          </p:nvSpPr>
          <p:spPr>
            <a:xfrm>
              <a:off x="785281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5" name="tx1055"/>
            <p:cNvSpPr/>
            <p:nvPr/>
          </p:nvSpPr>
          <p:spPr>
            <a:xfrm>
              <a:off x="809475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6" name="tx1056"/>
            <p:cNvSpPr/>
            <p:nvPr/>
          </p:nvSpPr>
          <p:spPr>
            <a:xfrm>
              <a:off x="833669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7" name="tx1057"/>
            <p:cNvSpPr/>
            <p:nvPr/>
          </p:nvSpPr>
          <p:spPr>
            <a:xfrm>
              <a:off x="857863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8" name="tx1058"/>
            <p:cNvSpPr/>
            <p:nvPr/>
          </p:nvSpPr>
          <p:spPr>
            <a:xfrm>
              <a:off x="2530177"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59" name="tx1059"/>
            <p:cNvSpPr/>
            <p:nvPr/>
          </p:nvSpPr>
          <p:spPr>
            <a:xfrm>
              <a:off x="277211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60" name="tx1060"/>
            <p:cNvSpPr/>
            <p:nvPr/>
          </p:nvSpPr>
          <p:spPr>
            <a:xfrm>
              <a:off x="301405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61" name="tx1061"/>
            <p:cNvSpPr/>
            <p:nvPr/>
          </p:nvSpPr>
          <p:spPr>
            <a:xfrm>
              <a:off x="325599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2" name="tx1062"/>
            <p:cNvSpPr/>
            <p:nvPr/>
          </p:nvSpPr>
          <p:spPr>
            <a:xfrm>
              <a:off x="3497929"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63" name="tx1063"/>
            <p:cNvSpPr/>
            <p:nvPr/>
          </p:nvSpPr>
          <p:spPr>
            <a:xfrm>
              <a:off x="37398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4" name="tx1064"/>
            <p:cNvSpPr/>
            <p:nvPr/>
          </p:nvSpPr>
          <p:spPr>
            <a:xfrm>
              <a:off x="3981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5" name="tx1065"/>
            <p:cNvSpPr/>
            <p:nvPr/>
          </p:nvSpPr>
          <p:spPr>
            <a:xfrm>
              <a:off x="42237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66" name="tx1066"/>
            <p:cNvSpPr/>
            <p:nvPr/>
          </p:nvSpPr>
          <p:spPr>
            <a:xfrm>
              <a:off x="44656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7" name="tx1067"/>
            <p:cNvSpPr/>
            <p:nvPr/>
          </p:nvSpPr>
          <p:spPr>
            <a:xfrm>
              <a:off x="470762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68" name="tx1068"/>
            <p:cNvSpPr/>
            <p:nvPr/>
          </p:nvSpPr>
          <p:spPr>
            <a:xfrm>
              <a:off x="494955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9" name="tx1069"/>
            <p:cNvSpPr/>
            <p:nvPr/>
          </p:nvSpPr>
          <p:spPr>
            <a:xfrm>
              <a:off x="519149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0" name="tx1070"/>
            <p:cNvSpPr/>
            <p:nvPr/>
          </p:nvSpPr>
          <p:spPr>
            <a:xfrm>
              <a:off x="543343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1" name="tx1071"/>
            <p:cNvSpPr/>
            <p:nvPr/>
          </p:nvSpPr>
          <p:spPr>
            <a:xfrm>
              <a:off x="567537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2" name="tx1072"/>
            <p:cNvSpPr/>
            <p:nvPr/>
          </p:nvSpPr>
          <p:spPr>
            <a:xfrm>
              <a:off x="591731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3" name="tx1073"/>
            <p:cNvSpPr/>
            <p:nvPr/>
          </p:nvSpPr>
          <p:spPr>
            <a:xfrm>
              <a:off x="615925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74" name="tx1074"/>
            <p:cNvSpPr/>
            <p:nvPr/>
          </p:nvSpPr>
          <p:spPr>
            <a:xfrm>
              <a:off x="640118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75" name="tx1075"/>
            <p:cNvSpPr/>
            <p:nvPr/>
          </p:nvSpPr>
          <p:spPr>
            <a:xfrm>
              <a:off x="664312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6" name="tx1076"/>
            <p:cNvSpPr/>
            <p:nvPr/>
          </p:nvSpPr>
          <p:spPr>
            <a:xfrm>
              <a:off x="688506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7" name="tx1077"/>
            <p:cNvSpPr/>
            <p:nvPr/>
          </p:nvSpPr>
          <p:spPr>
            <a:xfrm>
              <a:off x="712700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78" name="tx1078"/>
            <p:cNvSpPr/>
            <p:nvPr/>
          </p:nvSpPr>
          <p:spPr>
            <a:xfrm>
              <a:off x="736894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9" name="tx1079"/>
            <p:cNvSpPr/>
            <p:nvPr/>
          </p:nvSpPr>
          <p:spPr>
            <a:xfrm>
              <a:off x="761087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80" name="tx1080"/>
            <p:cNvSpPr/>
            <p:nvPr/>
          </p:nvSpPr>
          <p:spPr>
            <a:xfrm>
              <a:off x="785281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1" name="tx1081"/>
            <p:cNvSpPr/>
            <p:nvPr/>
          </p:nvSpPr>
          <p:spPr>
            <a:xfrm>
              <a:off x="809475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2" name="tx1082"/>
            <p:cNvSpPr/>
            <p:nvPr/>
          </p:nvSpPr>
          <p:spPr>
            <a:xfrm>
              <a:off x="833669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3" name="tx1083"/>
            <p:cNvSpPr/>
            <p:nvPr/>
          </p:nvSpPr>
          <p:spPr>
            <a:xfrm>
              <a:off x="857863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4" name="tx1084"/>
            <p:cNvSpPr/>
            <p:nvPr/>
          </p:nvSpPr>
          <p:spPr>
            <a:xfrm>
              <a:off x="3981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85" name="tx1085"/>
            <p:cNvSpPr/>
            <p:nvPr/>
          </p:nvSpPr>
          <p:spPr>
            <a:xfrm>
              <a:off x="42237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86" name="tx1086"/>
            <p:cNvSpPr/>
            <p:nvPr/>
          </p:nvSpPr>
          <p:spPr>
            <a:xfrm>
              <a:off x="446568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87" name="tx1087"/>
            <p:cNvSpPr/>
            <p:nvPr/>
          </p:nvSpPr>
          <p:spPr>
            <a:xfrm>
              <a:off x="470762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8" name="tx1088"/>
            <p:cNvSpPr/>
            <p:nvPr/>
          </p:nvSpPr>
          <p:spPr>
            <a:xfrm>
              <a:off x="4949559"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9" name="tx1089"/>
            <p:cNvSpPr/>
            <p:nvPr/>
          </p:nvSpPr>
          <p:spPr>
            <a:xfrm>
              <a:off x="519149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90" name="tx1090"/>
            <p:cNvSpPr/>
            <p:nvPr/>
          </p:nvSpPr>
          <p:spPr>
            <a:xfrm>
              <a:off x="543343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1" name="tx1091"/>
            <p:cNvSpPr/>
            <p:nvPr/>
          </p:nvSpPr>
          <p:spPr>
            <a:xfrm>
              <a:off x="567537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92" name="tx1092"/>
            <p:cNvSpPr/>
            <p:nvPr/>
          </p:nvSpPr>
          <p:spPr>
            <a:xfrm>
              <a:off x="591731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3" name="tx1093"/>
            <p:cNvSpPr/>
            <p:nvPr/>
          </p:nvSpPr>
          <p:spPr>
            <a:xfrm>
              <a:off x="6159250"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4" name="tx1094"/>
            <p:cNvSpPr/>
            <p:nvPr/>
          </p:nvSpPr>
          <p:spPr>
            <a:xfrm>
              <a:off x="640118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5" name="tx1095"/>
            <p:cNvSpPr/>
            <p:nvPr/>
          </p:nvSpPr>
          <p:spPr>
            <a:xfrm>
              <a:off x="664312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6" name="tx1096"/>
            <p:cNvSpPr/>
            <p:nvPr/>
          </p:nvSpPr>
          <p:spPr>
            <a:xfrm>
              <a:off x="688506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97" name="tx1097"/>
            <p:cNvSpPr/>
            <p:nvPr/>
          </p:nvSpPr>
          <p:spPr>
            <a:xfrm>
              <a:off x="712700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8" name="tx1098"/>
            <p:cNvSpPr/>
            <p:nvPr/>
          </p:nvSpPr>
          <p:spPr>
            <a:xfrm>
              <a:off x="736894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9" name="tx1099"/>
            <p:cNvSpPr/>
            <p:nvPr/>
          </p:nvSpPr>
          <p:spPr>
            <a:xfrm>
              <a:off x="761087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0" name="tx1100"/>
            <p:cNvSpPr/>
            <p:nvPr/>
          </p:nvSpPr>
          <p:spPr>
            <a:xfrm>
              <a:off x="785281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1" name="tx1101"/>
            <p:cNvSpPr/>
            <p:nvPr/>
          </p:nvSpPr>
          <p:spPr>
            <a:xfrm>
              <a:off x="809475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2" name="tx1102"/>
            <p:cNvSpPr/>
            <p:nvPr/>
          </p:nvSpPr>
          <p:spPr>
            <a:xfrm>
              <a:off x="833669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3" name="tx1103"/>
            <p:cNvSpPr/>
            <p:nvPr/>
          </p:nvSpPr>
          <p:spPr>
            <a:xfrm>
              <a:off x="857863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4" name="tx1104"/>
            <p:cNvSpPr/>
            <p:nvPr/>
          </p:nvSpPr>
          <p:spPr>
            <a:xfrm>
              <a:off x="4465682"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05" name="tx1105"/>
            <p:cNvSpPr/>
            <p:nvPr/>
          </p:nvSpPr>
          <p:spPr>
            <a:xfrm>
              <a:off x="4707620"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106" name="tx1106"/>
            <p:cNvSpPr/>
            <p:nvPr/>
          </p:nvSpPr>
          <p:spPr>
            <a:xfrm>
              <a:off x="494955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7" name="tx1107"/>
            <p:cNvSpPr/>
            <p:nvPr/>
          </p:nvSpPr>
          <p:spPr>
            <a:xfrm>
              <a:off x="640118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8" name="tx1108"/>
            <p:cNvSpPr/>
            <p:nvPr/>
          </p:nvSpPr>
          <p:spPr>
            <a:xfrm>
              <a:off x="664312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9" name="tx1109"/>
            <p:cNvSpPr/>
            <p:nvPr/>
          </p:nvSpPr>
          <p:spPr>
            <a:xfrm>
              <a:off x="688506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10" name="tx1110"/>
            <p:cNvSpPr/>
            <p:nvPr/>
          </p:nvSpPr>
          <p:spPr>
            <a:xfrm>
              <a:off x="7127003"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11" name="tx1111"/>
            <p:cNvSpPr/>
            <p:nvPr/>
          </p:nvSpPr>
          <p:spPr>
            <a:xfrm>
              <a:off x="736894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2" name="tx1112"/>
            <p:cNvSpPr/>
            <p:nvPr/>
          </p:nvSpPr>
          <p:spPr>
            <a:xfrm>
              <a:off x="7852817"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13" name="tx1113"/>
            <p:cNvSpPr/>
            <p:nvPr/>
          </p:nvSpPr>
          <p:spPr>
            <a:xfrm>
              <a:off x="8094756"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4" name="tx1114"/>
            <p:cNvSpPr/>
            <p:nvPr/>
          </p:nvSpPr>
          <p:spPr>
            <a:xfrm>
              <a:off x="8336694"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5" name="tx1115"/>
            <p:cNvSpPr/>
            <p:nvPr/>
          </p:nvSpPr>
          <p:spPr>
            <a:xfrm>
              <a:off x="857863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6" name="tx1116"/>
            <p:cNvSpPr/>
            <p:nvPr/>
          </p:nvSpPr>
          <p:spPr>
            <a:xfrm>
              <a:off x="25301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17" name="tx1117"/>
            <p:cNvSpPr/>
            <p:nvPr/>
          </p:nvSpPr>
          <p:spPr>
            <a:xfrm>
              <a:off x="277211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18" name="tx1118"/>
            <p:cNvSpPr/>
            <p:nvPr/>
          </p:nvSpPr>
          <p:spPr>
            <a:xfrm>
              <a:off x="301405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9" name="tx1119"/>
            <p:cNvSpPr/>
            <p:nvPr/>
          </p:nvSpPr>
          <p:spPr>
            <a:xfrm>
              <a:off x="325599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20" name="tx1120"/>
            <p:cNvSpPr/>
            <p:nvPr/>
          </p:nvSpPr>
          <p:spPr>
            <a:xfrm>
              <a:off x="349792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21" name="tx1121"/>
            <p:cNvSpPr/>
            <p:nvPr/>
          </p:nvSpPr>
          <p:spPr>
            <a:xfrm>
              <a:off x="37398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2" name="tx1122"/>
            <p:cNvSpPr/>
            <p:nvPr/>
          </p:nvSpPr>
          <p:spPr>
            <a:xfrm>
              <a:off x="3981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42237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4" name="tx1124"/>
            <p:cNvSpPr/>
            <p:nvPr/>
          </p:nvSpPr>
          <p:spPr>
            <a:xfrm>
              <a:off x="4465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5" name="tx1125"/>
            <p:cNvSpPr/>
            <p:nvPr/>
          </p:nvSpPr>
          <p:spPr>
            <a:xfrm>
              <a:off x="470762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6" name="tx1126"/>
            <p:cNvSpPr/>
            <p:nvPr/>
          </p:nvSpPr>
          <p:spPr>
            <a:xfrm>
              <a:off x="494955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27" name="tx1127"/>
            <p:cNvSpPr/>
            <p:nvPr/>
          </p:nvSpPr>
          <p:spPr>
            <a:xfrm>
              <a:off x="51914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8" name="tx1128"/>
            <p:cNvSpPr/>
            <p:nvPr/>
          </p:nvSpPr>
          <p:spPr>
            <a:xfrm>
              <a:off x="543343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567537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0" name="tx1130"/>
            <p:cNvSpPr/>
            <p:nvPr/>
          </p:nvSpPr>
          <p:spPr>
            <a:xfrm>
              <a:off x="591731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1" name="tx1131"/>
            <p:cNvSpPr/>
            <p:nvPr/>
          </p:nvSpPr>
          <p:spPr>
            <a:xfrm>
              <a:off x="615925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2" name="tx1132"/>
            <p:cNvSpPr/>
            <p:nvPr/>
          </p:nvSpPr>
          <p:spPr>
            <a:xfrm>
              <a:off x="64011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3" name="tx1133"/>
            <p:cNvSpPr/>
            <p:nvPr/>
          </p:nvSpPr>
          <p:spPr>
            <a:xfrm>
              <a:off x="664312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34" name="tx1134"/>
            <p:cNvSpPr/>
            <p:nvPr/>
          </p:nvSpPr>
          <p:spPr>
            <a:xfrm>
              <a:off x="688506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5" name="tx1135"/>
            <p:cNvSpPr/>
            <p:nvPr/>
          </p:nvSpPr>
          <p:spPr>
            <a:xfrm>
              <a:off x="7127003"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36" name="tx1136"/>
            <p:cNvSpPr/>
            <p:nvPr/>
          </p:nvSpPr>
          <p:spPr>
            <a:xfrm>
              <a:off x="736894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37" name="tx1137"/>
            <p:cNvSpPr/>
            <p:nvPr/>
          </p:nvSpPr>
          <p:spPr>
            <a:xfrm>
              <a:off x="761087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38" name="tx1138"/>
            <p:cNvSpPr/>
            <p:nvPr/>
          </p:nvSpPr>
          <p:spPr>
            <a:xfrm>
              <a:off x="7852817"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39" name="tx1139"/>
            <p:cNvSpPr/>
            <p:nvPr/>
          </p:nvSpPr>
          <p:spPr>
            <a:xfrm>
              <a:off x="809475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40" name="tx1140"/>
            <p:cNvSpPr/>
            <p:nvPr/>
          </p:nvSpPr>
          <p:spPr>
            <a:xfrm>
              <a:off x="83366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41" name="tx1141"/>
            <p:cNvSpPr/>
            <p:nvPr/>
          </p:nvSpPr>
          <p:spPr>
            <a:xfrm>
              <a:off x="857863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42" name="tx1142"/>
            <p:cNvSpPr/>
            <p:nvPr/>
          </p:nvSpPr>
          <p:spPr>
            <a:xfrm>
              <a:off x="253017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43" name="tx1143"/>
            <p:cNvSpPr/>
            <p:nvPr/>
          </p:nvSpPr>
          <p:spPr>
            <a:xfrm>
              <a:off x="301405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4" name="tx1144"/>
            <p:cNvSpPr/>
            <p:nvPr/>
          </p:nvSpPr>
          <p:spPr>
            <a:xfrm>
              <a:off x="325599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45" name="tx1145"/>
            <p:cNvSpPr/>
            <p:nvPr/>
          </p:nvSpPr>
          <p:spPr>
            <a:xfrm>
              <a:off x="349792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46" name="tx1146"/>
            <p:cNvSpPr/>
            <p:nvPr/>
          </p:nvSpPr>
          <p:spPr>
            <a:xfrm>
              <a:off x="373986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47" name="tx1147"/>
            <p:cNvSpPr/>
            <p:nvPr/>
          </p:nvSpPr>
          <p:spPr>
            <a:xfrm>
              <a:off x="3981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48" name="tx1148"/>
            <p:cNvSpPr/>
            <p:nvPr/>
          </p:nvSpPr>
          <p:spPr>
            <a:xfrm>
              <a:off x="4223744"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149" name="tx1149"/>
            <p:cNvSpPr/>
            <p:nvPr/>
          </p:nvSpPr>
          <p:spPr>
            <a:xfrm>
              <a:off x="446568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50" name="tx1150"/>
            <p:cNvSpPr/>
            <p:nvPr/>
          </p:nvSpPr>
          <p:spPr>
            <a:xfrm>
              <a:off x="470762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51" name="tx1151"/>
            <p:cNvSpPr/>
            <p:nvPr/>
          </p:nvSpPr>
          <p:spPr>
            <a:xfrm>
              <a:off x="494955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2" name="tx1152"/>
            <p:cNvSpPr/>
            <p:nvPr/>
          </p:nvSpPr>
          <p:spPr>
            <a:xfrm>
              <a:off x="519149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3" name="tx1153"/>
            <p:cNvSpPr/>
            <p:nvPr/>
          </p:nvSpPr>
          <p:spPr>
            <a:xfrm>
              <a:off x="543343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4" name="tx1154"/>
            <p:cNvSpPr/>
            <p:nvPr/>
          </p:nvSpPr>
          <p:spPr>
            <a:xfrm>
              <a:off x="567537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5" name="tx1155"/>
            <p:cNvSpPr/>
            <p:nvPr/>
          </p:nvSpPr>
          <p:spPr>
            <a:xfrm>
              <a:off x="591731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56" name="tx1156"/>
            <p:cNvSpPr/>
            <p:nvPr/>
          </p:nvSpPr>
          <p:spPr>
            <a:xfrm>
              <a:off x="615925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7" name="tx1157"/>
            <p:cNvSpPr/>
            <p:nvPr/>
          </p:nvSpPr>
          <p:spPr>
            <a:xfrm>
              <a:off x="64011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8" name="tx1158"/>
            <p:cNvSpPr/>
            <p:nvPr/>
          </p:nvSpPr>
          <p:spPr>
            <a:xfrm>
              <a:off x="664312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9" name="tx1159"/>
            <p:cNvSpPr/>
            <p:nvPr/>
          </p:nvSpPr>
          <p:spPr>
            <a:xfrm>
              <a:off x="688506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0" name="tx1160"/>
            <p:cNvSpPr/>
            <p:nvPr/>
          </p:nvSpPr>
          <p:spPr>
            <a:xfrm>
              <a:off x="712700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61" name="tx1161"/>
            <p:cNvSpPr/>
            <p:nvPr/>
          </p:nvSpPr>
          <p:spPr>
            <a:xfrm>
              <a:off x="7368941"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62" name="tx1162"/>
            <p:cNvSpPr/>
            <p:nvPr/>
          </p:nvSpPr>
          <p:spPr>
            <a:xfrm>
              <a:off x="761087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63" name="tx1163"/>
            <p:cNvSpPr/>
            <p:nvPr/>
          </p:nvSpPr>
          <p:spPr>
            <a:xfrm>
              <a:off x="785281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4" name="tx1164"/>
            <p:cNvSpPr/>
            <p:nvPr/>
          </p:nvSpPr>
          <p:spPr>
            <a:xfrm>
              <a:off x="809475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5" name="tx1165"/>
            <p:cNvSpPr/>
            <p:nvPr/>
          </p:nvSpPr>
          <p:spPr>
            <a:xfrm>
              <a:off x="833669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6" name="tx1166"/>
            <p:cNvSpPr/>
            <p:nvPr/>
          </p:nvSpPr>
          <p:spPr>
            <a:xfrm>
              <a:off x="857863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7" name="tx1167"/>
            <p:cNvSpPr/>
            <p:nvPr/>
          </p:nvSpPr>
          <p:spPr>
            <a:xfrm>
              <a:off x="25301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68" name="tx1168"/>
            <p:cNvSpPr/>
            <p:nvPr/>
          </p:nvSpPr>
          <p:spPr>
            <a:xfrm>
              <a:off x="277211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9" name="tx1169"/>
            <p:cNvSpPr/>
            <p:nvPr/>
          </p:nvSpPr>
          <p:spPr>
            <a:xfrm>
              <a:off x="301405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70" name="tx1170"/>
            <p:cNvSpPr/>
            <p:nvPr/>
          </p:nvSpPr>
          <p:spPr>
            <a:xfrm>
              <a:off x="32559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1" name="tx1171"/>
            <p:cNvSpPr/>
            <p:nvPr/>
          </p:nvSpPr>
          <p:spPr>
            <a:xfrm>
              <a:off x="349792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37398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3" name="tx1173"/>
            <p:cNvSpPr/>
            <p:nvPr/>
          </p:nvSpPr>
          <p:spPr>
            <a:xfrm>
              <a:off x="398180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4" name="tx1174"/>
            <p:cNvSpPr/>
            <p:nvPr/>
          </p:nvSpPr>
          <p:spPr>
            <a:xfrm>
              <a:off x="422374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5" name="tx1175"/>
            <p:cNvSpPr/>
            <p:nvPr/>
          </p:nvSpPr>
          <p:spPr>
            <a:xfrm>
              <a:off x="44656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6" name="tx1176"/>
            <p:cNvSpPr/>
            <p:nvPr/>
          </p:nvSpPr>
          <p:spPr>
            <a:xfrm>
              <a:off x="470762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7" name="tx1177"/>
            <p:cNvSpPr/>
            <p:nvPr/>
          </p:nvSpPr>
          <p:spPr>
            <a:xfrm>
              <a:off x="49495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8" name="tx1178"/>
            <p:cNvSpPr/>
            <p:nvPr/>
          </p:nvSpPr>
          <p:spPr>
            <a:xfrm>
              <a:off x="519149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9" name="tx1179"/>
            <p:cNvSpPr/>
            <p:nvPr/>
          </p:nvSpPr>
          <p:spPr>
            <a:xfrm>
              <a:off x="54334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0" name="tx1180"/>
            <p:cNvSpPr/>
            <p:nvPr/>
          </p:nvSpPr>
          <p:spPr>
            <a:xfrm>
              <a:off x="567537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81" name="tx1181"/>
            <p:cNvSpPr/>
            <p:nvPr/>
          </p:nvSpPr>
          <p:spPr>
            <a:xfrm>
              <a:off x="591731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2" name="tx1182"/>
            <p:cNvSpPr/>
            <p:nvPr/>
          </p:nvSpPr>
          <p:spPr>
            <a:xfrm>
              <a:off x="61592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3" name="tx1183"/>
            <p:cNvSpPr/>
            <p:nvPr/>
          </p:nvSpPr>
          <p:spPr>
            <a:xfrm>
              <a:off x="64011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4" name="tx1184"/>
            <p:cNvSpPr/>
            <p:nvPr/>
          </p:nvSpPr>
          <p:spPr>
            <a:xfrm>
              <a:off x="6643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85" name="tx1185"/>
            <p:cNvSpPr/>
            <p:nvPr/>
          </p:nvSpPr>
          <p:spPr>
            <a:xfrm>
              <a:off x="688506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6" name="tx1186"/>
            <p:cNvSpPr/>
            <p:nvPr/>
          </p:nvSpPr>
          <p:spPr>
            <a:xfrm>
              <a:off x="712700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7" name="tx1187"/>
            <p:cNvSpPr/>
            <p:nvPr/>
          </p:nvSpPr>
          <p:spPr>
            <a:xfrm>
              <a:off x="736894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8" name="tx1188"/>
            <p:cNvSpPr/>
            <p:nvPr/>
          </p:nvSpPr>
          <p:spPr>
            <a:xfrm>
              <a:off x="761087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9" name="tx1189"/>
            <p:cNvSpPr/>
            <p:nvPr/>
          </p:nvSpPr>
          <p:spPr>
            <a:xfrm>
              <a:off x="785281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0" name="tx1190"/>
            <p:cNvSpPr/>
            <p:nvPr/>
          </p:nvSpPr>
          <p:spPr>
            <a:xfrm>
              <a:off x="809475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1" name="tx1191"/>
            <p:cNvSpPr/>
            <p:nvPr/>
          </p:nvSpPr>
          <p:spPr>
            <a:xfrm>
              <a:off x="833669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2" name="tx1192"/>
            <p:cNvSpPr/>
            <p:nvPr/>
          </p:nvSpPr>
          <p:spPr>
            <a:xfrm>
              <a:off x="857863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3" name="tx1193"/>
            <p:cNvSpPr/>
            <p:nvPr/>
          </p:nvSpPr>
          <p:spPr>
            <a:xfrm>
              <a:off x="253017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94" name="tx1194"/>
            <p:cNvSpPr/>
            <p:nvPr/>
          </p:nvSpPr>
          <p:spPr>
            <a:xfrm>
              <a:off x="2772115"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95" name="tx1195"/>
            <p:cNvSpPr/>
            <p:nvPr/>
          </p:nvSpPr>
          <p:spPr>
            <a:xfrm>
              <a:off x="3014053" y="1986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196" name="tx1196"/>
            <p:cNvSpPr/>
            <p:nvPr/>
          </p:nvSpPr>
          <p:spPr>
            <a:xfrm>
              <a:off x="325599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97" name="tx1197"/>
            <p:cNvSpPr/>
            <p:nvPr/>
          </p:nvSpPr>
          <p:spPr>
            <a:xfrm>
              <a:off x="3497929"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98" name="tx1198"/>
            <p:cNvSpPr/>
            <p:nvPr/>
          </p:nvSpPr>
          <p:spPr>
            <a:xfrm>
              <a:off x="37398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99" name="tx1199"/>
            <p:cNvSpPr/>
            <p:nvPr/>
          </p:nvSpPr>
          <p:spPr>
            <a:xfrm>
              <a:off x="3981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00" name="tx1200"/>
            <p:cNvSpPr/>
            <p:nvPr/>
          </p:nvSpPr>
          <p:spPr>
            <a:xfrm>
              <a:off x="42237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1" name="tx1201"/>
            <p:cNvSpPr/>
            <p:nvPr/>
          </p:nvSpPr>
          <p:spPr>
            <a:xfrm>
              <a:off x="446568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02" name="tx1202"/>
            <p:cNvSpPr/>
            <p:nvPr/>
          </p:nvSpPr>
          <p:spPr>
            <a:xfrm>
              <a:off x="4707620"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03" name="tx1203"/>
            <p:cNvSpPr/>
            <p:nvPr/>
          </p:nvSpPr>
          <p:spPr>
            <a:xfrm>
              <a:off x="494955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04" name="tx1204"/>
            <p:cNvSpPr/>
            <p:nvPr/>
          </p:nvSpPr>
          <p:spPr>
            <a:xfrm>
              <a:off x="519149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5" name="tx1205"/>
            <p:cNvSpPr/>
            <p:nvPr/>
          </p:nvSpPr>
          <p:spPr>
            <a:xfrm>
              <a:off x="543343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6" name="tx1206"/>
            <p:cNvSpPr/>
            <p:nvPr/>
          </p:nvSpPr>
          <p:spPr>
            <a:xfrm>
              <a:off x="567537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7" name="tx1207"/>
            <p:cNvSpPr/>
            <p:nvPr/>
          </p:nvSpPr>
          <p:spPr>
            <a:xfrm>
              <a:off x="591731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08" name="tx1208"/>
            <p:cNvSpPr/>
            <p:nvPr/>
          </p:nvSpPr>
          <p:spPr>
            <a:xfrm>
              <a:off x="615925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09" name="tx1209"/>
            <p:cNvSpPr/>
            <p:nvPr/>
          </p:nvSpPr>
          <p:spPr>
            <a:xfrm>
              <a:off x="64011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0" name="tx1210"/>
            <p:cNvSpPr/>
            <p:nvPr/>
          </p:nvSpPr>
          <p:spPr>
            <a:xfrm>
              <a:off x="664312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1" name="tx1211"/>
            <p:cNvSpPr/>
            <p:nvPr/>
          </p:nvSpPr>
          <p:spPr>
            <a:xfrm>
              <a:off x="688506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12" name="tx1212"/>
            <p:cNvSpPr/>
            <p:nvPr/>
          </p:nvSpPr>
          <p:spPr>
            <a:xfrm>
              <a:off x="712700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13" name="tx1213"/>
            <p:cNvSpPr/>
            <p:nvPr/>
          </p:nvSpPr>
          <p:spPr>
            <a:xfrm>
              <a:off x="736894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14" name="tx1214"/>
            <p:cNvSpPr/>
            <p:nvPr/>
          </p:nvSpPr>
          <p:spPr>
            <a:xfrm>
              <a:off x="761087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15" name="tx1215"/>
            <p:cNvSpPr/>
            <p:nvPr/>
          </p:nvSpPr>
          <p:spPr>
            <a:xfrm>
              <a:off x="785281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6" name="tx1216"/>
            <p:cNvSpPr/>
            <p:nvPr/>
          </p:nvSpPr>
          <p:spPr>
            <a:xfrm>
              <a:off x="809475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7" name="tx1217"/>
            <p:cNvSpPr/>
            <p:nvPr/>
          </p:nvSpPr>
          <p:spPr>
            <a:xfrm>
              <a:off x="833669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8" name="tx1218"/>
            <p:cNvSpPr/>
            <p:nvPr/>
          </p:nvSpPr>
          <p:spPr>
            <a:xfrm>
              <a:off x="857863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9" name="tx1219"/>
            <p:cNvSpPr/>
            <p:nvPr/>
          </p:nvSpPr>
          <p:spPr>
            <a:xfrm>
              <a:off x="325599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220" name="tx1220"/>
            <p:cNvSpPr/>
            <p:nvPr/>
          </p:nvSpPr>
          <p:spPr>
            <a:xfrm>
              <a:off x="3497929"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221" name="tx1221"/>
            <p:cNvSpPr/>
            <p:nvPr/>
          </p:nvSpPr>
          <p:spPr>
            <a:xfrm>
              <a:off x="373986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2" name="tx1222"/>
            <p:cNvSpPr/>
            <p:nvPr/>
          </p:nvSpPr>
          <p:spPr>
            <a:xfrm>
              <a:off x="398180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23" name="tx1223"/>
            <p:cNvSpPr/>
            <p:nvPr/>
          </p:nvSpPr>
          <p:spPr>
            <a:xfrm>
              <a:off x="422374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24" name="tx1224"/>
            <p:cNvSpPr/>
            <p:nvPr/>
          </p:nvSpPr>
          <p:spPr>
            <a:xfrm>
              <a:off x="4465682"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25" name="tx1225"/>
            <p:cNvSpPr/>
            <p:nvPr/>
          </p:nvSpPr>
          <p:spPr>
            <a:xfrm>
              <a:off x="470762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26" name="tx1226"/>
            <p:cNvSpPr/>
            <p:nvPr/>
          </p:nvSpPr>
          <p:spPr>
            <a:xfrm>
              <a:off x="4949559"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27" name="tx1227"/>
            <p:cNvSpPr/>
            <p:nvPr/>
          </p:nvSpPr>
          <p:spPr>
            <a:xfrm>
              <a:off x="519149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28" name="tx1228"/>
            <p:cNvSpPr/>
            <p:nvPr/>
          </p:nvSpPr>
          <p:spPr>
            <a:xfrm>
              <a:off x="543343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29" name="tx1229"/>
            <p:cNvSpPr/>
            <p:nvPr/>
          </p:nvSpPr>
          <p:spPr>
            <a:xfrm>
              <a:off x="567537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30" name="tx1230"/>
            <p:cNvSpPr/>
            <p:nvPr/>
          </p:nvSpPr>
          <p:spPr>
            <a:xfrm>
              <a:off x="591731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31" name="tx1231"/>
            <p:cNvSpPr/>
            <p:nvPr/>
          </p:nvSpPr>
          <p:spPr>
            <a:xfrm>
              <a:off x="6159250"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32" name="tx1232"/>
            <p:cNvSpPr/>
            <p:nvPr/>
          </p:nvSpPr>
          <p:spPr>
            <a:xfrm>
              <a:off x="640118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33" name="tx1233"/>
            <p:cNvSpPr/>
            <p:nvPr/>
          </p:nvSpPr>
          <p:spPr>
            <a:xfrm>
              <a:off x="6643126" y="4866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34" name="tx1234"/>
            <p:cNvSpPr/>
            <p:nvPr/>
          </p:nvSpPr>
          <p:spPr>
            <a:xfrm>
              <a:off x="688506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5" name="tx1235"/>
            <p:cNvSpPr/>
            <p:nvPr/>
          </p:nvSpPr>
          <p:spPr>
            <a:xfrm>
              <a:off x="712700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36" name="tx1236"/>
            <p:cNvSpPr/>
            <p:nvPr/>
          </p:nvSpPr>
          <p:spPr>
            <a:xfrm>
              <a:off x="736894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7" name="tx1237"/>
            <p:cNvSpPr/>
            <p:nvPr/>
          </p:nvSpPr>
          <p:spPr>
            <a:xfrm>
              <a:off x="7610879"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38" name="tx1238"/>
            <p:cNvSpPr/>
            <p:nvPr/>
          </p:nvSpPr>
          <p:spPr>
            <a:xfrm>
              <a:off x="7852817" y="4866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39" name="tx1239"/>
            <p:cNvSpPr/>
            <p:nvPr/>
          </p:nvSpPr>
          <p:spPr>
            <a:xfrm>
              <a:off x="809475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40" name="tx1240"/>
            <p:cNvSpPr/>
            <p:nvPr/>
          </p:nvSpPr>
          <p:spPr>
            <a:xfrm>
              <a:off x="833669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1" name="tx1241"/>
            <p:cNvSpPr/>
            <p:nvPr/>
          </p:nvSpPr>
          <p:spPr>
            <a:xfrm>
              <a:off x="857863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2" name="tx1242"/>
            <p:cNvSpPr/>
            <p:nvPr/>
          </p:nvSpPr>
          <p:spPr>
            <a:xfrm>
              <a:off x="567537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43" name="tx1243"/>
            <p:cNvSpPr/>
            <p:nvPr/>
          </p:nvSpPr>
          <p:spPr>
            <a:xfrm>
              <a:off x="6159250"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4" name="tx1244"/>
            <p:cNvSpPr/>
            <p:nvPr/>
          </p:nvSpPr>
          <p:spPr>
            <a:xfrm>
              <a:off x="6401188"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5" name="tx1245"/>
            <p:cNvSpPr/>
            <p:nvPr/>
          </p:nvSpPr>
          <p:spPr>
            <a:xfrm>
              <a:off x="6643126"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6" name="tx1246"/>
            <p:cNvSpPr/>
            <p:nvPr/>
          </p:nvSpPr>
          <p:spPr>
            <a:xfrm>
              <a:off x="688506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7" name="tx1247"/>
            <p:cNvSpPr/>
            <p:nvPr/>
          </p:nvSpPr>
          <p:spPr>
            <a:xfrm>
              <a:off x="712700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8" name="tx1248"/>
            <p:cNvSpPr/>
            <p:nvPr/>
          </p:nvSpPr>
          <p:spPr>
            <a:xfrm>
              <a:off x="736894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49" name="tx1249"/>
            <p:cNvSpPr/>
            <p:nvPr/>
          </p:nvSpPr>
          <p:spPr>
            <a:xfrm>
              <a:off x="761087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50" name="tx1250"/>
            <p:cNvSpPr/>
            <p:nvPr/>
          </p:nvSpPr>
          <p:spPr>
            <a:xfrm>
              <a:off x="7852817"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1" name="tx1251"/>
            <p:cNvSpPr/>
            <p:nvPr/>
          </p:nvSpPr>
          <p:spPr>
            <a:xfrm>
              <a:off x="809475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2" name="tx1252"/>
            <p:cNvSpPr/>
            <p:nvPr/>
          </p:nvSpPr>
          <p:spPr>
            <a:xfrm>
              <a:off x="833669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53" name="tx1253"/>
            <p:cNvSpPr/>
            <p:nvPr/>
          </p:nvSpPr>
          <p:spPr>
            <a:xfrm>
              <a:off x="857863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54" name="tx1254"/>
            <p:cNvSpPr/>
            <p:nvPr/>
          </p:nvSpPr>
          <p:spPr>
            <a:xfrm>
              <a:off x="2530177"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5" name="tx1255"/>
            <p:cNvSpPr/>
            <p:nvPr/>
          </p:nvSpPr>
          <p:spPr>
            <a:xfrm>
              <a:off x="2772115"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6" name="tx1256"/>
            <p:cNvSpPr/>
            <p:nvPr/>
          </p:nvSpPr>
          <p:spPr>
            <a:xfrm>
              <a:off x="3014053"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7" name="tx1257"/>
            <p:cNvSpPr/>
            <p:nvPr/>
          </p:nvSpPr>
          <p:spPr>
            <a:xfrm>
              <a:off x="3255991"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8" name="tx1258"/>
            <p:cNvSpPr/>
            <p:nvPr/>
          </p:nvSpPr>
          <p:spPr>
            <a:xfrm>
              <a:off x="3497929"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59" name="tx1259"/>
            <p:cNvSpPr/>
            <p:nvPr/>
          </p:nvSpPr>
          <p:spPr>
            <a:xfrm>
              <a:off x="373986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60" name="tx1260"/>
            <p:cNvSpPr/>
            <p:nvPr/>
          </p:nvSpPr>
          <p:spPr>
            <a:xfrm>
              <a:off x="3981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61" name="tx1261"/>
            <p:cNvSpPr/>
            <p:nvPr/>
          </p:nvSpPr>
          <p:spPr>
            <a:xfrm>
              <a:off x="42237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62" name="tx1262"/>
            <p:cNvSpPr/>
            <p:nvPr/>
          </p:nvSpPr>
          <p:spPr>
            <a:xfrm>
              <a:off x="4465682"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63" name="tx1263"/>
            <p:cNvSpPr/>
            <p:nvPr/>
          </p:nvSpPr>
          <p:spPr>
            <a:xfrm>
              <a:off x="4707620"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4" name="tx1264"/>
            <p:cNvSpPr/>
            <p:nvPr/>
          </p:nvSpPr>
          <p:spPr>
            <a:xfrm>
              <a:off x="4949559"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65" name="tx1265"/>
            <p:cNvSpPr/>
            <p:nvPr/>
          </p:nvSpPr>
          <p:spPr>
            <a:xfrm>
              <a:off x="5191497"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66" name="tx1266"/>
            <p:cNvSpPr/>
            <p:nvPr/>
          </p:nvSpPr>
          <p:spPr>
            <a:xfrm>
              <a:off x="5433435"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67" name="tx1267"/>
            <p:cNvSpPr/>
            <p:nvPr/>
          </p:nvSpPr>
          <p:spPr>
            <a:xfrm>
              <a:off x="567537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68" name="tx1268"/>
            <p:cNvSpPr/>
            <p:nvPr/>
          </p:nvSpPr>
          <p:spPr>
            <a:xfrm>
              <a:off x="615925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69" name="tx1269"/>
            <p:cNvSpPr/>
            <p:nvPr/>
          </p:nvSpPr>
          <p:spPr>
            <a:xfrm>
              <a:off x="6401188"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70" name="tx1270"/>
            <p:cNvSpPr/>
            <p:nvPr/>
          </p:nvSpPr>
          <p:spPr>
            <a:xfrm>
              <a:off x="6643126"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71" name="tx1271"/>
            <p:cNvSpPr/>
            <p:nvPr/>
          </p:nvSpPr>
          <p:spPr>
            <a:xfrm>
              <a:off x="2530177" y="25255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72" name="tx1272"/>
            <p:cNvSpPr/>
            <p:nvPr/>
          </p:nvSpPr>
          <p:spPr>
            <a:xfrm>
              <a:off x="2772115" y="25268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3" name="tx1273"/>
            <p:cNvSpPr/>
            <p:nvPr/>
          </p:nvSpPr>
          <p:spPr>
            <a:xfrm>
              <a:off x="301405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74" name="tx1274"/>
            <p:cNvSpPr/>
            <p:nvPr/>
          </p:nvSpPr>
          <p:spPr>
            <a:xfrm>
              <a:off x="25301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5" name="tx1275"/>
            <p:cNvSpPr/>
            <p:nvPr/>
          </p:nvSpPr>
          <p:spPr>
            <a:xfrm>
              <a:off x="277211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6" name="tx1276"/>
            <p:cNvSpPr/>
            <p:nvPr/>
          </p:nvSpPr>
          <p:spPr>
            <a:xfrm>
              <a:off x="3014053"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77" name="tx1277"/>
            <p:cNvSpPr/>
            <p:nvPr/>
          </p:nvSpPr>
          <p:spPr>
            <a:xfrm>
              <a:off x="325599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78" name="tx1278"/>
            <p:cNvSpPr/>
            <p:nvPr/>
          </p:nvSpPr>
          <p:spPr>
            <a:xfrm>
              <a:off x="494955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79" name="tx1279"/>
            <p:cNvSpPr/>
            <p:nvPr/>
          </p:nvSpPr>
          <p:spPr>
            <a:xfrm>
              <a:off x="591731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0" name="tx1280"/>
            <p:cNvSpPr/>
            <p:nvPr/>
          </p:nvSpPr>
          <p:spPr>
            <a:xfrm>
              <a:off x="253017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81" name="tx1281"/>
            <p:cNvSpPr/>
            <p:nvPr/>
          </p:nvSpPr>
          <p:spPr>
            <a:xfrm>
              <a:off x="277211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2" name="tx1282"/>
            <p:cNvSpPr/>
            <p:nvPr/>
          </p:nvSpPr>
          <p:spPr>
            <a:xfrm>
              <a:off x="301405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83" name="tx1283"/>
            <p:cNvSpPr/>
            <p:nvPr/>
          </p:nvSpPr>
          <p:spPr>
            <a:xfrm>
              <a:off x="325599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4" name="tx1284"/>
            <p:cNvSpPr/>
            <p:nvPr/>
          </p:nvSpPr>
          <p:spPr>
            <a:xfrm>
              <a:off x="349792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5" name="tx1285"/>
            <p:cNvSpPr/>
            <p:nvPr/>
          </p:nvSpPr>
          <p:spPr>
            <a:xfrm>
              <a:off x="37398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6" name="tx1286"/>
            <p:cNvSpPr/>
            <p:nvPr/>
          </p:nvSpPr>
          <p:spPr>
            <a:xfrm>
              <a:off x="2530177" y="522565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87" name="tx1287"/>
            <p:cNvSpPr/>
            <p:nvPr/>
          </p:nvSpPr>
          <p:spPr>
            <a:xfrm>
              <a:off x="2772115"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8" name="tx1288"/>
            <p:cNvSpPr/>
            <p:nvPr/>
          </p:nvSpPr>
          <p:spPr>
            <a:xfrm>
              <a:off x="3014053"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9" name="tx1289"/>
            <p:cNvSpPr/>
            <p:nvPr/>
          </p:nvSpPr>
          <p:spPr>
            <a:xfrm>
              <a:off x="3255991"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90" name="tx1290"/>
            <p:cNvSpPr/>
            <p:nvPr/>
          </p:nvSpPr>
          <p:spPr>
            <a:xfrm>
              <a:off x="349792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91" name="tx1291"/>
            <p:cNvSpPr/>
            <p:nvPr/>
          </p:nvSpPr>
          <p:spPr>
            <a:xfrm>
              <a:off x="373986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2" name="tx1292"/>
            <p:cNvSpPr/>
            <p:nvPr/>
          </p:nvSpPr>
          <p:spPr>
            <a:xfrm>
              <a:off x="398180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3" name="tx1293"/>
            <p:cNvSpPr/>
            <p:nvPr/>
          </p:nvSpPr>
          <p:spPr>
            <a:xfrm>
              <a:off x="42237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4" name="tx1294"/>
            <p:cNvSpPr/>
            <p:nvPr/>
          </p:nvSpPr>
          <p:spPr>
            <a:xfrm>
              <a:off x="519149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95" name="tx1295"/>
            <p:cNvSpPr/>
            <p:nvPr/>
          </p:nvSpPr>
          <p:spPr>
            <a:xfrm>
              <a:off x="543343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96" name="tx1296"/>
            <p:cNvSpPr/>
            <p:nvPr/>
          </p:nvSpPr>
          <p:spPr>
            <a:xfrm>
              <a:off x="567537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7" name="tx1297"/>
            <p:cNvSpPr/>
            <p:nvPr/>
          </p:nvSpPr>
          <p:spPr>
            <a:xfrm>
              <a:off x="591731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8" name="tx1298"/>
            <p:cNvSpPr/>
            <p:nvPr/>
          </p:nvSpPr>
          <p:spPr>
            <a:xfrm>
              <a:off x="615925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9" name="tx1299"/>
            <p:cNvSpPr/>
            <p:nvPr/>
          </p:nvSpPr>
          <p:spPr>
            <a:xfrm>
              <a:off x="761087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0" name="tx1300"/>
            <p:cNvSpPr/>
            <p:nvPr/>
          </p:nvSpPr>
          <p:spPr>
            <a:xfrm>
              <a:off x="277211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1" name="tx1301"/>
            <p:cNvSpPr/>
            <p:nvPr/>
          </p:nvSpPr>
          <p:spPr>
            <a:xfrm>
              <a:off x="253017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2" name="tx1302"/>
            <p:cNvSpPr/>
            <p:nvPr/>
          </p:nvSpPr>
          <p:spPr>
            <a:xfrm>
              <a:off x="277211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3" name="tx1303"/>
            <p:cNvSpPr/>
            <p:nvPr/>
          </p:nvSpPr>
          <p:spPr>
            <a:xfrm>
              <a:off x="301405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508103" y="5531280"/>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1981" name="tx1981"/>
            <p:cNvSpPr/>
            <p:nvPr/>
          </p:nvSpPr>
          <p:spPr>
            <a:xfrm>
              <a:off x="1253738" y="5556246"/>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1982" name="tx1982"/>
            <p:cNvSpPr/>
            <p:nvPr/>
          </p:nvSpPr>
          <p:spPr>
            <a:xfrm>
              <a:off x="1672906" y="5376260"/>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3" name="tx1983"/>
            <p:cNvSpPr/>
            <p:nvPr/>
          </p:nvSpPr>
          <p:spPr>
            <a:xfrm>
              <a:off x="1649782" y="5169806"/>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984" name="tx1984"/>
            <p:cNvSpPr/>
            <p:nvPr/>
          </p:nvSpPr>
          <p:spPr>
            <a:xfrm>
              <a:off x="1641869" y="501642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5" name="tx1985"/>
            <p:cNvSpPr/>
            <p:nvPr/>
          </p:nvSpPr>
          <p:spPr>
            <a:xfrm>
              <a:off x="1657831" y="4836504"/>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86" name="tx1986"/>
            <p:cNvSpPr/>
            <p:nvPr/>
          </p:nvSpPr>
          <p:spPr>
            <a:xfrm>
              <a:off x="1789687" y="4656586"/>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1987" name="tx1987"/>
            <p:cNvSpPr/>
            <p:nvPr/>
          </p:nvSpPr>
          <p:spPr>
            <a:xfrm>
              <a:off x="1735048" y="4477895"/>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988" name="tx1988"/>
            <p:cNvSpPr/>
            <p:nvPr/>
          </p:nvSpPr>
          <p:spPr>
            <a:xfrm>
              <a:off x="911787" y="429674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9" name="tx1989"/>
            <p:cNvSpPr/>
            <p:nvPr/>
          </p:nvSpPr>
          <p:spPr>
            <a:xfrm>
              <a:off x="1401078" y="4271851"/>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1990" name="tx1990"/>
            <p:cNvSpPr/>
            <p:nvPr/>
          </p:nvSpPr>
          <p:spPr>
            <a:xfrm>
              <a:off x="1603193" y="4116830"/>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991" name="tx1991"/>
            <p:cNvSpPr/>
            <p:nvPr/>
          </p:nvSpPr>
          <p:spPr>
            <a:xfrm>
              <a:off x="1308104" y="3936912"/>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92" name="tx1992"/>
            <p:cNvSpPr/>
            <p:nvPr/>
          </p:nvSpPr>
          <p:spPr>
            <a:xfrm>
              <a:off x="1642006" y="3937662"/>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93" name="tx1993"/>
            <p:cNvSpPr/>
            <p:nvPr/>
          </p:nvSpPr>
          <p:spPr>
            <a:xfrm>
              <a:off x="1704080" y="375876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1994" name="tx1994"/>
            <p:cNvSpPr/>
            <p:nvPr/>
          </p:nvSpPr>
          <p:spPr>
            <a:xfrm>
              <a:off x="1440096" y="3577075"/>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1995" name="tx1995"/>
            <p:cNvSpPr/>
            <p:nvPr/>
          </p:nvSpPr>
          <p:spPr>
            <a:xfrm>
              <a:off x="733615" y="3397157"/>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1996" name="tx1996"/>
            <p:cNvSpPr/>
            <p:nvPr/>
          </p:nvSpPr>
          <p:spPr>
            <a:xfrm>
              <a:off x="1020996" y="3372259"/>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1997" name="tx1997"/>
            <p:cNvSpPr/>
            <p:nvPr/>
          </p:nvSpPr>
          <p:spPr>
            <a:xfrm>
              <a:off x="1836208" y="3219012"/>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8" name="tx1998"/>
            <p:cNvSpPr/>
            <p:nvPr/>
          </p:nvSpPr>
          <p:spPr>
            <a:xfrm>
              <a:off x="1176044" y="30373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999" name="tx1999"/>
            <p:cNvSpPr/>
            <p:nvPr/>
          </p:nvSpPr>
          <p:spPr>
            <a:xfrm>
              <a:off x="1672974" y="2858629"/>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2000" name="tx2000"/>
            <p:cNvSpPr/>
            <p:nvPr/>
          </p:nvSpPr>
          <p:spPr>
            <a:xfrm>
              <a:off x="1292415" y="267748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1" name="tx2001"/>
            <p:cNvSpPr/>
            <p:nvPr/>
          </p:nvSpPr>
          <p:spPr>
            <a:xfrm>
              <a:off x="1703875" y="2679256"/>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2" name="tx2002"/>
            <p:cNvSpPr/>
            <p:nvPr/>
          </p:nvSpPr>
          <p:spPr>
            <a:xfrm>
              <a:off x="1680683" y="2469870"/>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2003" name="tx2003"/>
            <p:cNvSpPr/>
            <p:nvPr/>
          </p:nvSpPr>
          <p:spPr>
            <a:xfrm>
              <a:off x="1346780" y="231764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04" name="tx2004"/>
            <p:cNvSpPr/>
            <p:nvPr/>
          </p:nvSpPr>
          <p:spPr>
            <a:xfrm>
              <a:off x="1719564" y="231941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05" name="tx2005"/>
            <p:cNvSpPr/>
            <p:nvPr/>
          </p:nvSpPr>
          <p:spPr>
            <a:xfrm>
              <a:off x="1579659" y="211003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2006" name="tx2006"/>
            <p:cNvSpPr/>
            <p:nvPr/>
          </p:nvSpPr>
          <p:spPr>
            <a:xfrm>
              <a:off x="1773930" y="1931820"/>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2007" name="tx2007"/>
            <p:cNvSpPr/>
            <p:nvPr/>
          </p:nvSpPr>
          <p:spPr>
            <a:xfrm>
              <a:off x="1758513" y="1751901"/>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2008" name="tx2008"/>
            <p:cNvSpPr/>
            <p:nvPr/>
          </p:nvSpPr>
          <p:spPr>
            <a:xfrm>
              <a:off x="1440096" y="159974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2009" name="tx2009"/>
            <p:cNvSpPr/>
            <p:nvPr/>
          </p:nvSpPr>
          <p:spPr>
            <a:xfrm>
              <a:off x="1269291" y="1419827"/>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10" name="tx2010"/>
            <p:cNvSpPr/>
            <p:nvPr/>
          </p:nvSpPr>
          <p:spPr>
            <a:xfrm>
              <a:off x="1781774" y="1419827"/>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11" name="tx2011"/>
            <p:cNvSpPr/>
            <p:nvPr/>
          </p:nvSpPr>
          <p:spPr>
            <a:xfrm>
              <a:off x="1672906" y="1238135"/>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2" name="tx2012"/>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013" name="pic2013"/>
            <p:cNvPicPr/>
            <p:nvPr/>
          </p:nvPicPr>
          <p:blipFill>
            <a:blip r:embed="rId2" cstate="print"/>
            <a:stretch>
              <a:fillRect/>
            </a:stretch>
          </p:blipFill>
          <p:spPr>
            <a:xfrm>
              <a:off x="5353664" y="5941007"/>
              <a:ext cx="2160000" cy="219455"/>
            </a:xfrm>
            <a:prstGeom prst="rect">
              <a:avLst/>
            </a:prstGeom>
          </p:spPr>
        </p:pic>
        <p:sp>
          <p:nvSpPr>
            <p:cNvPr id="2014" name="pl2014"/>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5" name="pl2015"/>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tx2026"/>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7" name="tx2027"/>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8" name="tx2028"/>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29" name="tx2029"/>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0" name="tx2030"/>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1" name="tx2031"/>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2" name="tx2032"/>
            <p:cNvSpPr/>
            <p:nvPr/>
          </p:nvSpPr>
          <p:spPr>
            <a:xfrm>
              <a:off x="2154977" y="398022"/>
              <a:ext cx="35406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WCAR, 2000-2025</a:t>
              </a:r>
            </a:p>
          </p:txBody>
        </p:sp>
        <p:sp>
          <p:nvSpPr>
            <p:cNvPr id="2033" name="tx2033"/>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4" name="tx2034"/>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20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montre la couverture du DTC1, par région et par année. Le rouge indique une faible couverture (&lt;60 %) et le vert une couverture élevée (≥90 %). Le dégradé de couleurs permet de suivre l'évolution de la couverture au fil du temps et, le cas échéant, la reprise après les perturbations liées à la pandémie.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09054"/>
              <a:ext cx="3434519" cy="200844"/>
            </a:xfrm>
            <a:custGeom>
              <a:avLst/>
              <a:gdLst/>
              <a:ahLst/>
              <a:cxnLst/>
              <a:rect l="0" t="0" r="0" b="0"/>
              <a:pathLst>
                <a:path w="3434519" h="200844">
                  <a:moveTo>
                    <a:pt x="0" y="100422"/>
                  </a:moveTo>
                  <a:lnTo>
                    <a:pt x="137380" y="120506"/>
                  </a:lnTo>
                  <a:lnTo>
                    <a:pt x="274761" y="140591"/>
                  </a:lnTo>
                  <a:lnTo>
                    <a:pt x="412142" y="120506"/>
                  </a:lnTo>
                  <a:lnTo>
                    <a:pt x="549523" y="100422"/>
                  </a:lnTo>
                  <a:lnTo>
                    <a:pt x="686903" y="100422"/>
                  </a:lnTo>
                  <a:lnTo>
                    <a:pt x="824284" y="40168"/>
                  </a:lnTo>
                  <a:lnTo>
                    <a:pt x="961665" y="40168"/>
                  </a:lnTo>
                  <a:lnTo>
                    <a:pt x="1099046" y="20084"/>
                  </a:lnTo>
                  <a:lnTo>
                    <a:pt x="1236427" y="20084"/>
                  </a:lnTo>
                  <a:lnTo>
                    <a:pt x="1373807" y="20084"/>
                  </a:lnTo>
                  <a:lnTo>
                    <a:pt x="1511188" y="20084"/>
                  </a:lnTo>
                  <a:lnTo>
                    <a:pt x="1648569" y="0"/>
                  </a:lnTo>
                  <a:lnTo>
                    <a:pt x="1785950" y="20084"/>
                  </a:lnTo>
                  <a:lnTo>
                    <a:pt x="1923331" y="20084"/>
                  </a:lnTo>
                  <a:lnTo>
                    <a:pt x="2060711" y="20084"/>
                  </a:lnTo>
                  <a:lnTo>
                    <a:pt x="2198092" y="20084"/>
                  </a:lnTo>
                  <a:lnTo>
                    <a:pt x="2335473" y="20084"/>
                  </a:lnTo>
                  <a:lnTo>
                    <a:pt x="2472854" y="40168"/>
                  </a:lnTo>
                  <a:lnTo>
                    <a:pt x="2610235" y="40168"/>
                  </a:lnTo>
                  <a:lnTo>
                    <a:pt x="2747615" y="80337"/>
                  </a:lnTo>
                  <a:lnTo>
                    <a:pt x="2884996" y="200844"/>
                  </a:lnTo>
                  <a:lnTo>
                    <a:pt x="3022377" y="60253"/>
                  </a:lnTo>
                  <a:lnTo>
                    <a:pt x="3159758" y="120506"/>
                  </a:lnTo>
                  <a:lnTo>
                    <a:pt x="3297139" y="120506"/>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09054"/>
              <a:ext cx="3434519" cy="160675"/>
            </a:xfrm>
            <a:custGeom>
              <a:avLst/>
              <a:gdLst/>
              <a:ahLst/>
              <a:cxnLst/>
              <a:rect l="0" t="0" r="0" b="0"/>
              <a:pathLst>
                <a:path w="3434519" h="160675">
                  <a:moveTo>
                    <a:pt x="0" y="40168"/>
                  </a:moveTo>
                  <a:lnTo>
                    <a:pt x="137380" y="20084"/>
                  </a:lnTo>
                  <a:lnTo>
                    <a:pt x="274761" y="100422"/>
                  </a:lnTo>
                  <a:lnTo>
                    <a:pt x="412142" y="160675"/>
                  </a:lnTo>
                  <a:lnTo>
                    <a:pt x="549523" y="100422"/>
                  </a:lnTo>
                  <a:lnTo>
                    <a:pt x="686903" y="40168"/>
                  </a:lnTo>
                  <a:lnTo>
                    <a:pt x="824284" y="40168"/>
                  </a:lnTo>
                  <a:lnTo>
                    <a:pt x="961665" y="0"/>
                  </a:lnTo>
                  <a:lnTo>
                    <a:pt x="1099046" y="20084"/>
                  </a:lnTo>
                  <a:lnTo>
                    <a:pt x="1236427" y="60253"/>
                  </a:lnTo>
                  <a:lnTo>
                    <a:pt x="1373807" y="100422"/>
                  </a:lnTo>
                  <a:lnTo>
                    <a:pt x="1511188" y="100422"/>
                  </a:lnTo>
                  <a:lnTo>
                    <a:pt x="1648569" y="60253"/>
                  </a:lnTo>
                  <a:lnTo>
                    <a:pt x="1785950" y="40168"/>
                  </a:lnTo>
                  <a:lnTo>
                    <a:pt x="1923331" y="100422"/>
                  </a:lnTo>
                  <a:lnTo>
                    <a:pt x="2060711" y="80337"/>
                  </a:lnTo>
                  <a:lnTo>
                    <a:pt x="2198092" y="120506"/>
                  </a:lnTo>
                  <a:lnTo>
                    <a:pt x="2335473" y="80337"/>
                  </a:lnTo>
                  <a:lnTo>
                    <a:pt x="2472854" y="40168"/>
                  </a:lnTo>
                  <a:lnTo>
                    <a:pt x="2610235" y="60253"/>
                  </a:lnTo>
                  <a:lnTo>
                    <a:pt x="2747615" y="100422"/>
                  </a:lnTo>
                  <a:lnTo>
                    <a:pt x="2884996" y="120506"/>
                  </a:lnTo>
                  <a:lnTo>
                    <a:pt x="3022377" y="100422"/>
                  </a:lnTo>
                  <a:lnTo>
                    <a:pt x="3159758" y="100422"/>
                  </a:lnTo>
                  <a:lnTo>
                    <a:pt x="3297139" y="140591"/>
                  </a:lnTo>
                  <a:lnTo>
                    <a:pt x="3434519" y="140591"/>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029983"/>
              <a:ext cx="3434519" cy="261098"/>
            </a:xfrm>
            <a:custGeom>
              <a:avLst/>
              <a:gdLst/>
              <a:ahLst/>
              <a:cxnLst/>
              <a:rect l="0" t="0" r="0" b="0"/>
              <a:pathLst>
                <a:path w="3434519" h="261098">
                  <a:moveTo>
                    <a:pt x="0" y="261098"/>
                  </a:moveTo>
                  <a:lnTo>
                    <a:pt x="137380" y="220929"/>
                  </a:lnTo>
                  <a:lnTo>
                    <a:pt x="274761" y="180760"/>
                  </a:lnTo>
                  <a:lnTo>
                    <a:pt x="412142" y="140591"/>
                  </a:lnTo>
                  <a:lnTo>
                    <a:pt x="549523" y="120506"/>
                  </a:lnTo>
                  <a:lnTo>
                    <a:pt x="686903" y="120506"/>
                  </a:lnTo>
                  <a:lnTo>
                    <a:pt x="824284" y="80337"/>
                  </a:lnTo>
                  <a:lnTo>
                    <a:pt x="961665" y="60253"/>
                  </a:lnTo>
                  <a:lnTo>
                    <a:pt x="1099046" y="60253"/>
                  </a:lnTo>
                  <a:lnTo>
                    <a:pt x="1236427" y="40168"/>
                  </a:lnTo>
                  <a:lnTo>
                    <a:pt x="1373807" y="20084"/>
                  </a:lnTo>
                  <a:lnTo>
                    <a:pt x="1511188" y="0"/>
                  </a:lnTo>
                  <a:lnTo>
                    <a:pt x="1648569" y="20084"/>
                  </a:lnTo>
                  <a:lnTo>
                    <a:pt x="1785950" y="60253"/>
                  </a:lnTo>
                  <a:lnTo>
                    <a:pt x="1923331" y="20084"/>
                  </a:lnTo>
                  <a:lnTo>
                    <a:pt x="2060711" y="20084"/>
                  </a:lnTo>
                  <a:lnTo>
                    <a:pt x="2198092" y="20084"/>
                  </a:lnTo>
                  <a:lnTo>
                    <a:pt x="2335473" y="40168"/>
                  </a:lnTo>
                  <a:lnTo>
                    <a:pt x="2472854" y="20084"/>
                  </a:lnTo>
                  <a:lnTo>
                    <a:pt x="2610235" y="0"/>
                  </a:lnTo>
                  <a:lnTo>
                    <a:pt x="2747615" y="40168"/>
                  </a:lnTo>
                  <a:lnTo>
                    <a:pt x="2884996" y="60253"/>
                  </a:lnTo>
                  <a:lnTo>
                    <a:pt x="3022377" y="40168"/>
                  </a:lnTo>
                  <a:lnTo>
                    <a:pt x="3159758" y="0"/>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09054"/>
              <a:ext cx="3434519" cy="281182"/>
            </a:xfrm>
            <a:custGeom>
              <a:avLst/>
              <a:gdLst/>
              <a:ahLst/>
              <a:cxnLst/>
              <a:rect l="0" t="0" r="0" b="0"/>
              <a:pathLst>
                <a:path w="3434519" h="281182">
                  <a:moveTo>
                    <a:pt x="0" y="20084"/>
                  </a:moveTo>
                  <a:lnTo>
                    <a:pt x="137380" y="40168"/>
                  </a:lnTo>
                  <a:lnTo>
                    <a:pt x="274761" y="20084"/>
                  </a:lnTo>
                  <a:lnTo>
                    <a:pt x="412142" y="20084"/>
                  </a:lnTo>
                  <a:lnTo>
                    <a:pt x="549523" y="20084"/>
                  </a:lnTo>
                  <a:lnTo>
                    <a:pt x="686903" y="0"/>
                  </a:lnTo>
                  <a:lnTo>
                    <a:pt x="824284" y="20084"/>
                  </a:lnTo>
                  <a:lnTo>
                    <a:pt x="961665" y="40168"/>
                  </a:lnTo>
                  <a:lnTo>
                    <a:pt x="1099046" y="0"/>
                  </a:lnTo>
                  <a:lnTo>
                    <a:pt x="1236427" y="20084"/>
                  </a:lnTo>
                  <a:lnTo>
                    <a:pt x="1373807" y="20084"/>
                  </a:lnTo>
                  <a:lnTo>
                    <a:pt x="1511188" y="20084"/>
                  </a:lnTo>
                  <a:lnTo>
                    <a:pt x="1648569" y="20084"/>
                  </a:lnTo>
                  <a:lnTo>
                    <a:pt x="1785950" y="60253"/>
                  </a:lnTo>
                  <a:lnTo>
                    <a:pt x="1923331" y="40168"/>
                  </a:lnTo>
                  <a:lnTo>
                    <a:pt x="2060711" y="20084"/>
                  </a:lnTo>
                  <a:lnTo>
                    <a:pt x="2198092" y="40168"/>
                  </a:lnTo>
                  <a:lnTo>
                    <a:pt x="2335473" y="80337"/>
                  </a:lnTo>
                  <a:lnTo>
                    <a:pt x="2472854" y="140591"/>
                  </a:lnTo>
                  <a:lnTo>
                    <a:pt x="2610235" y="220929"/>
                  </a:lnTo>
                  <a:lnTo>
                    <a:pt x="2747615" y="241013"/>
                  </a:lnTo>
                  <a:lnTo>
                    <a:pt x="2884996" y="281182"/>
                  </a:lnTo>
                  <a:lnTo>
                    <a:pt x="3022377" y="200844"/>
                  </a:lnTo>
                  <a:lnTo>
                    <a:pt x="3159758" y="200844"/>
                  </a:lnTo>
                  <a:lnTo>
                    <a:pt x="3297139" y="200844"/>
                  </a:lnTo>
                  <a:lnTo>
                    <a:pt x="3434519" y="160675"/>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849223"/>
              <a:ext cx="3434519" cy="200844"/>
            </a:xfrm>
            <a:custGeom>
              <a:avLst/>
              <a:gdLst/>
              <a:ahLst/>
              <a:cxnLst/>
              <a:rect l="0" t="0" r="0" b="0"/>
              <a:pathLst>
                <a:path w="3434519" h="200844">
                  <a:moveTo>
                    <a:pt x="0" y="60253"/>
                  </a:moveTo>
                  <a:lnTo>
                    <a:pt x="137380" y="40168"/>
                  </a:lnTo>
                  <a:lnTo>
                    <a:pt x="274761" y="80337"/>
                  </a:lnTo>
                  <a:lnTo>
                    <a:pt x="412142" y="60253"/>
                  </a:lnTo>
                  <a:lnTo>
                    <a:pt x="549523" y="40168"/>
                  </a:lnTo>
                  <a:lnTo>
                    <a:pt x="686903" y="20084"/>
                  </a:lnTo>
                  <a:lnTo>
                    <a:pt x="824284" y="20084"/>
                  </a:lnTo>
                  <a:lnTo>
                    <a:pt x="961665" y="20084"/>
                  </a:lnTo>
                  <a:lnTo>
                    <a:pt x="1099046" y="0"/>
                  </a:lnTo>
                  <a:lnTo>
                    <a:pt x="1236427" y="0"/>
                  </a:lnTo>
                  <a:lnTo>
                    <a:pt x="1373807" y="0"/>
                  </a:lnTo>
                  <a:lnTo>
                    <a:pt x="1511188" y="0"/>
                  </a:lnTo>
                  <a:lnTo>
                    <a:pt x="1648569" y="20084"/>
                  </a:lnTo>
                  <a:lnTo>
                    <a:pt x="1785950" y="40168"/>
                  </a:lnTo>
                  <a:lnTo>
                    <a:pt x="1923331" y="40168"/>
                  </a:lnTo>
                  <a:lnTo>
                    <a:pt x="2060711" y="60253"/>
                  </a:lnTo>
                  <a:lnTo>
                    <a:pt x="2198092" y="80337"/>
                  </a:lnTo>
                  <a:lnTo>
                    <a:pt x="2335473" y="60253"/>
                  </a:lnTo>
                  <a:lnTo>
                    <a:pt x="2472854" y="60253"/>
                  </a:lnTo>
                  <a:lnTo>
                    <a:pt x="2610235" y="60253"/>
                  </a:lnTo>
                  <a:lnTo>
                    <a:pt x="2747615" y="100422"/>
                  </a:lnTo>
                  <a:lnTo>
                    <a:pt x="2884996" y="100422"/>
                  </a:lnTo>
                  <a:lnTo>
                    <a:pt x="3022377" y="60253"/>
                  </a:lnTo>
                  <a:lnTo>
                    <a:pt x="3159758" y="200844"/>
                  </a:lnTo>
                  <a:lnTo>
                    <a:pt x="3297139" y="200844"/>
                  </a:lnTo>
                  <a:lnTo>
                    <a:pt x="3434519" y="120506"/>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849223"/>
              <a:ext cx="3434519" cy="401689"/>
            </a:xfrm>
            <a:custGeom>
              <a:avLst/>
              <a:gdLst/>
              <a:ahLst/>
              <a:cxnLst/>
              <a:rect l="0" t="0" r="0" b="0"/>
              <a:pathLst>
                <a:path w="3434519" h="401689">
                  <a:moveTo>
                    <a:pt x="0" y="401689"/>
                  </a:moveTo>
                  <a:lnTo>
                    <a:pt x="137380" y="381605"/>
                  </a:lnTo>
                  <a:lnTo>
                    <a:pt x="274761" y="361520"/>
                  </a:lnTo>
                  <a:lnTo>
                    <a:pt x="412142" y="361520"/>
                  </a:lnTo>
                  <a:lnTo>
                    <a:pt x="549523" y="321351"/>
                  </a:lnTo>
                  <a:lnTo>
                    <a:pt x="686903" y="261098"/>
                  </a:lnTo>
                  <a:lnTo>
                    <a:pt x="824284" y="281182"/>
                  </a:lnTo>
                  <a:lnTo>
                    <a:pt x="961665" y="281182"/>
                  </a:lnTo>
                  <a:lnTo>
                    <a:pt x="1099046" y="281182"/>
                  </a:lnTo>
                  <a:lnTo>
                    <a:pt x="1236427" y="261098"/>
                  </a:lnTo>
                  <a:lnTo>
                    <a:pt x="1373807" y="220929"/>
                  </a:lnTo>
                  <a:lnTo>
                    <a:pt x="1511188" y="140591"/>
                  </a:lnTo>
                  <a:lnTo>
                    <a:pt x="1648569" y="140591"/>
                  </a:lnTo>
                  <a:lnTo>
                    <a:pt x="1785950" y="140591"/>
                  </a:lnTo>
                  <a:lnTo>
                    <a:pt x="1923331" y="120506"/>
                  </a:lnTo>
                  <a:lnTo>
                    <a:pt x="2060711" y="120506"/>
                  </a:lnTo>
                  <a:lnTo>
                    <a:pt x="2198092" y="100422"/>
                  </a:lnTo>
                  <a:lnTo>
                    <a:pt x="2335473" y="100422"/>
                  </a:lnTo>
                  <a:lnTo>
                    <a:pt x="2472854" y="60253"/>
                  </a:lnTo>
                  <a:lnTo>
                    <a:pt x="2610235" y="40168"/>
                  </a:lnTo>
                  <a:lnTo>
                    <a:pt x="2747615" y="140591"/>
                  </a:lnTo>
                  <a:lnTo>
                    <a:pt x="2884996" y="120506"/>
                  </a:lnTo>
                  <a:lnTo>
                    <a:pt x="3022377" y="20084"/>
                  </a:lnTo>
                  <a:lnTo>
                    <a:pt x="3159758" y="4016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40651" cap="flat">
              <a:solidFill>
                <a:srgbClr val="F26A21">
                  <a:alpha val="100000"/>
                </a:srgbClr>
              </a:solidFill>
              <a:prstDash val="solid"/>
              <a:round/>
            </a:ln>
          </p:spPr>
          <p:txBody>
            <a:bodyPr/>
            <a:lstStyle/>
            <a:p>
              <a:endParaRPr/>
            </a:p>
          </p:txBody>
        </p:sp>
        <p:sp>
          <p:nvSpPr>
            <p:cNvPr id="43" name="tx43"/>
            <p:cNvSpPr/>
            <p:nvPr/>
          </p:nvSpPr>
          <p:spPr>
            <a:xfrm>
              <a:off x="1022520" y="24414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4" name="tx44"/>
            <p:cNvSpPr/>
            <p:nvPr/>
          </p:nvSpPr>
          <p:spPr>
            <a:xfrm>
              <a:off x="1709424" y="2259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5" name="tx45"/>
            <p:cNvSpPr/>
            <p:nvPr/>
          </p:nvSpPr>
          <p:spPr>
            <a:xfrm>
              <a:off x="2396328" y="2118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6" name="tx46"/>
            <p:cNvSpPr/>
            <p:nvPr/>
          </p:nvSpPr>
          <p:spPr>
            <a:xfrm>
              <a:off x="3083232" y="2160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7" name="tx47"/>
            <p:cNvSpPr/>
            <p:nvPr/>
          </p:nvSpPr>
          <p:spPr>
            <a:xfrm>
              <a:off x="3632755" y="19781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 name="tx48"/>
            <p:cNvSpPr/>
            <p:nvPr/>
          </p:nvSpPr>
          <p:spPr>
            <a:xfrm>
              <a:off x="4457040" y="1958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14297" y="2693432"/>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42212"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couverture, WCAR, 2000-2025</a:t>
              </a:r>
            </a:p>
          </p:txBody>
        </p:sp>
        <p:sp>
          <p:nvSpPr>
            <p:cNvPr id="83" name="pl83"/>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97" name="pl97"/>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98" name="pl98"/>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99" name="pl99"/>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100" name="pl100"/>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101" name="pl101"/>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2" name="pl102"/>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103" name="pl103"/>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4" name="pl104"/>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105" name="pl105"/>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40651" cap="flat">
              <a:solidFill>
                <a:srgbClr val="F26A21">
                  <a:alpha val="100000"/>
                </a:srgbClr>
              </a:solidFill>
              <a:prstDash val="solid"/>
              <a:round/>
            </a:ln>
          </p:spPr>
          <p:txBody>
            <a:bodyPr/>
            <a:lstStyle/>
            <a:p>
              <a:endParaRPr/>
            </a:p>
          </p:txBody>
        </p:sp>
        <p:sp>
          <p:nvSpPr>
            <p:cNvPr id="106" name="tx106"/>
            <p:cNvSpPr/>
            <p:nvPr/>
          </p:nvSpPr>
          <p:spPr>
            <a:xfrm>
              <a:off x="5320236" y="357708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07" name="tx107"/>
            <p:cNvSpPr/>
            <p:nvPr/>
          </p:nvSpPr>
          <p:spPr>
            <a:xfrm>
              <a:off x="6007140" y="304680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08" name="tx108"/>
            <p:cNvSpPr/>
            <p:nvPr/>
          </p:nvSpPr>
          <p:spPr>
            <a:xfrm>
              <a:off x="6724189" y="263462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09" name="tx109"/>
            <p:cNvSpPr/>
            <p:nvPr/>
          </p:nvSpPr>
          <p:spPr>
            <a:xfrm>
              <a:off x="7411093" y="275012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0" name="tx110"/>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8802951"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3" name="tx113"/>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4" name="tx114"/>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5" name="tx115"/>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6" name="tx11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78382" y="2693432"/>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23" name="pl12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4" name="pl12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5" name="pl12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26" name="pl12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7" name="pl12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28" name="pl128"/>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9" name="pl129"/>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0" name="pl130"/>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31" name="tx13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2" name="tx13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3" name="tx13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4" name="tx13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5" name="tx13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36" name="tx13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37" name="tx13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38" name="tx138"/>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39" name="pl139"/>
            <p:cNvSpPr/>
            <p:nvPr/>
          </p:nvSpPr>
          <p:spPr>
            <a:xfrm>
              <a:off x="219872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403821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87769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771718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311846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495795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797438"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863692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rc151"/>
            <p:cNvSpPr/>
            <p:nvPr/>
          </p:nvSpPr>
          <p:spPr>
            <a:xfrm>
              <a:off x="1278981" y="5796461"/>
              <a:ext cx="6990046" cy="100422"/>
            </a:xfrm>
            <a:prstGeom prst="rect">
              <a:avLst/>
            </a:prstGeom>
            <a:solidFill>
              <a:srgbClr val="F26A21">
                <a:alpha val="80000"/>
              </a:srgbClr>
            </a:solidFill>
          </p:spPr>
          <p:txBody>
            <a:bodyPr/>
            <a:lstStyle/>
            <a:p>
              <a:endParaRPr/>
            </a:p>
          </p:txBody>
        </p:sp>
        <p:sp>
          <p:nvSpPr>
            <p:cNvPr id="152" name="rc152"/>
            <p:cNvSpPr/>
            <p:nvPr/>
          </p:nvSpPr>
          <p:spPr>
            <a:xfrm>
              <a:off x="1278981" y="5670933"/>
              <a:ext cx="7357943" cy="100422"/>
            </a:xfrm>
            <a:prstGeom prst="rect">
              <a:avLst/>
            </a:prstGeom>
            <a:solidFill>
              <a:srgbClr val="F26A21">
                <a:alpha val="80000"/>
              </a:srgbClr>
            </a:solidFill>
          </p:spPr>
          <p:txBody>
            <a:bodyPr/>
            <a:lstStyle/>
            <a:p>
              <a:endParaRPr/>
            </a:p>
          </p:txBody>
        </p:sp>
        <p:sp>
          <p:nvSpPr>
            <p:cNvPr id="153" name="rc153"/>
            <p:cNvSpPr/>
            <p:nvPr/>
          </p:nvSpPr>
          <p:spPr>
            <a:xfrm>
              <a:off x="1278981" y="5545405"/>
              <a:ext cx="7357943" cy="100422"/>
            </a:xfrm>
            <a:prstGeom prst="rect">
              <a:avLst/>
            </a:prstGeom>
            <a:solidFill>
              <a:srgbClr val="F26A21">
                <a:alpha val="80000"/>
              </a:srgbClr>
            </a:solidFill>
          </p:spPr>
          <p:txBody>
            <a:bodyPr/>
            <a:lstStyle/>
            <a:p>
              <a:endParaRPr/>
            </a:p>
          </p:txBody>
        </p:sp>
        <p:sp>
          <p:nvSpPr>
            <p:cNvPr id="154" name="tx154"/>
            <p:cNvSpPr/>
            <p:nvPr/>
          </p:nvSpPr>
          <p:spPr>
            <a:xfrm>
              <a:off x="8344376"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55" name="tx155"/>
            <p:cNvSpPr/>
            <p:nvPr/>
          </p:nvSpPr>
          <p:spPr>
            <a:xfrm>
              <a:off x="8667069" y="56823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6" name="tx156"/>
            <p:cNvSpPr/>
            <p:nvPr/>
          </p:nvSpPr>
          <p:spPr>
            <a:xfrm>
              <a:off x="8667069" y="55568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7" name="tx157"/>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58" name="tx158"/>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9" name="tx159"/>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0" name="tx160"/>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1" name="tx161"/>
            <p:cNvSpPr/>
            <p:nvPr/>
          </p:nvSpPr>
          <p:spPr>
            <a:xfrm>
              <a:off x="304783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62" name="tx162"/>
            <p:cNvSpPr/>
            <p:nvPr/>
          </p:nvSpPr>
          <p:spPr>
            <a:xfrm>
              <a:off x="488732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3" name="tx163"/>
            <p:cNvSpPr/>
            <p:nvPr/>
          </p:nvSpPr>
          <p:spPr>
            <a:xfrm>
              <a:off x="6726807"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64" name="tx164"/>
            <p:cNvSpPr/>
            <p:nvPr/>
          </p:nvSpPr>
          <p:spPr>
            <a:xfrm>
              <a:off x="8566293"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65" name="tx165"/>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66" name="tx166"/>
            <p:cNvSpPr/>
            <p:nvPr/>
          </p:nvSpPr>
          <p:spPr>
            <a:xfrm>
              <a:off x="911084" y="5286106"/>
              <a:ext cx="258715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WCAR</a:t>
              </a:r>
            </a:p>
          </p:txBody>
        </p:sp>
        <p:sp>
          <p:nvSpPr>
            <p:cNvPr id="167" name="tx167"/>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8" name="tx168"/>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69" name="tx169"/>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DTC1 de 81 %.
Le taux de couverture du DTC1 (81 %) était supérieur d’un point de pourcentage à celui de 2019 (80 %).
Cela correspond à 4 millions d’enfants n’ayant reçu aucune dose en 2025, contre 3,8 millions en 2019.</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DTC1 s'est améliorée depuis 2000 dans certaines régions et a dépassé les niveaux d'avant la pandémie dans d'autres, mais les progrès sont inégaux et des lacunes persistent chez les enfants n'ayant reçu aucune dose.</a:t>
            </a:r>
          </a:p>
        </p:txBody>
      </p:sp>
      <p:grpSp>
        <p:nvGrpSpPr>
          <p:cNvPr id="172" name="Group 171"/>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4125"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8" name="tx28"/>
            <p:cNvSpPr/>
            <p:nvPr/>
          </p:nvSpPr>
          <p:spPr>
            <a:xfrm>
              <a:off x="1519358"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 name="tx29"/>
            <p:cNvSpPr/>
            <p:nvPr/>
          </p:nvSpPr>
          <p:spPr>
            <a:xfrm>
              <a:off x="2014590"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 name="tx30"/>
            <p:cNvSpPr/>
            <p:nvPr/>
          </p:nvSpPr>
          <p:spPr>
            <a:xfrm>
              <a:off x="2509822" y="28987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 name="tx31"/>
            <p:cNvSpPr/>
            <p:nvPr/>
          </p:nvSpPr>
          <p:spPr>
            <a:xfrm>
              <a:off x="3005054"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2" name="tx32"/>
            <p:cNvSpPr/>
            <p:nvPr/>
          </p:nvSpPr>
          <p:spPr>
            <a:xfrm>
              <a:off x="3500286"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 name="tx33"/>
            <p:cNvSpPr/>
            <p:nvPr/>
          </p:nvSpPr>
          <p:spPr>
            <a:xfrm>
              <a:off x="3995518"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4490751"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14297" y="2705385"/>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59870"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couverture, WCAR,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40651" cap="flat">
              <a:solidFill>
                <a:srgbClr val="F26A21">
                  <a:alpha val="100000"/>
                </a:srgbClr>
              </a:solidFill>
              <a:prstDash val="solid"/>
              <a:round/>
            </a:ln>
          </p:spPr>
          <p:txBody>
            <a:bodyPr/>
            <a:lstStyle/>
            <a:p>
              <a:endParaRPr/>
            </a:p>
          </p:txBody>
        </p:sp>
        <p:sp>
          <p:nvSpPr>
            <p:cNvPr id="80" name="tx80"/>
            <p:cNvSpPr/>
            <p:nvPr/>
          </p:nvSpPr>
          <p:spPr>
            <a:xfrm>
              <a:off x="5316670"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6802367" y="326158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4" name="tx84"/>
            <p:cNvSpPr/>
            <p:nvPr/>
          </p:nvSpPr>
          <p:spPr>
            <a:xfrm>
              <a:off x="7297599" y="275399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7810881"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8306113"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8801345"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213698" y="2705385"/>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8" name="pl98"/>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9" name="pl99"/>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0" name="pl100"/>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1" name="pl101"/>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412327"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11" name="pl111"/>
            <p:cNvSpPr/>
            <p:nvPr/>
          </p:nvSpPr>
          <p:spPr>
            <a:xfrm>
              <a:off x="219872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403821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587769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71718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11846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95795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797438"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3692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1278981" y="5795103"/>
              <a:ext cx="6990046" cy="101509"/>
            </a:xfrm>
            <a:prstGeom prst="rect">
              <a:avLst/>
            </a:prstGeom>
            <a:solidFill>
              <a:srgbClr val="F26A21">
                <a:alpha val="80000"/>
              </a:srgbClr>
            </a:solidFill>
          </p:spPr>
          <p:txBody>
            <a:bodyPr/>
            <a:lstStyle/>
            <a:p>
              <a:endParaRPr/>
            </a:p>
          </p:txBody>
        </p:sp>
        <p:sp>
          <p:nvSpPr>
            <p:cNvPr id="124" name="rc124"/>
            <p:cNvSpPr/>
            <p:nvPr/>
          </p:nvSpPr>
          <p:spPr>
            <a:xfrm>
              <a:off x="1278981" y="5668216"/>
              <a:ext cx="7357943" cy="101509"/>
            </a:xfrm>
            <a:prstGeom prst="rect">
              <a:avLst/>
            </a:prstGeom>
            <a:solidFill>
              <a:srgbClr val="F26A21">
                <a:alpha val="80000"/>
              </a:srgbClr>
            </a:solidFill>
          </p:spPr>
          <p:txBody>
            <a:bodyPr/>
            <a:lstStyle/>
            <a:p>
              <a:endParaRPr/>
            </a:p>
          </p:txBody>
        </p:sp>
        <p:sp>
          <p:nvSpPr>
            <p:cNvPr id="125" name="rc125"/>
            <p:cNvSpPr/>
            <p:nvPr/>
          </p:nvSpPr>
          <p:spPr>
            <a:xfrm>
              <a:off x="1278981" y="5541330"/>
              <a:ext cx="7357943" cy="101509"/>
            </a:xfrm>
            <a:prstGeom prst="rect">
              <a:avLst/>
            </a:prstGeom>
            <a:solidFill>
              <a:srgbClr val="F26A21">
                <a:alpha val="80000"/>
              </a:srgbClr>
            </a:solidFill>
          </p:spPr>
          <p:txBody>
            <a:bodyPr/>
            <a:lstStyle/>
            <a:p>
              <a:endParaRPr/>
            </a:p>
          </p:txBody>
        </p:sp>
        <p:sp>
          <p:nvSpPr>
            <p:cNvPr id="126" name="tx126"/>
            <p:cNvSpPr/>
            <p:nvPr/>
          </p:nvSpPr>
          <p:spPr>
            <a:xfrm>
              <a:off x="8344376"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8667069" y="568017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8" name="tx128"/>
            <p:cNvSpPr/>
            <p:nvPr/>
          </p:nvSpPr>
          <p:spPr>
            <a:xfrm>
              <a:off x="8667069" y="55532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9" name="tx129"/>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0" name="tx130"/>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1" name="tx131"/>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2" name="tx13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3" name="tx133"/>
            <p:cNvSpPr/>
            <p:nvPr/>
          </p:nvSpPr>
          <p:spPr>
            <a:xfrm>
              <a:off x="304783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4" name="tx134"/>
            <p:cNvSpPr/>
            <p:nvPr/>
          </p:nvSpPr>
          <p:spPr>
            <a:xfrm>
              <a:off x="488732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6726807"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6" name="tx136"/>
            <p:cNvSpPr/>
            <p:nvPr/>
          </p:nvSpPr>
          <p:spPr>
            <a:xfrm>
              <a:off x="8566293"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7" name="tx137"/>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38" name="tx138"/>
            <p:cNvSpPr/>
            <p:nvPr/>
          </p:nvSpPr>
          <p:spPr>
            <a:xfrm>
              <a:off x="911084" y="5281760"/>
              <a:ext cx="258715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WCAR</a:t>
              </a:r>
            </a:p>
          </p:txBody>
        </p:sp>
        <p:sp>
          <p:nvSpPr>
            <p:cNvPr id="139" name="tx13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1" name="tx141"/>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DTC1 de 81 %.
Le taux de couverture du DTC1 (81 %) était supérieur d’un point de pourcentage à celui de 2019 (80 %).
Cela correspond à 4 millions d’enfants n’ayant reçu aucune dose en 2025, contre 3,8 millions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DTC1 s'est améliorée entre 2024 et 2025 dans certaines régions et a dépassé les niveaux d'avant la pandémie dans d'autres, mais les progrès sont inégaux et des lacunes persistent chez les enfants n'ayant reçu aucune dose.</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WCAR », 2 pays sur 24 (8 %) affichaient une couverture vaccinale contre la diphtérie, le tétanos et la coqueluche (DTC1) inférieure à 70 % en 2025. Il s’agit de la République centrafricaine et du Gabon.
Ces pays représentent environ 305 000 (1 %) de la cohorte annuelle totale de nourrissons survivants dans la région.
Douze pays (50 %) ont atteint une couverture vaccinale DTC1 de 90 % ou plus, représentant 5,3 millions (25 %)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12 pays ont atteint une couverture vaccinale d'au moins 90 % pour le DTC1, tandis que 2 pays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3028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3028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69991"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8" name="tx28"/>
            <p:cNvSpPr/>
            <p:nvPr/>
          </p:nvSpPr>
          <p:spPr>
            <a:xfrm>
              <a:off x="978792"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9" name="tx29"/>
            <p:cNvSpPr/>
            <p:nvPr/>
          </p:nvSpPr>
          <p:spPr>
            <a:xfrm>
              <a:off x="1187593" y="144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 name="tx30"/>
            <p:cNvSpPr/>
            <p:nvPr/>
          </p:nvSpPr>
          <p:spPr>
            <a:xfrm>
              <a:off x="1396395" y="144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 name="tx31"/>
            <p:cNvSpPr/>
            <p:nvPr/>
          </p:nvSpPr>
          <p:spPr>
            <a:xfrm>
              <a:off x="1605196"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1813998"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 name="tx33"/>
            <p:cNvSpPr/>
            <p:nvPr/>
          </p:nvSpPr>
          <p:spPr>
            <a:xfrm>
              <a:off x="2022799"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2231601"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 name="rc35"/>
            <p:cNvSpPr/>
            <p:nvPr/>
          </p:nvSpPr>
          <p:spPr>
            <a:xfrm>
              <a:off x="757200" y="2358593"/>
              <a:ext cx="1607770" cy="1000072"/>
            </a:xfrm>
            <a:prstGeom prst="rect">
              <a:avLst/>
            </a:prstGeom>
            <a:solidFill>
              <a:srgbClr val="EBEBEB">
                <a:alpha val="100000"/>
              </a:srgbClr>
            </a:solidFill>
          </p:spPr>
          <p:txBody>
            <a:bodyPr/>
            <a:lstStyle/>
            <a:p>
              <a:endParaRPr/>
            </a:p>
          </p:txBody>
        </p:sp>
        <p:sp>
          <p:nvSpPr>
            <p:cNvPr id="36" name="pl36"/>
            <p:cNvSpPr/>
            <p:nvPr/>
          </p:nvSpPr>
          <p:spPr>
            <a:xfrm>
              <a:off x="75720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3028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3028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69991" y="2549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 name="tx58"/>
            <p:cNvSpPr/>
            <p:nvPr/>
          </p:nvSpPr>
          <p:spPr>
            <a:xfrm>
              <a:off x="978792"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9" name="tx59"/>
            <p:cNvSpPr/>
            <p:nvPr/>
          </p:nvSpPr>
          <p:spPr>
            <a:xfrm>
              <a:off x="1187593" y="2650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0" name="tx60"/>
            <p:cNvSpPr/>
            <p:nvPr/>
          </p:nvSpPr>
          <p:spPr>
            <a:xfrm>
              <a:off x="1396395" y="26729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 name="tx61"/>
            <p:cNvSpPr/>
            <p:nvPr/>
          </p:nvSpPr>
          <p:spPr>
            <a:xfrm>
              <a:off x="1605196" y="26952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 name="tx62"/>
            <p:cNvSpPr/>
            <p:nvPr/>
          </p:nvSpPr>
          <p:spPr>
            <a:xfrm>
              <a:off x="1813998"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3" name="tx63"/>
            <p:cNvSpPr/>
            <p:nvPr/>
          </p:nvSpPr>
          <p:spPr>
            <a:xfrm>
              <a:off x="2022799" y="271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4" name="tx64"/>
            <p:cNvSpPr/>
            <p:nvPr/>
          </p:nvSpPr>
          <p:spPr>
            <a:xfrm>
              <a:off x="2231601"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 name="rc65"/>
            <p:cNvSpPr/>
            <p:nvPr/>
          </p:nvSpPr>
          <p:spPr>
            <a:xfrm>
              <a:off x="757200" y="3643117"/>
              <a:ext cx="1607770" cy="1000072"/>
            </a:xfrm>
            <a:prstGeom prst="rect">
              <a:avLst/>
            </a:prstGeom>
            <a:solidFill>
              <a:srgbClr val="EBEBEB">
                <a:alpha val="100000"/>
              </a:srgbClr>
            </a:solidFill>
          </p:spPr>
          <p:txBody>
            <a:bodyPr/>
            <a:lstStyle/>
            <a:p>
              <a:endParaRPr/>
            </a:p>
          </p:txBody>
        </p:sp>
        <p:sp>
          <p:nvSpPr>
            <p:cNvPr id="66" name="pl66"/>
            <p:cNvSpPr/>
            <p:nvPr/>
          </p:nvSpPr>
          <p:spPr>
            <a:xfrm>
              <a:off x="75720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3028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3028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69991" y="40498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8" name="tx88"/>
            <p:cNvSpPr/>
            <p:nvPr/>
          </p:nvSpPr>
          <p:spPr>
            <a:xfrm>
              <a:off x="978792" y="40498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 name="tx89"/>
            <p:cNvSpPr/>
            <p:nvPr/>
          </p:nvSpPr>
          <p:spPr>
            <a:xfrm>
              <a:off x="1187593"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0" name="tx90"/>
            <p:cNvSpPr/>
            <p:nvPr/>
          </p:nvSpPr>
          <p:spPr>
            <a:xfrm>
              <a:off x="1396395"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 name="tx91"/>
            <p:cNvSpPr/>
            <p:nvPr/>
          </p:nvSpPr>
          <p:spPr>
            <a:xfrm>
              <a:off x="1605196"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2" name="tx92"/>
            <p:cNvSpPr/>
            <p:nvPr/>
          </p:nvSpPr>
          <p:spPr>
            <a:xfrm>
              <a:off x="1813998" y="4013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 name="tx93"/>
            <p:cNvSpPr/>
            <p:nvPr/>
          </p:nvSpPr>
          <p:spPr>
            <a:xfrm>
              <a:off x="2022799" y="40709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 name="tx94"/>
            <p:cNvSpPr/>
            <p:nvPr/>
          </p:nvSpPr>
          <p:spPr>
            <a:xfrm>
              <a:off x="2231601"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 name="rc95"/>
            <p:cNvSpPr/>
            <p:nvPr/>
          </p:nvSpPr>
          <p:spPr>
            <a:xfrm>
              <a:off x="757200" y="4927641"/>
              <a:ext cx="1607770" cy="1000072"/>
            </a:xfrm>
            <a:prstGeom prst="rect">
              <a:avLst/>
            </a:prstGeom>
            <a:solidFill>
              <a:srgbClr val="EBEBEB">
                <a:alpha val="100000"/>
              </a:srgbClr>
            </a:solidFill>
          </p:spPr>
          <p:txBody>
            <a:bodyPr/>
            <a:lstStyle/>
            <a:p>
              <a:endParaRPr/>
            </a:p>
          </p:txBody>
        </p:sp>
        <p:sp>
          <p:nvSpPr>
            <p:cNvPr id="96" name="pl96"/>
            <p:cNvSpPr/>
            <p:nvPr/>
          </p:nvSpPr>
          <p:spPr>
            <a:xfrm>
              <a:off x="75720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3028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3028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69991" y="561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18" name="tx118"/>
            <p:cNvSpPr/>
            <p:nvPr/>
          </p:nvSpPr>
          <p:spPr>
            <a:xfrm>
              <a:off x="978792" y="56347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119" name="tx119"/>
            <p:cNvSpPr/>
            <p:nvPr/>
          </p:nvSpPr>
          <p:spPr>
            <a:xfrm>
              <a:off x="1187593" y="56572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120" name="tx120"/>
            <p:cNvSpPr/>
            <p:nvPr/>
          </p:nvSpPr>
          <p:spPr>
            <a:xfrm>
              <a:off x="1396395" y="56796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1" name="tx121"/>
            <p:cNvSpPr/>
            <p:nvPr/>
          </p:nvSpPr>
          <p:spPr>
            <a:xfrm>
              <a:off x="1605196" y="57037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22" name="tx122"/>
            <p:cNvSpPr/>
            <p:nvPr/>
          </p:nvSpPr>
          <p:spPr>
            <a:xfrm>
              <a:off x="1813998" y="5646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123" name="tx123"/>
            <p:cNvSpPr/>
            <p:nvPr/>
          </p:nvSpPr>
          <p:spPr>
            <a:xfrm>
              <a:off x="2022799" y="561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24" name="tx124"/>
            <p:cNvSpPr/>
            <p:nvPr/>
          </p:nvSpPr>
          <p:spPr>
            <a:xfrm>
              <a:off x="2231601" y="553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25" name="rc125"/>
            <p:cNvSpPr/>
            <p:nvPr/>
          </p:nvSpPr>
          <p:spPr>
            <a:xfrm>
              <a:off x="2434560" y="1074069"/>
              <a:ext cx="1607770" cy="1000072"/>
            </a:xfrm>
            <a:prstGeom prst="rect">
              <a:avLst/>
            </a:prstGeom>
            <a:solidFill>
              <a:srgbClr val="EBEBEB">
                <a:alpha val="100000"/>
              </a:srgbClr>
            </a:solidFill>
          </p:spPr>
          <p:txBody>
            <a:bodyPr/>
            <a:lstStyle/>
            <a:p>
              <a:endParaRPr/>
            </a:p>
          </p:txBody>
        </p:sp>
        <p:sp>
          <p:nvSpPr>
            <p:cNvPr id="126" name="pl126"/>
            <p:cNvSpPr/>
            <p:nvPr/>
          </p:nvSpPr>
          <p:spPr>
            <a:xfrm>
              <a:off x="243456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43456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43456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43456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43456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3456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50764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50764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447351"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8" name="tx148"/>
            <p:cNvSpPr/>
            <p:nvPr/>
          </p:nvSpPr>
          <p:spPr>
            <a:xfrm>
              <a:off x="2656152"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9" name="tx149"/>
            <p:cNvSpPr/>
            <p:nvPr/>
          </p:nvSpPr>
          <p:spPr>
            <a:xfrm>
              <a:off x="2864953"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0" name="tx150"/>
            <p:cNvSpPr/>
            <p:nvPr/>
          </p:nvSpPr>
          <p:spPr>
            <a:xfrm>
              <a:off x="3073755"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1" name="tx151"/>
            <p:cNvSpPr/>
            <p:nvPr/>
          </p:nvSpPr>
          <p:spPr>
            <a:xfrm>
              <a:off x="3282556"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2" name="tx152"/>
            <p:cNvSpPr/>
            <p:nvPr/>
          </p:nvSpPr>
          <p:spPr>
            <a:xfrm>
              <a:off x="3491358"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3" name="tx153"/>
            <p:cNvSpPr/>
            <p:nvPr/>
          </p:nvSpPr>
          <p:spPr>
            <a:xfrm>
              <a:off x="3700159"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4" name="tx154"/>
            <p:cNvSpPr/>
            <p:nvPr/>
          </p:nvSpPr>
          <p:spPr>
            <a:xfrm>
              <a:off x="3908960"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5" name="rc155"/>
            <p:cNvSpPr/>
            <p:nvPr/>
          </p:nvSpPr>
          <p:spPr>
            <a:xfrm>
              <a:off x="2434560" y="2358593"/>
              <a:ext cx="1607770" cy="1000072"/>
            </a:xfrm>
            <a:prstGeom prst="rect">
              <a:avLst/>
            </a:prstGeom>
            <a:solidFill>
              <a:srgbClr val="EBEBEB">
                <a:alpha val="100000"/>
              </a:srgbClr>
            </a:solidFill>
          </p:spPr>
          <p:txBody>
            <a:bodyPr/>
            <a:lstStyle/>
            <a:p>
              <a:endParaRPr/>
            </a:p>
          </p:txBody>
        </p:sp>
        <p:sp>
          <p:nvSpPr>
            <p:cNvPr id="156" name="pl156"/>
            <p:cNvSpPr/>
            <p:nvPr/>
          </p:nvSpPr>
          <p:spPr>
            <a:xfrm>
              <a:off x="243456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43456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43456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43456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43456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3456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50764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50764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447351" y="2751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78" name="tx178"/>
            <p:cNvSpPr/>
            <p:nvPr/>
          </p:nvSpPr>
          <p:spPr>
            <a:xfrm>
              <a:off x="2656152"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79" name="tx179"/>
            <p:cNvSpPr/>
            <p:nvPr/>
          </p:nvSpPr>
          <p:spPr>
            <a:xfrm>
              <a:off x="2864953" y="2852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80" name="tx180"/>
            <p:cNvSpPr/>
            <p:nvPr/>
          </p:nvSpPr>
          <p:spPr>
            <a:xfrm>
              <a:off x="3073755" y="2773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81" name="tx181"/>
            <p:cNvSpPr/>
            <p:nvPr/>
          </p:nvSpPr>
          <p:spPr>
            <a:xfrm>
              <a:off x="3282556" y="2897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82" name="tx182"/>
            <p:cNvSpPr/>
            <p:nvPr/>
          </p:nvSpPr>
          <p:spPr>
            <a:xfrm>
              <a:off x="3491358" y="28075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83" name="tx183"/>
            <p:cNvSpPr/>
            <p:nvPr/>
          </p:nvSpPr>
          <p:spPr>
            <a:xfrm>
              <a:off x="3700159" y="2931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84" name="tx184"/>
            <p:cNvSpPr/>
            <p:nvPr/>
          </p:nvSpPr>
          <p:spPr>
            <a:xfrm>
              <a:off x="3908960" y="2897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85" name="rc185"/>
            <p:cNvSpPr/>
            <p:nvPr/>
          </p:nvSpPr>
          <p:spPr>
            <a:xfrm>
              <a:off x="2434560" y="3643117"/>
              <a:ext cx="1607770" cy="1000072"/>
            </a:xfrm>
            <a:prstGeom prst="rect">
              <a:avLst/>
            </a:prstGeom>
            <a:solidFill>
              <a:srgbClr val="EBEBEB">
                <a:alpha val="100000"/>
              </a:srgbClr>
            </a:solidFill>
          </p:spPr>
          <p:txBody>
            <a:bodyPr/>
            <a:lstStyle/>
            <a:p>
              <a:endParaRPr/>
            </a:p>
          </p:txBody>
        </p:sp>
        <p:sp>
          <p:nvSpPr>
            <p:cNvPr id="186" name="pl186"/>
            <p:cNvSpPr/>
            <p:nvPr/>
          </p:nvSpPr>
          <p:spPr>
            <a:xfrm>
              <a:off x="243456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43456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43456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3456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50764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50764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447351"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08" name="tx208"/>
            <p:cNvSpPr/>
            <p:nvPr/>
          </p:nvSpPr>
          <p:spPr>
            <a:xfrm>
              <a:off x="2656152" y="39462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09" name="tx209"/>
            <p:cNvSpPr/>
            <p:nvPr/>
          </p:nvSpPr>
          <p:spPr>
            <a:xfrm>
              <a:off x="2864953"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0" name="tx210"/>
            <p:cNvSpPr/>
            <p:nvPr/>
          </p:nvSpPr>
          <p:spPr>
            <a:xfrm>
              <a:off x="307375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11" name="tx211"/>
            <p:cNvSpPr/>
            <p:nvPr/>
          </p:nvSpPr>
          <p:spPr>
            <a:xfrm>
              <a:off x="3282556" y="3867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12" name="tx212"/>
            <p:cNvSpPr/>
            <p:nvPr/>
          </p:nvSpPr>
          <p:spPr>
            <a:xfrm>
              <a:off x="3491358"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13" name="tx213"/>
            <p:cNvSpPr/>
            <p:nvPr/>
          </p:nvSpPr>
          <p:spPr>
            <a:xfrm>
              <a:off x="3700159"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14" name="tx214"/>
            <p:cNvSpPr/>
            <p:nvPr/>
          </p:nvSpPr>
          <p:spPr>
            <a:xfrm>
              <a:off x="3908960"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15" name="rc215"/>
            <p:cNvSpPr/>
            <p:nvPr/>
          </p:nvSpPr>
          <p:spPr>
            <a:xfrm>
              <a:off x="2434560" y="4927641"/>
              <a:ext cx="1607770" cy="1000072"/>
            </a:xfrm>
            <a:prstGeom prst="rect">
              <a:avLst/>
            </a:prstGeom>
            <a:solidFill>
              <a:srgbClr val="EBEBEB">
                <a:alpha val="100000"/>
              </a:srgbClr>
            </a:solidFill>
          </p:spPr>
          <p:txBody>
            <a:bodyPr/>
            <a:lstStyle/>
            <a:p>
              <a:endParaRPr/>
            </a:p>
          </p:txBody>
        </p:sp>
        <p:sp>
          <p:nvSpPr>
            <p:cNvPr id="216" name="pl216"/>
            <p:cNvSpPr/>
            <p:nvPr/>
          </p:nvSpPr>
          <p:spPr>
            <a:xfrm>
              <a:off x="243456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3456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3456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50764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447351"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2656152"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2864953"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3073755"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3282556"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3491358"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3" name="tx243"/>
            <p:cNvSpPr/>
            <p:nvPr/>
          </p:nvSpPr>
          <p:spPr>
            <a:xfrm>
              <a:off x="3700159"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4" name="tx244"/>
            <p:cNvSpPr/>
            <p:nvPr/>
          </p:nvSpPr>
          <p:spPr>
            <a:xfrm>
              <a:off x="3908960"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5" name="rc245"/>
            <p:cNvSpPr/>
            <p:nvPr/>
          </p:nvSpPr>
          <p:spPr>
            <a:xfrm>
              <a:off x="4111920" y="1074069"/>
              <a:ext cx="1607770" cy="1000072"/>
            </a:xfrm>
            <a:prstGeom prst="rect">
              <a:avLst/>
            </a:prstGeom>
            <a:solidFill>
              <a:srgbClr val="EBEBEB">
                <a:alpha val="100000"/>
              </a:srgbClr>
            </a:solidFill>
          </p:spPr>
          <p:txBody>
            <a:bodyPr/>
            <a:lstStyle/>
            <a:p>
              <a:endParaRPr/>
            </a:p>
          </p:txBody>
        </p:sp>
        <p:sp>
          <p:nvSpPr>
            <p:cNvPr id="246" name="pl246"/>
            <p:cNvSpPr/>
            <p:nvPr/>
          </p:nvSpPr>
          <p:spPr>
            <a:xfrm>
              <a:off x="411192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11192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11192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11192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1192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1192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8500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418500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124710" y="12312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333512" y="1264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4542313"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4751115"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4959916"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5168718"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5377519"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5586320"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5" name="rc275"/>
            <p:cNvSpPr/>
            <p:nvPr/>
          </p:nvSpPr>
          <p:spPr>
            <a:xfrm>
              <a:off x="4111920" y="2358593"/>
              <a:ext cx="1607770" cy="1000072"/>
            </a:xfrm>
            <a:prstGeom prst="rect">
              <a:avLst/>
            </a:prstGeom>
            <a:solidFill>
              <a:srgbClr val="EBEBEB">
                <a:alpha val="100000"/>
              </a:srgbClr>
            </a:solidFill>
          </p:spPr>
          <p:txBody>
            <a:bodyPr/>
            <a:lstStyle/>
            <a:p>
              <a:endParaRPr/>
            </a:p>
          </p:txBody>
        </p:sp>
        <p:sp>
          <p:nvSpPr>
            <p:cNvPr id="276" name="pl276"/>
            <p:cNvSpPr/>
            <p:nvPr/>
          </p:nvSpPr>
          <p:spPr>
            <a:xfrm>
              <a:off x="411192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11192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11192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11192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1192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1192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8500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418500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124710"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4333512" y="25830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4542313" y="26392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4751115"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1" name="tx301"/>
            <p:cNvSpPr/>
            <p:nvPr/>
          </p:nvSpPr>
          <p:spPr>
            <a:xfrm>
              <a:off x="4959916" y="26729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5168718"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3" name="tx303"/>
            <p:cNvSpPr/>
            <p:nvPr/>
          </p:nvSpPr>
          <p:spPr>
            <a:xfrm>
              <a:off x="5377519"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4" name="tx304"/>
            <p:cNvSpPr/>
            <p:nvPr/>
          </p:nvSpPr>
          <p:spPr>
            <a:xfrm>
              <a:off x="5586320"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5" name="rc305"/>
            <p:cNvSpPr/>
            <p:nvPr/>
          </p:nvSpPr>
          <p:spPr>
            <a:xfrm>
              <a:off x="4111920" y="3643117"/>
              <a:ext cx="1607770" cy="1000072"/>
            </a:xfrm>
            <a:prstGeom prst="rect">
              <a:avLst/>
            </a:prstGeom>
            <a:solidFill>
              <a:srgbClr val="EBEBEB">
                <a:alpha val="100000"/>
              </a:srgbClr>
            </a:solidFill>
          </p:spPr>
          <p:txBody>
            <a:bodyPr/>
            <a:lstStyle/>
            <a:p>
              <a:endParaRPr/>
            </a:p>
          </p:txBody>
        </p:sp>
        <p:sp>
          <p:nvSpPr>
            <p:cNvPr id="306" name="pl306"/>
            <p:cNvSpPr/>
            <p:nvPr/>
          </p:nvSpPr>
          <p:spPr>
            <a:xfrm>
              <a:off x="411192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11192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11192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11192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11192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1192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18500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418500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124710"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28" name="tx328"/>
            <p:cNvSpPr/>
            <p:nvPr/>
          </p:nvSpPr>
          <p:spPr>
            <a:xfrm>
              <a:off x="4333512"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4542313" y="40709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0" name="tx330"/>
            <p:cNvSpPr/>
            <p:nvPr/>
          </p:nvSpPr>
          <p:spPr>
            <a:xfrm>
              <a:off x="475111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4959916"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5168718" y="3957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5377519"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5586320" y="3901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5" name="rc335"/>
            <p:cNvSpPr/>
            <p:nvPr/>
          </p:nvSpPr>
          <p:spPr>
            <a:xfrm>
              <a:off x="4111920" y="4927641"/>
              <a:ext cx="1607770" cy="1000072"/>
            </a:xfrm>
            <a:prstGeom prst="rect">
              <a:avLst/>
            </a:prstGeom>
            <a:solidFill>
              <a:srgbClr val="EBEBEB">
                <a:alpha val="100000"/>
              </a:srgbClr>
            </a:solidFill>
          </p:spPr>
          <p:txBody>
            <a:bodyPr/>
            <a:lstStyle/>
            <a:p>
              <a:endParaRPr/>
            </a:p>
          </p:txBody>
        </p:sp>
        <p:sp>
          <p:nvSpPr>
            <p:cNvPr id="336" name="pl336"/>
            <p:cNvSpPr/>
            <p:nvPr/>
          </p:nvSpPr>
          <p:spPr>
            <a:xfrm>
              <a:off x="411192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11192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11192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11192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11192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1192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18500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418500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124710" y="5118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4333512"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4542313" y="5197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4751115" y="5174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4959916"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5168718"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3" name="tx363"/>
            <p:cNvSpPr/>
            <p:nvPr/>
          </p:nvSpPr>
          <p:spPr>
            <a:xfrm>
              <a:off x="5377519" y="5118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5586320" y="5140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65" name="rc365"/>
            <p:cNvSpPr/>
            <p:nvPr/>
          </p:nvSpPr>
          <p:spPr>
            <a:xfrm>
              <a:off x="5789280" y="1074069"/>
              <a:ext cx="1607770" cy="1000072"/>
            </a:xfrm>
            <a:prstGeom prst="rect">
              <a:avLst/>
            </a:prstGeom>
            <a:solidFill>
              <a:srgbClr val="EBEBEB">
                <a:alpha val="100000"/>
              </a:srgbClr>
            </a:solidFill>
          </p:spPr>
          <p:txBody>
            <a:bodyPr/>
            <a:lstStyle/>
            <a:p>
              <a:endParaRPr/>
            </a:p>
          </p:txBody>
        </p:sp>
        <p:sp>
          <p:nvSpPr>
            <p:cNvPr id="366" name="pl366"/>
            <p:cNvSpPr/>
            <p:nvPr/>
          </p:nvSpPr>
          <p:spPr>
            <a:xfrm>
              <a:off x="578928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8928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8928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578928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8928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78928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586236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586236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5802070" y="15134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88" name="tx388"/>
            <p:cNvSpPr/>
            <p:nvPr/>
          </p:nvSpPr>
          <p:spPr>
            <a:xfrm>
              <a:off x="6010872" y="15356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9" name="tx389"/>
            <p:cNvSpPr/>
            <p:nvPr/>
          </p:nvSpPr>
          <p:spPr>
            <a:xfrm>
              <a:off x="6219673" y="15134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90" name="tx390"/>
            <p:cNvSpPr/>
            <p:nvPr/>
          </p:nvSpPr>
          <p:spPr>
            <a:xfrm>
              <a:off x="6428475" y="1489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1" name="tx391"/>
            <p:cNvSpPr/>
            <p:nvPr/>
          </p:nvSpPr>
          <p:spPr>
            <a:xfrm>
              <a:off x="6637276" y="1489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2" name="tx392"/>
            <p:cNvSpPr/>
            <p:nvPr/>
          </p:nvSpPr>
          <p:spPr>
            <a:xfrm>
              <a:off x="6846078"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93" name="tx393"/>
            <p:cNvSpPr/>
            <p:nvPr/>
          </p:nvSpPr>
          <p:spPr>
            <a:xfrm>
              <a:off x="7054879"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7263680" y="1377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5" name="rc395"/>
            <p:cNvSpPr/>
            <p:nvPr/>
          </p:nvSpPr>
          <p:spPr>
            <a:xfrm>
              <a:off x="5789280" y="2358593"/>
              <a:ext cx="1607770" cy="1000072"/>
            </a:xfrm>
            <a:prstGeom prst="rect">
              <a:avLst/>
            </a:prstGeom>
            <a:solidFill>
              <a:srgbClr val="EBEBEB">
                <a:alpha val="100000"/>
              </a:srgbClr>
            </a:solidFill>
          </p:spPr>
          <p:txBody>
            <a:bodyPr/>
            <a:lstStyle/>
            <a:p>
              <a:endParaRPr/>
            </a:p>
          </p:txBody>
        </p:sp>
        <p:sp>
          <p:nvSpPr>
            <p:cNvPr id="396" name="pl396"/>
            <p:cNvSpPr/>
            <p:nvPr/>
          </p:nvSpPr>
          <p:spPr>
            <a:xfrm>
              <a:off x="578928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8928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8928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8928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8928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78928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586236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586236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5802070" y="2897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8" name="tx418"/>
            <p:cNvSpPr/>
            <p:nvPr/>
          </p:nvSpPr>
          <p:spPr>
            <a:xfrm>
              <a:off x="6010872" y="28749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19" name="tx419"/>
            <p:cNvSpPr/>
            <p:nvPr/>
          </p:nvSpPr>
          <p:spPr>
            <a:xfrm>
              <a:off x="6219673" y="2863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0" name="tx420"/>
            <p:cNvSpPr/>
            <p:nvPr/>
          </p:nvSpPr>
          <p:spPr>
            <a:xfrm>
              <a:off x="6428475" y="28412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1" name="tx421"/>
            <p:cNvSpPr/>
            <p:nvPr/>
          </p:nvSpPr>
          <p:spPr>
            <a:xfrm>
              <a:off x="6637276" y="28313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2" name="tx422"/>
            <p:cNvSpPr/>
            <p:nvPr/>
          </p:nvSpPr>
          <p:spPr>
            <a:xfrm>
              <a:off x="6846078" y="28075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23" name="tx423"/>
            <p:cNvSpPr/>
            <p:nvPr/>
          </p:nvSpPr>
          <p:spPr>
            <a:xfrm>
              <a:off x="7054879"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24" name="tx424"/>
            <p:cNvSpPr/>
            <p:nvPr/>
          </p:nvSpPr>
          <p:spPr>
            <a:xfrm>
              <a:off x="7263680" y="2751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5" name="rc425"/>
            <p:cNvSpPr/>
            <p:nvPr/>
          </p:nvSpPr>
          <p:spPr>
            <a:xfrm>
              <a:off x="5789280" y="3643117"/>
              <a:ext cx="1607770" cy="1000072"/>
            </a:xfrm>
            <a:prstGeom prst="rect">
              <a:avLst/>
            </a:prstGeom>
            <a:solidFill>
              <a:srgbClr val="EBEBEB">
                <a:alpha val="100000"/>
              </a:srgbClr>
            </a:solidFill>
          </p:spPr>
          <p:txBody>
            <a:bodyPr/>
            <a:lstStyle/>
            <a:p>
              <a:endParaRPr/>
            </a:p>
          </p:txBody>
        </p:sp>
        <p:sp>
          <p:nvSpPr>
            <p:cNvPr id="426" name="pl426"/>
            <p:cNvSpPr/>
            <p:nvPr/>
          </p:nvSpPr>
          <p:spPr>
            <a:xfrm>
              <a:off x="578928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8928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8928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578928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8928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78928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86236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586236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5802070" y="4137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8" name="tx448"/>
            <p:cNvSpPr/>
            <p:nvPr/>
          </p:nvSpPr>
          <p:spPr>
            <a:xfrm>
              <a:off x="6010872" y="4104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49" name="tx449"/>
            <p:cNvSpPr/>
            <p:nvPr/>
          </p:nvSpPr>
          <p:spPr>
            <a:xfrm>
              <a:off x="6219673" y="41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0" name="tx450"/>
            <p:cNvSpPr/>
            <p:nvPr/>
          </p:nvSpPr>
          <p:spPr>
            <a:xfrm>
              <a:off x="6428475" y="42730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51" name="tx451"/>
            <p:cNvSpPr/>
            <p:nvPr/>
          </p:nvSpPr>
          <p:spPr>
            <a:xfrm>
              <a:off x="6637276" y="4204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2" name="tx452"/>
            <p:cNvSpPr/>
            <p:nvPr/>
          </p:nvSpPr>
          <p:spPr>
            <a:xfrm>
              <a:off x="6846078" y="41158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53" name="tx453"/>
            <p:cNvSpPr/>
            <p:nvPr/>
          </p:nvSpPr>
          <p:spPr>
            <a:xfrm>
              <a:off x="7054879" y="41158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54" name="tx454"/>
            <p:cNvSpPr/>
            <p:nvPr/>
          </p:nvSpPr>
          <p:spPr>
            <a:xfrm>
              <a:off x="7263680" y="41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5" name="rc455"/>
            <p:cNvSpPr/>
            <p:nvPr/>
          </p:nvSpPr>
          <p:spPr>
            <a:xfrm>
              <a:off x="5789280" y="4927641"/>
              <a:ext cx="1607770" cy="1000072"/>
            </a:xfrm>
            <a:prstGeom prst="rect">
              <a:avLst/>
            </a:prstGeom>
            <a:solidFill>
              <a:srgbClr val="EBEBEB">
                <a:alpha val="100000"/>
              </a:srgbClr>
            </a:solidFill>
          </p:spPr>
          <p:txBody>
            <a:bodyPr/>
            <a:lstStyle/>
            <a:p>
              <a:endParaRPr/>
            </a:p>
          </p:txBody>
        </p:sp>
        <p:sp>
          <p:nvSpPr>
            <p:cNvPr id="456" name="pl456"/>
            <p:cNvSpPr/>
            <p:nvPr/>
          </p:nvSpPr>
          <p:spPr>
            <a:xfrm>
              <a:off x="578928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8928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8928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578928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8928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78928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86236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586236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75" name="pl475"/>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40651" cap="flat">
              <a:solidFill>
                <a:srgbClr val="000000">
                  <a:alpha val="100000"/>
                </a:srgbClr>
              </a:solidFill>
              <a:prstDash val="solid"/>
              <a:round/>
            </a:ln>
          </p:spPr>
          <p:txBody>
            <a:bodyPr/>
            <a:lstStyle/>
            <a:p>
              <a:endParaRPr/>
            </a:p>
          </p:txBody>
        </p:sp>
        <p:sp>
          <p:nvSpPr>
            <p:cNvPr id="476" name="pl476"/>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35231" cap="flat">
              <a:solidFill>
                <a:srgbClr val="1CABE2">
                  <a:alpha val="100000"/>
                </a:srgbClr>
              </a:solidFill>
              <a:prstDash val="solid"/>
              <a:round/>
            </a:ln>
          </p:spPr>
          <p:txBody>
            <a:bodyPr/>
            <a:lstStyle/>
            <a:p>
              <a:endParaRPr/>
            </a:p>
          </p:txBody>
        </p:sp>
        <p:sp>
          <p:nvSpPr>
            <p:cNvPr id="477" name="tx477"/>
            <p:cNvSpPr/>
            <p:nvPr/>
          </p:nvSpPr>
          <p:spPr>
            <a:xfrm>
              <a:off x="5802070"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6010872" y="5129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6219673"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0" name="tx480"/>
            <p:cNvSpPr/>
            <p:nvPr/>
          </p:nvSpPr>
          <p:spPr>
            <a:xfrm>
              <a:off x="6428475" y="5140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6637276"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2" name="tx482"/>
            <p:cNvSpPr/>
            <p:nvPr/>
          </p:nvSpPr>
          <p:spPr>
            <a:xfrm>
              <a:off x="6846078"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3" name="tx483"/>
            <p:cNvSpPr/>
            <p:nvPr/>
          </p:nvSpPr>
          <p:spPr>
            <a:xfrm>
              <a:off x="7054879"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7263680"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5" name="rc485"/>
            <p:cNvSpPr/>
            <p:nvPr/>
          </p:nvSpPr>
          <p:spPr>
            <a:xfrm>
              <a:off x="7466640" y="1074069"/>
              <a:ext cx="1607770" cy="1000072"/>
            </a:xfrm>
            <a:prstGeom prst="rect">
              <a:avLst/>
            </a:prstGeom>
            <a:solidFill>
              <a:srgbClr val="EBEBEB">
                <a:alpha val="100000"/>
              </a:srgbClr>
            </a:solidFill>
          </p:spPr>
          <p:txBody>
            <a:bodyPr/>
            <a:lstStyle/>
            <a:p>
              <a:endParaRPr/>
            </a:p>
          </p:txBody>
        </p:sp>
        <p:sp>
          <p:nvSpPr>
            <p:cNvPr id="486" name="pl486"/>
            <p:cNvSpPr/>
            <p:nvPr/>
          </p:nvSpPr>
          <p:spPr>
            <a:xfrm>
              <a:off x="746664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6664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6664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746664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6664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46664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53972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02" name="pl502"/>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40651" cap="flat">
              <a:solidFill>
                <a:srgbClr val="BEBEBE">
                  <a:alpha val="69803"/>
                </a:srgbClr>
              </a:solidFill>
              <a:prstDash val="solid"/>
              <a:round/>
            </a:ln>
          </p:spPr>
          <p:txBody>
            <a:bodyPr/>
            <a:lstStyle/>
            <a:p>
              <a:endParaRPr/>
            </a:p>
          </p:txBody>
        </p:sp>
        <p:sp>
          <p:nvSpPr>
            <p:cNvPr id="503" name="pl503"/>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35231" cap="flat">
              <a:solidFill>
                <a:srgbClr val="BEBEBE">
                  <a:alpha val="69803"/>
                </a:srgbClr>
              </a:solidFill>
              <a:prstDash val="solid"/>
              <a:round/>
            </a:ln>
          </p:spPr>
          <p:txBody>
            <a:bodyPr/>
            <a:lstStyle/>
            <a:p>
              <a:endParaRPr/>
            </a:p>
          </p:txBody>
        </p:sp>
        <p:sp>
          <p:nvSpPr>
            <p:cNvPr id="504" name="pl504"/>
            <p:cNvSpPr/>
            <p:nvPr/>
          </p:nvSpPr>
          <p:spPr>
            <a:xfrm>
              <a:off x="753972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05" name="pl505"/>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40651" cap="flat">
              <a:solidFill>
                <a:srgbClr val="000000">
                  <a:alpha val="100000"/>
                </a:srgbClr>
              </a:solidFill>
              <a:prstDash val="solid"/>
              <a:round/>
            </a:ln>
          </p:spPr>
          <p:txBody>
            <a:bodyPr/>
            <a:lstStyle/>
            <a:p>
              <a:endParaRPr/>
            </a:p>
          </p:txBody>
        </p:sp>
        <p:sp>
          <p:nvSpPr>
            <p:cNvPr id="506" name="pl506"/>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35231" cap="flat">
              <a:solidFill>
                <a:srgbClr val="1CABE2">
                  <a:alpha val="100000"/>
                </a:srgbClr>
              </a:solidFill>
              <a:prstDash val="solid"/>
              <a:round/>
            </a:ln>
          </p:spPr>
          <p:txBody>
            <a:bodyPr/>
            <a:lstStyle/>
            <a:p>
              <a:endParaRPr/>
            </a:p>
          </p:txBody>
        </p:sp>
        <p:sp>
          <p:nvSpPr>
            <p:cNvPr id="507" name="tx507"/>
            <p:cNvSpPr/>
            <p:nvPr/>
          </p:nvSpPr>
          <p:spPr>
            <a:xfrm>
              <a:off x="7479430"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08" name="tx508"/>
            <p:cNvSpPr/>
            <p:nvPr/>
          </p:nvSpPr>
          <p:spPr>
            <a:xfrm>
              <a:off x="7688232"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09" name="tx509"/>
            <p:cNvSpPr/>
            <p:nvPr/>
          </p:nvSpPr>
          <p:spPr>
            <a:xfrm>
              <a:off x="7897033" y="148081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10" name="tx510"/>
            <p:cNvSpPr/>
            <p:nvPr/>
          </p:nvSpPr>
          <p:spPr>
            <a:xfrm>
              <a:off x="8105835"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11" name="tx511"/>
            <p:cNvSpPr/>
            <p:nvPr/>
          </p:nvSpPr>
          <p:spPr>
            <a:xfrm>
              <a:off x="8314636"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12" name="tx512"/>
            <p:cNvSpPr/>
            <p:nvPr/>
          </p:nvSpPr>
          <p:spPr>
            <a:xfrm>
              <a:off x="8523437"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13" name="tx513"/>
            <p:cNvSpPr/>
            <p:nvPr/>
          </p:nvSpPr>
          <p:spPr>
            <a:xfrm>
              <a:off x="8732239" y="13322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4" name="tx514"/>
            <p:cNvSpPr/>
            <p:nvPr/>
          </p:nvSpPr>
          <p:spPr>
            <a:xfrm>
              <a:off x="8941040"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15" name="rc515"/>
            <p:cNvSpPr/>
            <p:nvPr/>
          </p:nvSpPr>
          <p:spPr>
            <a:xfrm>
              <a:off x="7466640" y="2358593"/>
              <a:ext cx="1607770" cy="1000072"/>
            </a:xfrm>
            <a:prstGeom prst="rect">
              <a:avLst/>
            </a:prstGeom>
            <a:solidFill>
              <a:srgbClr val="EBEBEB">
                <a:alpha val="100000"/>
              </a:srgbClr>
            </a:solidFill>
          </p:spPr>
          <p:txBody>
            <a:bodyPr/>
            <a:lstStyle/>
            <a:p>
              <a:endParaRPr/>
            </a:p>
          </p:txBody>
        </p:sp>
        <p:sp>
          <p:nvSpPr>
            <p:cNvPr id="516" name="pl516"/>
            <p:cNvSpPr/>
            <p:nvPr/>
          </p:nvSpPr>
          <p:spPr>
            <a:xfrm>
              <a:off x="746664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6664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6664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664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6664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46664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53972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32" name="pl532"/>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40651" cap="flat">
              <a:solidFill>
                <a:srgbClr val="BEBEBE">
                  <a:alpha val="69803"/>
                </a:srgbClr>
              </a:solidFill>
              <a:prstDash val="solid"/>
              <a:round/>
            </a:ln>
          </p:spPr>
          <p:txBody>
            <a:bodyPr/>
            <a:lstStyle/>
            <a:p>
              <a:endParaRPr/>
            </a:p>
          </p:txBody>
        </p:sp>
        <p:sp>
          <p:nvSpPr>
            <p:cNvPr id="533" name="pl533"/>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753972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35231" cap="flat">
              <a:solidFill>
                <a:srgbClr val="1CABE2">
                  <a:alpha val="100000"/>
                </a:srgbClr>
              </a:solidFill>
              <a:prstDash val="solid"/>
              <a:round/>
            </a:ln>
          </p:spPr>
          <p:txBody>
            <a:bodyPr/>
            <a:lstStyle/>
            <a:p>
              <a:endParaRPr/>
            </a:p>
          </p:txBody>
        </p:sp>
        <p:sp>
          <p:nvSpPr>
            <p:cNvPr id="537" name="tx537"/>
            <p:cNvSpPr/>
            <p:nvPr/>
          </p:nvSpPr>
          <p:spPr>
            <a:xfrm>
              <a:off x="7479430" y="2560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38" name="tx538"/>
            <p:cNvSpPr/>
            <p:nvPr/>
          </p:nvSpPr>
          <p:spPr>
            <a:xfrm>
              <a:off x="7688232" y="26055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39" name="tx539"/>
            <p:cNvSpPr/>
            <p:nvPr/>
          </p:nvSpPr>
          <p:spPr>
            <a:xfrm>
              <a:off x="7897033"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40" name="tx540"/>
            <p:cNvSpPr/>
            <p:nvPr/>
          </p:nvSpPr>
          <p:spPr>
            <a:xfrm>
              <a:off x="8105835" y="26055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41" name="tx541"/>
            <p:cNvSpPr/>
            <p:nvPr/>
          </p:nvSpPr>
          <p:spPr>
            <a:xfrm>
              <a:off x="8314636" y="25830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2" name="tx542"/>
            <p:cNvSpPr/>
            <p:nvPr/>
          </p:nvSpPr>
          <p:spPr>
            <a:xfrm>
              <a:off x="8523437" y="2560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8732239" y="262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8941040" y="2616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45" name="rc545"/>
            <p:cNvSpPr/>
            <p:nvPr/>
          </p:nvSpPr>
          <p:spPr>
            <a:xfrm>
              <a:off x="7466640" y="3643117"/>
              <a:ext cx="1607770" cy="1000072"/>
            </a:xfrm>
            <a:prstGeom prst="rect">
              <a:avLst/>
            </a:prstGeom>
            <a:solidFill>
              <a:srgbClr val="EBEBEB">
                <a:alpha val="100000"/>
              </a:srgbClr>
            </a:solidFill>
          </p:spPr>
          <p:txBody>
            <a:bodyPr/>
            <a:lstStyle/>
            <a:p>
              <a:endParaRPr/>
            </a:p>
          </p:txBody>
        </p:sp>
        <p:sp>
          <p:nvSpPr>
            <p:cNvPr id="546" name="pl546"/>
            <p:cNvSpPr/>
            <p:nvPr/>
          </p:nvSpPr>
          <p:spPr>
            <a:xfrm>
              <a:off x="746664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6664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6664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746664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6664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46664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53972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753972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65" name="pl565"/>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40651" cap="flat">
              <a:solidFill>
                <a:srgbClr val="000000">
                  <a:alpha val="100000"/>
                </a:srgbClr>
              </a:solidFill>
              <a:prstDash val="solid"/>
              <a:round/>
            </a:ln>
          </p:spPr>
          <p:txBody>
            <a:bodyPr/>
            <a:lstStyle/>
            <a:p>
              <a:endParaRPr/>
            </a:p>
          </p:txBody>
        </p:sp>
        <p:sp>
          <p:nvSpPr>
            <p:cNvPr id="566" name="pl566"/>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35231" cap="flat">
              <a:solidFill>
                <a:srgbClr val="1CABE2">
                  <a:alpha val="100000"/>
                </a:srgbClr>
              </a:solidFill>
              <a:prstDash val="solid"/>
              <a:round/>
            </a:ln>
          </p:spPr>
          <p:txBody>
            <a:bodyPr/>
            <a:lstStyle/>
            <a:p>
              <a:endParaRPr/>
            </a:p>
          </p:txBody>
        </p:sp>
        <p:sp>
          <p:nvSpPr>
            <p:cNvPr id="567" name="tx567"/>
            <p:cNvSpPr/>
            <p:nvPr/>
          </p:nvSpPr>
          <p:spPr>
            <a:xfrm>
              <a:off x="7479430"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68" name="tx568"/>
            <p:cNvSpPr/>
            <p:nvPr/>
          </p:nvSpPr>
          <p:spPr>
            <a:xfrm>
              <a:off x="7688232"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69" name="tx569"/>
            <p:cNvSpPr/>
            <p:nvPr/>
          </p:nvSpPr>
          <p:spPr>
            <a:xfrm>
              <a:off x="7897033" y="39798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70" name="tx570"/>
            <p:cNvSpPr/>
            <p:nvPr/>
          </p:nvSpPr>
          <p:spPr>
            <a:xfrm>
              <a:off x="810583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1" name="tx571"/>
            <p:cNvSpPr/>
            <p:nvPr/>
          </p:nvSpPr>
          <p:spPr>
            <a:xfrm>
              <a:off x="8314636"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2" name="tx572"/>
            <p:cNvSpPr/>
            <p:nvPr/>
          </p:nvSpPr>
          <p:spPr>
            <a:xfrm>
              <a:off x="8523437" y="4013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73" name="tx573"/>
            <p:cNvSpPr/>
            <p:nvPr/>
          </p:nvSpPr>
          <p:spPr>
            <a:xfrm>
              <a:off x="8732239"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74" name="tx574"/>
            <p:cNvSpPr/>
            <p:nvPr/>
          </p:nvSpPr>
          <p:spPr>
            <a:xfrm>
              <a:off x="8941040"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75" name="rc575"/>
            <p:cNvSpPr/>
            <p:nvPr/>
          </p:nvSpPr>
          <p:spPr>
            <a:xfrm>
              <a:off x="7466640" y="4927641"/>
              <a:ext cx="1607770" cy="1000072"/>
            </a:xfrm>
            <a:prstGeom prst="rect">
              <a:avLst/>
            </a:prstGeom>
            <a:solidFill>
              <a:srgbClr val="EBEBEB">
                <a:alpha val="100000"/>
              </a:srgbClr>
            </a:solidFill>
          </p:spPr>
          <p:txBody>
            <a:bodyPr/>
            <a:lstStyle/>
            <a:p>
              <a:endParaRPr/>
            </a:p>
          </p:txBody>
        </p:sp>
        <p:sp>
          <p:nvSpPr>
            <p:cNvPr id="576" name="pl576"/>
            <p:cNvSpPr/>
            <p:nvPr/>
          </p:nvSpPr>
          <p:spPr>
            <a:xfrm>
              <a:off x="746664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6664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6664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80" name="pl580"/>
            <p:cNvSpPr/>
            <p:nvPr/>
          </p:nvSpPr>
          <p:spPr>
            <a:xfrm>
              <a:off x="746664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6664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46664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3972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92" name="pl592"/>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40651" cap="flat">
              <a:solidFill>
                <a:srgbClr val="BEBEBE">
                  <a:alpha val="69803"/>
                </a:srgbClr>
              </a:solidFill>
              <a:prstDash val="solid"/>
              <a:round/>
            </a:ln>
          </p:spPr>
          <p:txBody>
            <a:bodyPr/>
            <a:lstStyle/>
            <a:p>
              <a:endParaRPr/>
            </a:p>
          </p:txBody>
        </p:sp>
        <p:sp>
          <p:nvSpPr>
            <p:cNvPr id="593" name="pl593"/>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35231" cap="flat">
              <a:solidFill>
                <a:srgbClr val="BEBEBE">
                  <a:alpha val="69803"/>
                </a:srgbClr>
              </a:solidFill>
              <a:prstDash val="solid"/>
              <a:round/>
            </a:ln>
          </p:spPr>
          <p:txBody>
            <a:bodyPr/>
            <a:lstStyle/>
            <a:p>
              <a:endParaRPr/>
            </a:p>
          </p:txBody>
        </p:sp>
        <p:sp>
          <p:nvSpPr>
            <p:cNvPr id="594" name="pl594"/>
            <p:cNvSpPr/>
            <p:nvPr/>
          </p:nvSpPr>
          <p:spPr>
            <a:xfrm>
              <a:off x="753972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95" name="pl595"/>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40651" cap="flat">
              <a:solidFill>
                <a:srgbClr val="000000">
                  <a:alpha val="100000"/>
                </a:srgbClr>
              </a:solidFill>
              <a:prstDash val="solid"/>
              <a:round/>
            </a:ln>
          </p:spPr>
          <p:txBody>
            <a:bodyPr/>
            <a:lstStyle/>
            <a:p>
              <a:endParaRPr/>
            </a:p>
          </p:txBody>
        </p:sp>
        <p:sp>
          <p:nvSpPr>
            <p:cNvPr id="596" name="pl596"/>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35231" cap="flat">
              <a:solidFill>
                <a:srgbClr val="1CABE2">
                  <a:alpha val="100000"/>
                </a:srgbClr>
              </a:solidFill>
              <a:prstDash val="solid"/>
              <a:round/>
            </a:ln>
          </p:spPr>
          <p:txBody>
            <a:bodyPr/>
            <a:lstStyle/>
            <a:p>
              <a:endParaRPr/>
            </a:p>
          </p:txBody>
        </p:sp>
        <p:sp>
          <p:nvSpPr>
            <p:cNvPr id="597" name="tx597"/>
            <p:cNvSpPr/>
            <p:nvPr/>
          </p:nvSpPr>
          <p:spPr>
            <a:xfrm>
              <a:off x="7479430" y="54888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8" name="tx598"/>
            <p:cNvSpPr/>
            <p:nvPr/>
          </p:nvSpPr>
          <p:spPr>
            <a:xfrm>
              <a:off x="7688232" y="54215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99" name="tx599"/>
            <p:cNvSpPr/>
            <p:nvPr/>
          </p:nvSpPr>
          <p:spPr>
            <a:xfrm>
              <a:off x="7897033" y="53670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0" name="tx600"/>
            <p:cNvSpPr/>
            <p:nvPr/>
          </p:nvSpPr>
          <p:spPr>
            <a:xfrm>
              <a:off x="8105835" y="5309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01" name="tx601"/>
            <p:cNvSpPr/>
            <p:nvPr/>
          </p:nvSpPr>
          <p:spPr>
            <a:xfrm>
              <a:off x="8314636" y="5275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02" name="tx602"/>
            <p:cNvSpPr/>
            <p:nvPr/>
          </p:nvSpPr>
          <p:spPr>
            <a:xfrm>
              <a:off x="8523437" y="52531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03" name="tx603"/>
            <p:cNvSpPr/>
            <p:nvPr/>
          </p:nvSpPr>
          <p:spPr>
            <a:xfrm>
              <a:off x="8732239" y="52643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04" name="tx604"/>
            <p:cNvSpPr/>
            <p:nvPr/>
          </p:nvSpPr>
          <p:spPr>
            <a:xfrm>
              <a:off x="8941040" y="5230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05" name="tx605"/>
            <p:cNvSpPr/>
            <p:nvPr/>
          </p:nvSpPr>
          <p:spPr>
            <a:xfrm>
              <a:off x="927388" y="475663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606" name="tx606"/>
            <p:cNvSpPr/>
            <p:nvPr/>
          </p:nvSpPr>
          <p:spPr>
            <a:xfrm>
              <a:off x="2694952" y="4756636"/>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607" name="tx607"/>
            <p:cNvSpPr/>
            <p:nvPr/>
          </p:nvSpPr>
          <p:spPr>
            <a:xfrm>
              <a:off x="4710730" y="4755326"/>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608" name="tx608"/>
            <p:cNvSpPr/>
            <p:nvPr/>
          </p:nvSpPr>
          <p:spPr>
            <a:xfrm>
              <a:off x="6273192" y="4777481"/>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609" name="tx609"/>
            <p:cNvSpPr/>
            <p:nvPr/>
          </p:nvSpPr>
          <p:spPr>
            <a:xfrm>
              <a:off x="8115218" y="4778900"/>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610" name="tx610"/>
            <p:cNvSpPr/>
            <p:nvPr/>
          </p:nvSpPr>
          <p:spPr>
            <a:xfrm>
              <a:off x="1088861" y="3472111"/>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611" name="tx611"/>
            <p:cNvSpPr/>
            <p:nvPr/>
          </p:nvSpPr>
          <p:spPr>
            <a:xfrm>
              <a:off x="3070696" y="3493939"/>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612" name="tx612"/>
            <p:cNvSpPr/>
            <p:nvPr/>
          </p:nvSpPr>
          <p:spPr>
            <a:xfrm>
              <a:off x="4813349" y="3494376"/>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613" name="tx613"/>
            <p:cNvSpPr/>
            <p:nvPr/>
          </p:nvSpPr>
          <p:spPr>
            <a:xfrm>
              <a:off x="6416139" y="3471729"/>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614" name="tx614"/>
            <p:cNvSpPr/>
            <p:nvPr/>
          </p:nvSpPr>
          <p:spPr>
            <a:xfrm>
              <a:off x="8149461" y="3492957"/>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615" name="tx615"/>
            <p:cNvSpPr/>
            <p:nvPr/>
          </p:nvSpPr>
          <p:spPr>
            <a:xfrm>
              <a:off x="1249134" y="2208433"/>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16" name="tx616"/>
            <p:cNvSpPr/>
            <p:nvPr/>
          </p:nvSpPr>
          <p:spPr>
            <a:xfrm>
              <a:off x="307066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17" name="tx617"/>
            <p:cNvSpPr/>
            <p:nvPr/>
          </p:nvSpPr>
          <p:spPr>
            <a:xfrm>
              <a:off x="4720143" y="220843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618" name="tx618"/>
            <p:cNvSpPr/>
            <p:nvPr/>
          </p:nvSpPr>
          <p:spPr>
            <a:xfrm>
              <a:off x="6412974" y="220843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619" name="tx619"/>
            <p:cNvSpPr/>
            <p:nvPr/>
          </p:nvSpPr>
          <p:spPr>
            <a:xfrm>
              <a:off x="7904004" y="2208433"/>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620" name="tx620"/>
            <p:cNvSpPr/>
            <p:nvPr/>
          </p:nvSpPr>
          <p:spPr>
            <a:xfrm>
              <a:off x="1418166" y="924891"/>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621" name="tx621"/>
            <p:cNvSpPr/>
            <p:nvPr/>
          </p:nvSpPr>
          <p:spPr>
            <a:xfrm>
              <a:off x="2909223" y="92532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622" name="tx622"/>
            <p:cNvSpPr/>
            <p:nvPr/>
          </p:nvSpPr>
          <p:spPr>
            <a:xfrm>
              <a:off x="4617578" y="92390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623" name="tx623"/>
            <p:cNvSpPr/>
            <p:nvPr/>
          </p:nvSpPr>
          <p:spPr>
            <a:xfrm>
              <a:off x="6332264" y="92390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624" name="tx624"/>
            <p:cNvSpPr/>
            <p:nvPr/>
          </p:nvSpPr>
          <p:spPr>
            <a:xfrm>
              <a:off x="8105859" y="901753"/>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625" name="pl62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9196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6" name="tx706"/>
            <p:cNvSpPr/>
            <p:nvPr/>
          </p:nvSpPr>
          <p:spPr>
            <a:xfrm>
              <a:off x="570259" y="164040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07" name="tx707"/>
            <p:cNvSpPr/>
            <p:nvPr/>
          </p:nvSpPr>
          <p:spPr>
            <a:xfrm>
              <a:off x="508103" y="135843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08" name="pl708"/>
            <p:cNvSpPr/>
            <p:nvPr/>
          </p:nvSpPr>
          <p:spPr>
            <a:xfrm>
              <a:off x="722405" y="196133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722405" y="16807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22405" y="140013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2041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2" name="tx712"/>
            <p:cNvSpPr/>
            <p:nvPr/>
          </p:nvSpPr>
          <p:spPr>
            <a:xfrm>
              <a:off x="570259" y="292493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3" name="tx713"/>
            <p:cNvSpPr/>
            <p:nvPr/>
          </p:nvSpPr>
          <p:spPr>
            <a:xfrm>
              <a:off x="508103" y="26429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14" name="pl714"/>
            <p:cNvSpPr/>
            <p:nvPr/>
          </p:nvSpPr>
          <p:spPr>
            <a:xfrm>
              <a:off x="722405" y="32458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722405" y="29652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722405" y="26846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4886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tx718"/>
            <p:cNvSpPr/>
            <p:nvPr/>
          </p:nvSpPr>
          <p:spPr>
            <a:xfrm>
              <a:off x="570259" y="420945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9" name="tx719"/>
            <p:cNvSpPr/>
            <p:nvPr/>
          </p:nvSpPr>
          <p:spPr>
            <a:xfrm>
              <a:off x="508103" y="39274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0" name="pl720"/>
            <p:cNvSpPr/>
            <p:nvPr/>
          </p:nvSpPr>
          <p:spPr>
            <a:xfrm>
              <a:off x="722405" y="45303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722405" y="42497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722405" y="39691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77321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tx724"/>
            <p:cNvSpPr/>
            <p:nvPr/>
          </p:nvSpPr>
          <p:spPr>
            <a:xfrm>
              <a:off x="570259" y="549398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5" name="tx725"/>
            <p:cNvSpPr/>
            <p:nvPr/>
          </p:nvSpPr>
          <p:spPr>
            <a:xfrm>
              <a:off x="508103" y="521201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6" name="pl726"/>
            <p:cNvSpPr/>
            <p:nvPr/>
          </p:nvSpPr>
          <p:spPr>
            <a:xfrm>
              <a:off x="722405" y="58149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722405" y="55343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722405" y="52537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95211" y="34353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30" name="tx73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31" name="tx731"/>
            <p:cNvSpPr/>
            <p:nvPr/>
          </p:nvSpPr>
          <p:spPr>
            <a:xfrm>
              <a:off x="757200" y="398022"/>
              <a:ext cx="37737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de D</a:t>
              </a:r>
              <a:r>
                <a:rPr lang="en-US" sz="1320" dirty="0">
                  <a:solidFill>
                    <a:srgbClr val="000000">
                      <a:alpha val="100000"/>
                    </a:srgbClr>
                  </a:solidFill>
                  <a:latin typeface="Arial"/>
                  <a:cs typeface="Arial"/>
                </a:rPr>
                <a:t>TC</a:t>
              </a:r>
              <a:r>
                <a:rPr sz="1320" dirty="0">
                  <a:solidFill>
                    <a:srgbClr val="000000">
                      <a:alpha val="100000"/>
                    </a:srgbClr>
                  </a:solidFill>
                  <a:latin typeface="Arial"/>
                  <a:cs typeface="Arial"/>
                </a:rPr>
                <a:t>1, par pays, WCAR, 2018-2025</a:t>
              </a:r>
            </a:p>
          </p:txBody>
        </p:sp>
        <p:sp>
          <p:nvSpPr>
            <p:cNvPr id="732" name="tx73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33" name="tx733"/>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Parmi les 20 pays présentant la couverture la plus faible pour le DTC1 en 2025, le Burkina Faso affichait la couverture la plus élevée (95 %), tandis que la République centrafricaine enregistrait la plus faible (59 %).
La couverture DTC1 a augmenté dans 11 de ces 20 pays entre 2024 et 2025. La plus forte augmentation a été enregistrée en Guinée équatoriale, avec 9 points de pourcentage, passant de 75 % à 84 %.
Trois pays ont enregistré une baisse de leur couverture (le Mali, le Nigeria et le Sénégal). La baisse la plus importante a été de 2 points de pourcentage au Sénégal, passant de 96 % à 94 %. La couverture est restée stable entre 2024 et 2025 dans les six pays restants.
En 2025, 8 de ces 20 pays avaient atteint une couverture vaccinale DTC1 d’au moins 90 %.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989469"/>
            </a:xfrm>
            <a:prstGeom prst="rect">
              <a:avLst/>
            </a:prstGeom>
            <a:solidFill>
              <a:srgbClr val="EBEBEB">
                <a:alpha val="100000"/>
              </a:srgbClr>
            </a:solidFill>
          </p:spPr>
          <p:txBody>
            <a:bodyPr/>
            <a:lstStyle/>
            <a:p>
              <a:endParaRPr/>
            </a:p>
          </p:txBody>
        </p:sp>
        <p:sp>
          <p:nvSpPr>
            <p:cNvPr id="6" name="pl6"/>
            <p:cNvSpPr/>
            <p:nvPr/>
          </p:nvSpPr>
          <p:spPr>
            <a:xfrm>
              <a:off x="695044"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13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6" name="tx26"/>
            <p:cNvSpPr/>
            <p:nvPr/>
          </p:nvSpPr>
          <p:spPr>
            <a:xfrm>
              <a:off x="948961"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545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 name="tx28"/>
            <p:cNvSpPr/>
            <p:nvPr/>
          </p:nvSpPr>
          <p:spPr>
            <a:xfrm>
              <a:off x="1351743" y="13545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562158" y="13750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 name="tx30"/>
            <p:cNvSpPr/>
            <p:nvPr/>
          </p:nvSpPr>
          <p:spPr>
            <a:xfrm>
              <a:off x="1772574" y="13750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2001040"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211456" y="1313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 name="rc33"/>
            <p:cNvSpPr/>
            <p:nvPr/>
          </p:nvSpPr>
          <p:spPr>
            <a:xfrm>
              <a:off x="695044" y="2149001"/>
              <a:ext cx="1620202" cy="989469"/>
            </a:xfrm>
            <a:prstGeom prst="rect">
              <a:avLst/>
            </a:prstGeom>
            <a:solidFill>
              <a:srgbClr val="EBEBEB">
                <a:alpha val="100000"/>
              </a:srgbClr>
            </a:solidFill>
          </p:spPr>
          <p:txBody>
            <a:bodyPr/>
            <a:lstStyle/>
            <a:p>
              <a:endParaRPr/>
            </a:p>
          </p:txBody>
        </p:sp>
        <p:sp>
          <p:nvSpPr>
            <p:cNvPr id="34" name="pl34"/>
            <p:cNvSpPr/>
            <p:nvPr/>
          </p:nvSpPr>
          <p:spPr>
            <a:xfrm>
              <a:off x="695044"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5876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 name="tx54"/>
            <p:cNvSpPr/>
            <p:nvPr/>
          </p:nvSpPr>
          <p:spPr>
            <a:xfrm>
              <a:off x="948961"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71031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6" name="tx56"/>
            <p:cNvSpPr/>
            <p:nvPr/>
          </p:nvSpPr>
          <p:spPr>
            <a:xfrm>
              <a:off x="1321598" y="283292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7" name="tx57"/>
            <p:cNvSpPr/>
            <p:nvPr/>
          </p:nvSpPr>
          <p:spPr>
            <a:xfrm>
              <a:off x="1562158" y="277027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8" name="tx58"/>
            <p:cNvSpPr/>
            <p:nvPr/>
          </p:nvSpPr>
          <p:spPr>
            <a:xfrm>
              <a:off x="1772574" y="279071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9" name="tx59"/>
            <p:cNvSpPr/>
            <p:nvPr/>
          </p:nvSpPr>
          <p:spPr>
            <a:xfrm>
              <a:off x="1952845" y="283292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0" name="tx60"/>
            <p:cNvSpPr/>
            <p:nvPr/>
          </p:nvSpPr>
          <p:spPr>
            <a:xfrm>
              <a:off x="2193406" y="279071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 name="rc61"/>
            <p:cNvSpPr/>
            <p:nvPr/>
          </p:nvSpPr>
          <p:spPr>
            <a:xfrm>
              <a:off x="695044" y="3422922"/>
              <a:ext cx="1620202" cy="989469"/>
            </a:xfrm>
            <a:prstGeom prst="rect">
              <a:avLst/>
            </a:prstGeom>
            <a:solidFill>
              <a:srgbClr val="EBEBEB">
                <a:alpha val="100000"/>
              </a:srgbClr>
            </a:solidFill>
          </p:spPr>
          <p:txBody>
            <a:bodyPr/>
            <a:lstStyle/>
            <a:p>
              <a:endParaRPr/>
            </a:p>
          </p:txBody>
        </p:sp>
        <p:sp>
          <p:nvSpPr>
            <p:cNvPr id="62" name="pl62"/>
            <p:cNvSpPr/>
            <p:nvPr/>
          </p:nvSpPr>
          <p:spPr>
            <a:xfrm>
              <a:off x="695044"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38545"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948961"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41327" y="402639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4" name="tx84"/>
            <p:cNvSpPr/>
            <p:nvPr/>
          </p:nvSpPr>
          <p:spPr>
            <a:xfrm>
              <a:off x="1351743"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1580208" y="38410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1790624" y="3819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2001040" y="36966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8" name="tx88"/>
            <p:cNvSpPr/>
            <p:nvPr/>
          </p:nvSpPr>
          <p:spPr>
            <a:xfrm>
              <a:off x="2211456" y="37170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rc89"/>
            <p:cNvSpPr/>
            <p:nvPr/>
          </p:nvSpPr>
          <p:spPr>
            <a:xfrm>
              <a:off x="695044" y="4696843"/>
              <a:ext cx="1620202" cy="989469"/>
            </a:xfrm>
            <a:prstGeom prst="rect">
              <a:avLst/>
            </a:prstGeom>
            <a:solidFill>
              <a:srgbClr val="EBEBEB">
                <a:alpha val="100000"/>
              </a:srgbClr>
            </a:solidFill>
          </p:spPr>
          <p:txBody>
            <a:bodyPr/>
            <a:lstStyle/>
            <a:p>
              <a:endParaRPr/>
            </a:p>
          </p:txBody>
        </p:sp>
        <p:sp>
          <p:nvSpPr>
            <p:cNvPr id="90" name="pl90"/>
            <p:cNvSpPr/>
            <p:nvPr/>
          </p:nvSpPr>
          <p:spPr>
            <a:xfrm>
              <a:off x="695044"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38545"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0" name="tx110"/>
            <p:cNvSpPr/>
            <p:nvPr/>
          </p:nvSpPr>
          <p:spPr>
            <a:xfrm>
              <a:off x="948961"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196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1351743"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1562158" y="527722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4" name="tx114"/>
            <p:cNvSpPr/>
            <p:nvPr/>
          </p:nvSpPr>
          <p:spPr>
            <a:xfrm>
              <a:off x="1772574"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2001040"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6" name="tx116"/>
            <p:cNvSpPr/>
            <p:nvPr/>
          </p:nvSpPr>
          <p:spPr>
            <a:xfrm>
              <a:off x="2211456" y="49705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7" name="rc117"/>
            <p:cNvSpPr/>
            <p:nvPr/>
          </p:nvSpPr>
          <p:spPr>
            <a:xfrm>
              <a:off x="2384835" y="875080"/>
              <a:ext cx="1620202" cy="989469"/>
            </a:xfrm>
            <a:prstGeom prst="rect">
              <a:avLst/>
            </a:prstGeom>
            <a:solidFill>
              <a:srgbClr val="EBEBEB">
                <a:alpha val="100000"/>
              </a:srgbClr>
            </a:solidFill>
          </p:spPr>
          <p:txBody>
            <a:bodyPr/>
            <a:lstStyle/>
            <a:p>
              <a:endParaRPr/>
            </a:p>
          </p:txBody>
        </p:sp>
        <p:sp>
          <p:nvSpPr>
            <p:cNvPr id="118" name="pl118"/>
            <p:cNvSpPr/>
            <p:nvPr/>
          </p:nvSpPr>
          <p:spPr>
            <a:xfrm>
              <a:off x="2384835"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49001"/>
              <a:ext cx="1620202" cy="989469"/>
            </a:xfrm>
            <a:prstGeom prst="rect">
              <a:avLst/>
            </a:prstGeom>
            <a:solidFill>
              <a:srgbClr val="EBEBEB">
                <a:alpha val="100000"/>
              </a:srgbClr>
            </a:solidFill>
          </p:spPr>
          <p:txBody>
            <a:bodyPr/>
            <a:lstStyle/>
            <a:p>
              <a:endParaRPr/>
            </a:p>
          </p:txBody>
        </p:sp>
        <p:sp>
          <p:nvSpPr>
            <p:cNvPr id="146" name="pl146"/>
            <p:cNvSpPr/>
            <p:nvPr/>
          </p:nvSpPr>
          <p:spPr>
            <a:xfrm>
              <a:off x="2384835"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2638752"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31118" y="266800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059584"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9" name="tx169"/>
            <p:cNvSpPr/>
            <p:nvPr/>
          </p:nvSpPr>
          <p:spPr>
            <a:xfrm>
              <a:off x="3269999"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0" name="tx170"/>
            <p:cNvSpPr/>
            <p:nvPr/>
          </p:nvSpPr>
          <p:spPr>
            <a:xfrm>
              <a:off x="3480415"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1" name="tx171"/>
            <p:cNvSpPr/>
            <p:nvPr/>
          </p:nvSpPr>
          <p:spPr>
            <a:xfrm>
              <a:off x="3690831"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3901247"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3" name="rc173"/>
            <p:cNvSpPr/>
            <p:nvPr/>
          </p:nvSpPr>
          <p:spPr>
            <a:xfrm>
              <a:off x="2384835" y="3422922"/>
              <a:ext cx="1620202" cy="989469"/>
            </a:xfrm>
            <a:prstGeom prst="rect">
              <a:avLst/>
            </a:prstGeom>
            <a:solidFill>
              <a:srgbClr val="EBEBEB">
                <a:alpha val="100000"/>
              </a:srgbClr>
            </a:solidFill>
          </p:spPr>
          <p:txBody>
            <a:bodyPr/>
            <a:lstStyle/>
            <a:p>
              <a:endParaRPr/>
            </a:p>
          </p:txBody>
        </p:sp>
        <p:sp>
          <p:nvSpPr>
            <p:cNvPr id="174" name="pl174"/>
            <p:cNvSpPr/>
            <p:nvPr/>
          </p:nvSpPr>
          <p:spPr>
            <a:xfrm>
              <a:off x="2384835"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10286"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4" name="tx194"/>
            <p:cNvSpPr/>
            <p:nvPr/>
          </p:nvSpPr>
          <p:spPr>
            <a:xfrm>
              <a:off x="2638752"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49168" y="380051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6" name="tx196"/>
            <p:cNvSpPr/>
            <p:nvPr/>
          </p:nvSpPr>
          <p:spPr>
            <a:xfrm>
              <a:off x="3041534"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7" name="tx197"/>
            <p:cNvSpPr/>
            <p:nvPr/>
          </p:nvSpPr>
          <p:spPr>
            <a:xfrm>
              <a:off x="3269999" y="37170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8" name="tx198"/>
            <p:cNvSpPr/>
            <p:nvPr/>
          </p:nvSpPr>
          <p:spPr>
            <a:xfrm>
              <a:off x="3480415" y="37170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9" name="tx199"/>
            <p:cNvSpPr/>
            <p:nvPr/>
          </p:nvSpPr>
          <p:spPr>
            <a:xfrm>
              <a:off x="3690831" y="37401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0" name="tx200"/>
            <p:cNvSpPr/>
            <p:nvPr/>
          </p:nvSpPr>
          <p:spPr>
            <a:xfrm>
              <a:off x="3901247" y="37401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1" name="rc201"/>
            <p:cNvSpPr/>
            <p:nvPr/>
          </p:nvSpPr>
          <p:spPr>
            <a:xfrm>
              <a:off x="2384835" y="4696843"/>
              <a:ext cx="1620202" cy="989469"/>
            </a:xfrm>
            <a:prstGeom prst="rect">
              <a:avLst/>
            </a:prstGeom>
            <a:solidFill>
              <a:srgbClr val="EBEBEB">
                <a:alpha val="100000"/>
              </a:srgbClr>
            </a:solidFill>
          </p:spPr>
          <p:txBody>
            <a:bodyPr/>
            <a:lstStyle/>
            <a:p>
              <a:endParaRPr/>
            </a:p>
          </p:txBody>
        </p:sp>
        <p:sp>
          <p:nvSpPr>
            <p:cNvPr id="202" name="pl202"/>
            <p:cNvSpPr/>
            <p:nvPr/>
          </p:nvSpPr>
          <p:spPr>
            <a:xfrm>
              <a:off x="2384835"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38752"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59584"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5" name="tx225"/>
            <p:cNvSpPr/>
            <p:nvPr/>
          </p:nvSpPr>
          <p:spPr>
            <a:xfrm>
              <a:off x="3251950" y="525815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6" name="tx226"/>
            <p:cNvSpPr/>
            <p:nvPr/>
          </p:nvSpPr>
          <p:spPr>
            <a:xfrm>
              <a:off x="3432221" y="53590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7" name="tx227"/>
            <p:cNvSpPr/>
            <p:nvPr/>
          </p:nvSpPr>
          <p:spPr>
            <a:xfrm>
              <a:off x="3642636" y="53590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8" name="tx228"/>
            <p:cNvSpPr/>
            <p:nvPr/>
          </p:nvSpPr>
          <p:spPr>
            <a:xfrm>
              <a:off x="3853052" y="53590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9" name="rc229"/>
            <p:cNvSpPr/>
            <p:nvPr/>
          </p:nvSpPr>
          <p:spPr>
            <a:xfrm>
              <a:off x="4074626" y="875080"/>
              <a:ext cx="1620202" cy="989469"/>
            </a:xfrm>
            <a:prstGeom prst="rect">
              <a:avLst/>
            </a:prstGeom>
            <a:solidFill>
              <a:srgbClr val="EBEBEB">
                <a:alpha val="100000"/>
              </a:srgbClr>
            </a:solidFill>
          </p:spPr>
          <p:txBody>
            <a:bodyPr/>
            <a:lstStyle/>
            <a:p>
              <a:endParaRPr/>
            </a:p>
          </p:txBody>
        </p:sp>
        <p:sp>
          <p:nvSpPr>
            <p:cNvPr id="230" name="pl230"/>
            <p:cNvSpPr/>
            <p:nvPr/>
          </p:nvSpPr>
          <p:spPr>
            <a:xfrm>
              <a:off x="4074626"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2714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0" name="tx250"/>
            <p:cNvSpPr/>
            <p:nvPr/>
          </p:nvSpPr>
          <p:spPr>
            <a:xfrm>
              <a:off x="4328543"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20909"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4731325"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4941741"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5152156"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5362572"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5572988"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074626" y="2149001"/>
              <a:ext cx="1620202" cy="989469"/>
            </a:xfrm>
            <a:prstGeom prst="rect">
              <a:avLst/>
            </a:prstGeom>
            <a:solidFill>
              <a:srgbClr val="EBEBEB">
                <a:alpha val="100000"/>
              </a:srgbClr>
            </a:solidFill>
          </p:spPr>
          <p:txBody>
            <a:bodyPr/>
            <a:lstStyle/>
            <a:p>
              <a:endParaRPr/>
            </a:p>
          </p:txBody>
        </p:sp>
        <p:sp>
          <p:nvSpPr>
            <p:cNvPr id="258" name="pl258"/>
            <p:cNvSpPr/>
            <p:nvPr/>
          </p:nvSpPr>
          <p:spPr>
            <a:xfrm>
              <a:off x="4074626"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52659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78" name="tx278"/>
            <p:cNvSpPr/>
            <p:nvPr/>
          </p:nvSpPr>
          <p:spPr>
            <a:xfrm>
              <a:off x="4328543"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38959" y="25453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0" name="tx280"/>
            <p:cNvSpPr/>
            <p:nvPr/>
          </p:nvSpPr>
          <p:spPr>
            <a:xfrm>
              <a:off x="4749375"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1" name="tx281"/>
            <p:cNvSpPr/>
            <p:nvPr/>
          </p:nvSpPr>
          <p:spPr>
            <a:xfrm>
              <a:off x="4959790"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2" name="tx282"/>
            <p:cNvSpPr/>
            <p:nvPr/>
          </p:nvSpPr>
          <p:spPr>
            <a:xfrm>
              <a:off x="5170206" y="252659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3" name="tx283"/>
            <p:cNvSpPr/>
            <p:nvPr/>
          </p:nvSpPr>
          <p:spPr>
            <a:xfrm>
              <a:off x="5362572" y="26489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4" name="tx284"/>
            <p:cNvSpPr/>
            <p:nvPr/>
          </p:nvSpPr>
          <p:spPr>
            <a:xfrm>
              <a:off x="5572988"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5" name="rc285"/>
            <p:cNvSpPr/>
            <p:nvPr/>
          </p:nvSpPr>
          <p:spPr>
            <a:xfrm>
              <a:off x="4074626" y="3422922"/>
              <a:ext cx="1620202" cy="989469"/>
            </a:xfrm>
            <a:prstGeom prst="rect">
              <a:avLst/>
            </a:prstGeom>
            <a:solidFill>
              <a:srgbClr val="EBEBEB">
                <a:alpha val="100000"/>
              </a:srgbClr>
            </a:solidFill>
          </p:spPr>
          <p:txBody>
            <a:bodyPr/>
            <a:lstStyle/>
            <a:p>
              <a:endParaRPr/>
            </a:p>
          </p:txBody>
        </p:sp>
        <p:sp>
          <p:nvSpPr>
            <p:cNvPr id="286" name="pl286"/>
            <p:cNvSpPr/>
            <p:nvPr/>
          </p:nvSpPr>
          <p:spPr>
            <a:xfrm>
              <a:off x="4074626"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00077"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6" name="tx306"/>
            <p:cNvSpPr/>
            <p:nvPr/>
          </p:nvSpPr>
          <p:spPr>
            <a:xfrm>
              <a:off x="4328543"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38959" y="38615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8" name="tx308"/>
            <p:cNvSpPr/>
            <p:nvPr/>
          </p:nvSpPr>
          <p:spPr>
            <a:xfrm>
              <a:off x="4749375" y="38410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9" name="tx309"/>
            <p:cNvSpPr/>
            <p:nvPr/>
          </p:nvSpPr>
          <p:spPr>
            <a:xfrm>
              <a:off x="4959790" y="380051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0" name="tx310"/>
            <p:cNvSpPr/>
            <p:nvPr/>
          </p:nvSpPr>
          <p:spPr>
            <a:xfrm>
              <a:off x="5170206" y="38410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1" name="tx311"/>
            <p:cNvSpPr/>
            <p:nvPr/>
          </p:nvSpPr>
          <p:spPr>
            <a:xfrm>
              <a:off x="5380622" y="3819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2" name="tx312"/>
            <p:cNvSpPr/>
            <p:nvPr/>
          </p:nvSpPr>
          <p:spPr>
            <a:xfrm>
              <a:off x="5591038" y="3819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3" name="rc313"/>
            <p:cNvSpPr/>
            <p:nvPr/>
          </p:nvSpPr>
          <p:spPr>
            <a:xfrm>
              <a:off x="4074626" y="4696843"/>
              <a:ext cx="1620202" cy="989469"/>
            </a:xfrm>
            <a:prstGeom prst="rect">
              <a:avLst/>
            </a:prstGeom>
            <a:solidFill>
              <a:srgbClr val="EBEBEB">
                <a:alpha val="100000"/>
              </a:srgbClr>
            </a:solidFill>
          </p:spPr>
          <p:txBody>
            <a:bodyPr/>
            <a:lstStyle/>
            <a:p>
              <a:endParaRPr/>
            </a:p>
          </p:txBody>
        </p:sp>
        <p:sp>
          <p:nvSpPr>
            <p:cNvPr id="314" name="pl314"/>
            <p:cNvSpPr/>
            <p:nvPr/>
          </p:nvSpPr>
          <p:spPr>
            <a:xfrm>
              <a:off x="4074626"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0931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4" name="tx334"/>
            <p:cNvSpPr/>
            <p:nvPr/>
          </p:nvSpPr>
          <p:spPr>
            <a:xfrm>
              <a:off x="4328543"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6" name="tx336"/>
            <p:cNvSpPr/>
            <p:nvPr/>
          </p:nvSpPr>
          <p:spPr>
            <a:xfrm>
              <a:off x="4731325" y="5196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7" name="tx337"/>
            <p:cNvSpPr/>
            <p:nvPr/>
          </p:nvSpPr>
          <p:spPr>
            <a:xfrm>
              <a:off x="4959790"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8" name="tx338"/>
            <p:cNvSpPr/>
            <p:nvPr/>
          </p:nvSpPr>
          <p:spPr>
            <a:xfrm>
              <a:off x="5152156"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0931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0" name="tx340"/>
            <p:cNvSpPr/>
            <p:nvPr/>
          </p:nvSpPr>
          <p:spPr>
            <a:xfrm>
              <a:off x="5591038" y="51354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1" name="rc341"/>
            <p:cNvSpPr/>
            <p:nvPr/>
          </p:nvSpPr>
          <p:spPr>
            <a:xfrm>
              <a:off x="5764417" y="875080"/>
              <a:ext cx="1620202" cy="989469"/>
            </a:xfrm>
            <a:prstGeom prst="rect">
              <a:avLst/>
            </a:prstGeom>
            <a:solidFill>
              <a:srgbClr val="EBEBEB">
                <a:alpha val="100000"/>
              </a:srgbClr>
            </a:solidFill>
          </p:spPr>
          <p:txBody>
            <a:bodyPr/>
            <a:lstStyle/>
            <a:p>
              <a:endParaRPr/>
            </a:p>
          </p:txBody>
        </p:sp>
        <p:sp>
          <p:nvSpPr>
            <p:cNvPr id="342" name="pl342"/>
            <p:cNvSpPr/>
            <p:nvPr/>
          </p:nvSpPr>
          <p:spPr>
            <a:xfrm>
              <a:off x="5764417"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807918" y="12932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6018334"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478554"/>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4" name="tx364"/>
            <p:cNvSpPr/>
            <p:nvPr/>
          </p:nvSpPr>
          <p:spPr>
            <a:xfrm>
              <a:off x="6421116" y="151679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6601387" y="15590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66" name="tx366"/>
            <p:cNvSpPr/>
            <p:nvPr/>
          </p:nvSpPr>
          <p:spPr>
            <a:xfrm>
              <a:off x="6811803" y="15794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7" name="tx367"/>
            <p:cNvSpPr/>
            <p:nvPr/>
          </p:nvSpPr>
          <p:spPr>
            <a:xfrm>
              <a:off x="7022218" y="1598516"/>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68" name="tx368"/>
            <p:cNvSpPr/>
            <p:nvPr/>
          </p:nvSpPr>
          <p:spPr>
            <a:xfrm>
              <a:off x="7232634" y="153723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69" name="rc369"/>
            <p:cNvSpPr/>
            <p:nvPr/>
          </p:nvSpPr>
          <p:spPr>
            <a:xfrm>
              <a:off x="5764417" y="2149001"/>
              <a:ext cx="1620202" cy="989469"/>
            </a:xfrm>
            <a:prstGeom prst="rect">
              <a:avLst/>
            </a:prstGeom>
            <a:solidFill>
              <a:srgbClr val="EBEBEB">
                <a:alpha val="100000"/>
              </a:srgbClr>
            </a:solidFill>
          </p:spPr>
          <p:txBody>
            <a:bodyPr/>
            <a:lstStyle/>
            <a:p>
              <a:endParaRPr/>
            </a:p>
          </p:txBody>
        </p:sp>
        <p:sp>
          <p:nvSpPr>
            <p:cNvPr id="370" name="pl370"/>
            <p:cNvSpPr/>
            <p:nvPr/>
          </p:nvSpPr>
          <p:spPr>
            <a:xfrm>
              <a:off x="5764417"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0" name="tx390"/>
            <p:cNvSpPr/>
            <p:nvPr/>
          </p:nvSpPr>
          <p:spPr>
            <a:xfrm>
              <a:off x="6018334"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10700"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6421116"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3" name="tx393"/>
            <p:cNvSpPr/>
            <p:nvPr/>
          </p:nvSpPr>
          <p:spPr>
            <a:xfrm>
              <a:off x="6631532"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4" name="tx394"/>
            <p:cNvSpPr/>
            <p:nvPr/>
          </p:nvSpPr>
          <p:spPr>
            <a:xfrm>
              <a:off x="6859997" y="25453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5" name="tx395"/>
            <p:cNvSpPr/>
            <p:nvPr/>
          </p:nvSpPr>
          <p:spPr>
            <a:xfrm>
              <a:off x="7052363" y="26489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6" name="tx396"/>
            <p:cNvSpPr/>
            <p:nvPr/>
          </p:nvSpPr>
          <p:spPr>
            <a:xfrm>
              <a:off x="7280829" y="246626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97" name="rc397"/>
            <p:cNvSpPr/>
            <p:nvPr/>
          </p:nvSpPr>
          <p:spPr>
            <a:xfrm>
              <a:off x="5764417" y="3422922"/>
              <a:ext cx="1620202" cy="989469"/>
            </a:xfrm>
            <a:prstGeom prst="rect">
              <a:avLst/>
            </a:prstGeom>
            <a:solidFill>
              <a:srgbClr val="EBEBEB">
                <a:alpha val="100000"/>
              </a:srgbClr>
            </a:solidFill>
          </p:spPr>
          <p:txBody>
            <a:bodyPr/>
            <a:lstStyle/>
            <a:p>
              <a:endParaRPr/>
            </a:p>
          </p:txBody>
        </p:sp>
        <p:sp>
          <p:nvSpPr>
            <p:cNvPr id="398" name="pl398"/>
            <p:cNvSpPr/>
            <p:nvPr/>
          </p:nvSpPr>
          <p:spPr>
            <a:xfrm>
              <a:off x="5764417"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39419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18" name="tx418"/>
            <p:cNvSpPr/>
            <p:nvPr/>
          </p:nvSpPr>
          <p:spPr>
            <a:xfrm>
              <a:off x="6018334"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10700"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0" name="tx420"/>
            <p:cNvSpPr/>
            <p:nvPr/>
          </p:nvSpPr>
          <p:spPr>
            <a:xfrm>
              <a:off x="6390971" y="41872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21" name="tx421"/>
            <p:cNvSpPr/>
            <p:nvPr/>
          </p:nvSpPr>
          <p:spPr>
            <a:xfrm>
              <a:off x="6631532" y="406463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22" name="tx422"/>
            <p:cNvSpPr/>
            <p:nvPr/>
          </p:nvSpPr>
          <p:spPr>
            <a:xfrm>
              <a:off x="6841947"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3" name="tx423"/>
            <p:cNvSpPr/>
            <p:nvPr/>
          </p:nvSpPr>
          <p:spPr>
            <a:xfrm>
              <a:off x="7052363"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4" name="tx424"/>
            <p:cNvSpPr/>
            <p:nvPr/>
          </p:nvSpPr>
          <p:spPr>
            <a:xfrm>
              <a:off x="7262779"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5" name="rc425"/>
            <p:cNvSpPr/>
            <p:nvPr/>
          </p:nvSpPr>
          <p:spPr>
            <a:xfrm>
              <a:off x="5764417" y="4696843"/>
              <a:ext cx="1620202" cy="989469"/>
            </a:xfrm>
            <a:prstGeom prst="rect">
              <a:avLst/>
            </a:prstGeom>
            <a:solidFill>
              <a:srgbClr val="EBEBEB">
                <a:alpha val="100000"/>
              </a:srgbClr>
            </a:solidFill>
          </p:spPr>
          <p:txBody>
            <a:bodyPr/>
            <a:lstStyle/>
            <a:p>
              <a:endParaRPr/>
            </a:p>
          </p:txBody>
        </p:sp>
        <p:sp>
          <p:nvSpPr>
            <p:cNvPr id="426" name="pl426"/>
            <p:cNvSpPr/>
            <p:nvPr/>
          </p:nvSpPr>
          <p:spPr>
            <a:xfrm>
              <a:off x="5764417"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07918"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6018334"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196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8" name="tx448"/>
            <p:cNvSpPr/>
            <p:nvPr/>
          </p:nvSpPr>
          <p:spPr>
            <a:xfrm>
              <a:off x="6421116"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49" name="tx449"/>
            <p:cNvSpPr/>
            <p:nvPr/>
          </p:nvSpPr>
          <p:spPr>
            <a:xfrm>
              <a:off x="6631532"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0" name="tx450"/>
            <p:cNvSpPr/>
            <p:nvPr/>
          </p:nvSpPr>
          <p:spPr>
            <a:xfrm>
              <a:off x="6841947"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1" name="tx451"/>
            <p:cNvSpPr/>
            <p:nvPr/>
          </p:nvSpPr>
          <p:spPr>
            <a:xfrm>
              <a:off x="7052363"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2" name="tx452"/>
            <p:cNvSpPr/>
            <p:nvPr/>
          </p:nvSpPr>
          <p:spPr>
            <a:xfrm>
              <a:off x="7262779"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3" name="rc453"/>
            <p:cNvSpPr/>
            <p:nvPr/>
          </p:nvSpPr>
          <p:spPr>
            <a:xfrm>
              <a:off x="7454208" y="875080"/>
              <a:ext cx="1620202" cy="989469"/>
            </a:xfrm>
            <a:prstGeom prst="rect">
              <a:avLst/>
            </a:prstGeom>
            <a:solidFill>
              <a:srgbClr val="EBEBEB">
                <a:alpha val="100000"/>
              </a:srgbClr>
            </a:solidFill>
          </p:spPr>
          <p:txBody>
            <a:bodyPr/>
            <a:lstStyle/>
            <a:p>
              <a:endParaRPr/>
            </a:p>
          </p:txBody>
        </p:sp>
        <p:sp>
          <p:nvSpPr>
            <p:cNvPr id="454" name="pl454"/>
            <p:cNvSpPr/>
            <p:nvPr/>
          </p:nvSpPr>
          <p:spPr>
            <a:xfrm>
              <a:off x="7454208"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313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4" name="tx474"/>
            <p:cNvSpPr/>
            <p:nvPr/>
          </p:nvSpPr>
          <p:spPr>
            <a:xfrm>
              <a:off x="7708125"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4963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76" name="tx476"/>
            <p:cNvSpPr/>
            <p:nvPr/>
          </p:nvSpPr>
          <p:spPr>
            <a:xfrm>
              <a:off x="8110907" y="13545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7" name="tx477"/>
            <p:cNvSpPr/>
            <p:nvPr/>
          </p:nvSpPr>
          <p:spPr>
            <a:xfrm>
              <a:off x="8291178" y="15794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78" name="tx478"/>
            <p:cNvSpPr/>
            <p:nvPr/>
          </p:nvSpPr>
          <p:spPr>
            <a:xfrm>
              <a:off x="8531739" y="1416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79" name="tx479"/>
            <p:cNvSpPr/>
            <p:nvPr/>
          </p:nvSpPr>
          <p:spPr>
            <a:xfrm>
              <a:off x="8712010" y="163945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80" name="tx480"/>
            <p:cNvSpPr/>
            <p:nvPr/>
          </p:nvSpPr>
          <p:spPr>
            <a:xfrm>
              <a:off x="8922425" y="15794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81" name="rc481"/>
            <p:cNvSpPr/>
            <p:nvPr/>
          </p:nvSpPr>
          <p:spPr>
            <a:xfrm>
              <a:off x="7454208" y="2149001"/>
              <a:ext cx="1620202" cy="989469"/>
            </a:xfrm>
            <a:prstGeom prst="rect">
              <a:avLst/>
            </a:prstGeom>
            <a:solidFill>
              <a:srgbClr val="EBEBEB">
                <a:alpha val="100000"/>
              </a:srgbClr>
            </a:solidFill>
          </p:spPr>
          <p:txBody>
            <a:bodyPr/>
            <a:lstStyle/>
            <a:p>
              <a:endParaRPr/>
            </a:p>
          </p:txBody>
        </p:sp>
        <p:sp>
          <p:nvSpPr>
            <p:cNvPr id="482" name="pl482"/>
            <p:cNvSpPr/>
            <p:nvPr/>
          </p:nvSpPr>
          <p:spPr>
            <a:xfrm>
              <a:off x="7454208"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2" name="tx502"/>
            <p:cNvSpPr/>
            <p:nvPr/>
          </p:nvSpPr>
          <p:spPr>
            <a:xfrm>
              <a:off x="7708125"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69013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04" name="tx504"/>
            <p:cNvSpPr/>
            <p:nvPr/>
          </p:nvSpPr>
          <p:spPr>
            <a:xfrm>
              <a:off x="8110907" y="271031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5" name="tx505"/>
            <p:cNvSpPr/>
            <p:nvPr/>
          </p:nvSpPr>
          <p:spPr>
            <a:xfrm>
              <a:off x="8339373" y="246626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06" name="tx506"/>
            <p:cNvSpPr/>
            <p:nvPr/>
          </p:nvSpPr>
          <p:spPr>
            <a:xfrm>
              <a:off x="8549788"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7" name="tx507"/>
            <p:cNvSpPr/>
            <p:nvPr/>
          </p:nvSpPr>
          <p:spPr>
            <a:xfrm>
              <a:off x="8760204"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8" name="tx508"/>
            <p:cNvSpPr/>
            <p:nvPr/>
          </p:nvSpPr>
          <p:spPr>
            <a:xfrm>
              <a:off x="8970620"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9" name="rc509"/>
            <p:cNvSpPr/>
            <p:nvPr/>
          </p:nvSpPr>
          <p:spPr>
            <a:xfrm>
              <a:off x="7454208" y="3422922"/>
              <a:ext cx="1620202" cy="989469"/>
            </a:xfrm>
            <a:prstGeom prst="rect">
              <a:avLst/>
            </a:prstGeom>
            <a:solidFill>
              <a:srgbClr val="EBEBEB">
                <a:alpha val="100000"/>
              </a:srgbClr>
            </a:solidFill>
          </p:spPr>
          <p:txBody>
            <a:bodyPr/>
            <a:lstStyle/>
            <a:p>
              <a:endParaRPr/>
            </a:p>
          </p:txBody>
        </p:sp>
        <p:sp>
          <p:nvSpPr>
            <p:cNvPr id="510" name="pl510"/>
            <p:cNvSpPr/>
            <p:nvPr/>
          </p:nvSpPr>
          <p:spPr>
            <a:xfrm>
              <a:off x="7454208"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0" name="tx530"/>
            <p:cNvSpPr/>
            <p:nvPr/>
          </p:nvSpPr>
          <p:spPr>
            <a:xfrm>
              <a:off x="7708125"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00491"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2" name="tx532"/>
            <p:cNvSpPr/>
            <p:nvPr/>
          </p:nvSpPr>
          <p:spPr>
            <a:xfrm>
              <a:off x="8110907" y="39419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3" name="tx533"/>
            <p:cNvSpPr/>
            <p:nvPr/>
          </p:nvSpPr>
          <p:spPr>
            <a:xfrm>
              <a:off x="8321323" y="39419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4" name="tx534"/>
            <p:cNvSpPr/>
            <p:nvPr/>
          </p:nvSpPr>
          <p:spPr>
            <a:xfrm>
              <a:off x="8531739"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5" name="tx535"/>
            <p:cNvSpPr/>
            <p:nvPr/>
          </p:nvSpPr>
          <p:spPr>
            <a:xfrm>
              <a:off x="8742154"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6" name="tx536"/>
            <p:cNvSpPr/>
            <p:nvPr/>
          </p:nvSpPr>
          <p:spPr>
            <a:xfrm>
              <a:off x="8952570"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7" name="rc537"/>
            <p:cNvSpPr/>
            <p:nvPr/>
          </p:nvSpPr>
          <p:spPr>
            <a:xfrm>
              <a:off x="7454208" y="4696843"/>
              <a:ext cx="1620202" cy="989469"/>
            </a:xfrm>
            <a:prstGeom prst="rect">
              <a:avLst/>
            </a:prstGeom>
            <a:solidFill>
              <a:srgbClr val="EBEBEB">
                <a:alpha val="100000"/>
              </a:srgbClr>
            </a:solidFill>
          </p:spPr>
          <p:txBody>
            <a:bodyPr/>
            <a:lstStyle/>
            <a:p>
              <a:endParaRPr/>
            </a:p>
          </p:txBody>
        </p:sp>
        <p:sp>
          <p:nvSpPr>
            <p:cNvPr id="538" name="pl538"/>
            <p:cNvSpPr/>
            <p:nvPr/>
          </p:nvSpPr>
          <p:spPr>
            <a:xfrm>
              <a:off x="7454208"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79659"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8" name="tx558"/>
            <p:cNvSpPr/>
            <p:nvPr/>
          </p:nvSpPr>
          <p:spPr>
            <a:xfrm>
              <a:off x="7708125"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28957" y="51354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1" name="tx561"/>
            <p:cNvSpPr/>
            <p:nvPr/>
          </p:nvSpPr>
          <p:spPr>
            <a:xfrm>
              <a:off x="8339373"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549788"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760204"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970620"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871447" y="452583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566" name="tx566"/>
            <p:cNvSpPr/>
            <p:nvPr/>
          </p:nvSpPr>
          <p:spPr>
            <a:xfrm>
              <a:off x="2651443" y="452583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567" name="tx567"/>
            <p:cNvSpPr/>
            <p:nvPr/>
          </p:nvSpPr>
          <p:spPr>
            <a:xfrm>
              <a:off x="4679652" y="4524527"/>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568" name="tx568"/>
            <p:cNvSpPr/>
            <p:nvPr/>
          </p:nvSpPr>
          <p:spPr>
            <a:xfrm>
              <a:off x="6254545" y="454668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569" name="tx569"/>
            <p:cNvSpPr/>
            <p:nvPr/>
          </p:nvSpPr>
          <p:spPr>
            <a:xfrm>
              <a:off x="8136942" y="4525892"/>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570" name="tx570"/>
            <p:cNvSpPr/>
            <p:nvPr/>
          </p:nvSpPr>
          <p:spPr>
            <a:xfrm>
              <a:off x="1402689" y="327418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571" name="tx571"/>
            <p:cNvSpPr/>
            <p:nvPr/>
          </p:nvSpPr>
          <p:spPr>
            <a:xfrm>
              <a:off x="2934036" y="327418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572" name="tx572"/>
            <p:cNvSpPr/>
            <p:nvPr/>
          </p:nvSpPr>
          <p:spPr>
            <a:xfrm>
              <a:off x="4751194" y="32519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573" name="tx573"/>
            <p:cNvSpPr/>
            <p:nvPr/>
          </p:nvSpPr>
          <p:spPr>
            <a:xfrm>
              <a:off x="6397492" y="325153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574" name="tx574"/>
            <p:cNvSpPr/>
            <p:nvPr/>
          </p:nvSpPr>
          <p:spPr>
            <a:xfrm>
              <a:off x="8143245" y="327276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575" name="tx575"/>
            <p:cNvSpPr/>
            <p:nvPr/>
          </p:nvSpPr>
          <p:spPr>
            <a:xfrm>
              <a:off x="1309483" y="199884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576" name="tx576"/>
            <p:cNvSpPr/>
            <p:nvPr/>
          </p:nvSpPr>
          <p:spPr>
            <a:xfrm>
              <a:off x="3027160"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577" name="tx577"/>
            <p:cNvSpPr/>
            <p:nvPr/>
          </p:nvSpPr>
          <p:spPr>
            <a:xfrm>
              <a:off x="4518206" y="19988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578" name="tx578"/>
            <p:cNvSpPr/>
            <p:nvPr/>
          </p:nvSpPr>
          <p:spPr>
            <a:xfrm>
              <a:off x="6102294" y="197799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579" name="tx579"/>
            <p:cNvSpPr/>
            <p:nvPr/>
          </p:nvSpPr>
          <p:spPr>
            <a:xfrm>
              <a:off x="8096560" y="1999823"/>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580" name="tx580"/>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581" name="tx58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582" name="tx58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583" name="tx583"/>
            <p:cNvSpPr/>
            <p:nvPr/>
          </p:nvSpPr>
          <p:spPr>
            <a:xfrm>
              <a:off x="6262567"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584" name="tx584"/>
            <p:cNvSpPr/>
            <p:nvPr/>
          </p:nvSpPr>
          <p:spPr>
            <a:xfrm>
              <a:off x="8096533" y="724920"/>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585" name="pl585"/>
            <p:cNvSpPr/>
            <p:nvPr/>
          </p:nvSpPr>
          <p:spPr>
            <a:xfrm>
              <a:off x="76869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7122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960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129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018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4514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340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7868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2757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1907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0798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0607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5496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2929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7819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3346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8235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682" name="tx682"/>
            <p:cNvSpPr/>
            <p:nvPr/>
          </p:nvSpPr>
          <p:spPr>
            <a:xfrm>
              <a:off x="695044" y="398022"/>
              <a:ext cx="594516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a:t>
              </a:r>
              <a:r>
                <a:rPr sz="1320" dirty="0" err="1">
                  <a:solidFill>
                    <a:srgbClr val="000000">
                      <a:alpha val="100000"/>
                    </a:srgbClr>
                  </a:solidFill>
                  <a:latin typeface="Arial"/>
                  <a:cs typeface="Arial"/>
                </a:rPr>
                <a:t>différence</a:t>
              </a:r>
              <a:r>
                <a:rPr sz="1320" dirty="0">
                  <a:solidFill>
                    <a:srgbClr val="000000">
                      <a:alpha val="100000"/>
                    </a:srgbClr>
                  </a:solidFill>
                  <a:latin typeface="Arial"/>
                  <a:cs typeface="Arial"/>
                </a:rPr>
                <a:t> de couverture par rapport à 2019, par pays, WCAR, 2018-2025</a:t>
              </a:r>
            </a:p>
          </p:txBody>
        </p:sp>
        <p:sp>
          <p:nvSpPr>
            <p:cNvPr id="683" name="tx683"/>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4" name="tx684"/>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685" name="tx685"/>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686" name="tx686"/>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6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contre la coqueluche, le tétanos et la diphtérie (DTC1) par rapport à 2019, pour les 20 pays ayant enregistré les baisses les plus importantes de cette couverture entre 2019 et 2025. Parmi les 20 pays ayant enregistré les baisses les plus importantes de la couverture vaccinale DTC1 entre 2019 et 2025, la couverture était plus élevée en 2025 qu’en 2019 dans 10 de ces 20 pays (Bénin, Ghana, Guinée équatoriale, Libéria, Mali, Mauritanie, Niger, République centrafricaine, Sénégal et Togo). La plus forte augmentation de la couverture a été enregistrée en République centrafricaine, avec 9 points de pourcentage, passant de 50 % en 2019 à 59 % en 2025. Le taux de couverture était inférieur à celui de 2019 dans 9 de ces 20 pays (Cap-Vert, Côte d’Ivoire, Gabon, Gambie, Guinée-Bissau, Nigeria, RDC, Sao Tomé-et-Principe et Sierra Leone). La baisse la plus importante de la couverture a été enregistrée au Gabon, avec 12 points de pourcentage, passant de 77 % en 2019 à 65 % en 2025. La couverture est restée inchangée dans l’un de ces 20 pays (le Burkina Faso).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58549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537679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51680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4959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475070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454200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433330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412460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391590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09343" y="370721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09343" y="349851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09343" y="328981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09343" y="308111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209343" y="287241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9343" y="266372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09343" y="245502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209343" y="224632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209343" y="203762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209343" y="182892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209343" y="162022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209343" y="141153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209343" y="12028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09343" y="99413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209343" y="78543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83" y="785436"/>
              <a:ext cx="274956" cy="0"/>
            </a:xfrm>
            <a:custGeom>
              <a:avLst/>
              <a:gdLst/>
              <a:ahLst/>
              <a:cxnLst/>
              <a:rect l="0" t="0" r="0" b="0"/>
              <a:pathLst>
                <a:path w="274956">
                  <a:moveTo>
                    <a:pt x="0" y="0"/>
                  </a:moveTo>
                  <a:lnTo>
                    <a:pt x="164973" y="0"/>
                  </a:lnTo>
                  <a:lnTo>
                    <a:pt x="274956" y="0"/>
                  </a:lnTo>
                  <a:lnTo>
                    <a:pt x="274956" y="0"/>
                  </a:lnTo>
                  <a:lnTo>
                    <a:pt x="274956" y="0"/>
                  </a:lnTo>
                  <a:lnTo>
                    <a:pt x="274956" y="0"/>
                  </a:lnTo>
                  <a:lnTo>
                    <a:pt x="274956"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708474" y="994135"/>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268543" y="1202833"/>
              <a:ext cx="494921" cy="0"/>
            </a:xfrm>
            <a:custGeom>
              <a:avLst/>
              <a:gdLst/>
              <a:ahLst/>
              <a:cxnLst/>
              <a:rect l="0" t="0" r="0" b="0"/>
              <a:pathLst>
                <a:path w="494921">
                  <a:moveTo>
                    <a:pt x="0" y="0"/>
                  </a:moveTo>
                  <a:lnTo>
                    <a:pt x="54991" y="0"/>
                  </a:lnTo>
                  <a:lnTo>
                    <a:pt x="274956" y="0"/>
                  </a:lnTo>
                  <a:lnTo>
                    <a:pt x="439930" y="0"/>
                  </a:lnTo>
                  <a:lnTo>
                    <a:pt x="439930" y="0"/>
                  </a:lnTo>
                  <a:lnTo>
                    <a:pt x="494921" y="0"/>
                  </a:lnTo>
                  <a:lnTo>
                    <a:pt x="494921"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543500" y="1411531"/>
              <a:ext cx="219965" cy="0"/>
            </a:xfrm>
            <a:custGeom>
              <a:avLst/>
              <a:gdLst/>
              <a:ahLst/>
              <a:cxnLst/>
              <a:rect l="0" t="0" r="0" b="0"/>
              <a:pathLst>
                <a:path w="219965">
                  <a:moveTo>
                    <a:pt x="0" y="0"/>
                  </a:moveTo>
                  <a:lnTo>
                    <a:pt x="54991" y="0"/>
                  </a:lnTo>
                  <a:lnTo>
                    <a:pt x="109982" y="0"/>
                  </a:lnTo>
                  <a:lnTo>
                    <a:pt x="109982" y="0"/>
                  </a:lnTo>
                  <a:lnTo>
                    <a:pt x="164973" y="0"/>
                  </a:lnTo>
                  <a:lnTo>
                    <a:pt x="164973" y="0"/>
                  </a:lnTo>
                  <a:lnTo>
                    <a:pt x="219965"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543500" y="1620229"/>
              <a:ext cx="164973" cy="0"/>
            </a:xfrm>
            <a:custGeom>
              <a:avLst/>
              <a:gdLst/>
              <a:ahLst/>
              <a:cxnLst/>
              <a:rect l="0" t="0" r="0" b="0"/>
              <a:pathLst>
                <a:path w="164973">
                  <a:moveTo>
                    <a:pt x="0" y="0"/>
                  </a:moveTo>
                  <a:lnTo>
                    <a:pt x="54991" y="0"/>
                  </a:lnTo>
                  <a:lnTo>
                    <a:pt x="109982" y="0"/>
                  </a:lnTo>
                  <a:lnTo>
                    <a:pt x="164973" y="0"/>
                  </a:lnTo>
                  <a:lnTo>
                    <a:pt x="164973" y="0"/>
                  </a:lnTo>
                  <a:lnTo>
                    <a:pt x="164973" y="0"/>
                  </a:lnTo>
                  <a:lnTo>
                    <a:pt x="164973"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78526" y="1828927"/>
              <a:ext cx="384939" cy="0"/>
            </a:xfrm>
            <a:custGeom>
              <a:avLst/>
              <a:gdLst/>
              <a:ahLst/>
              <a:cxnLst/>
              <a:rect l="0" t="0" r="0" b="0"/>
              <a:pathLst>
                <a:path w="384939">
                  <a:moveTo>
                    <a:pt x="0" y="0"/>
                  </a:moveTo>
                  <a:lnTo>
                    <a:pt x="109982" y="0"/>
                  </a:lnTo>
                  <a:lnTo>
                    <a:pt x="164973" y="0"/>
                  </a:lnTo>
                  <a:lnTo>
                    <a:pt x="219965" y="0"/>
                  </a:lnTo>
                  <a:lnTo>
                    <a:pt x="219965" y="0"/>
                  </a:lnTo>
                  <a:lnTo>
                    <a:pt x="274956" y="0"/>
                  </a:lnTo>
                  <a:lnTo>
                    <a:pt x="384939"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598491" y="2037626"/>
              <a:ext cx="164973" cy="0"/>
            </a:xfrm>
            <a:custGeom>
              <a:avLst/>
              <a:gdLst/>
              <a:ahLst/>
              <a:cxnLst/>
              <a:rect l="0" t="0" r="0" b="0"/>
              <a:pathLst>
                <a:path w="164973">
                  <a:moveTo>
                    <a:pt x="0" y="0"/>
                  </a:moveTo>
                  <a:lnTo>
                    <a:pt x="0" y="0"/>
                  </a:lnTo>
                  <a:lnTo>
                    <a:pt x="0" y="0"/>
                  </a:lnTo>
                  <a:lnTo>
                    <a:pt x="0" y="0"/>
                  </a:lnTo>
                  <a:lnTo>
                    <a:pt x="0" y="0"/>
                  </a:lnTo>
                  <a:lnTo>
                    <a:pt x="0" y="0"/>
                  </a:lnTo>
                  <a:lnTo>
                    <a:pt x="164973"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718630" y="2246324"/>
              <a:ext cx="879860" cy="0"/>
            </a:xfrm>
            <a:custGeom>
              <a:avLst/>
              <a:gdLst/>
              <a:ahLst/>
              <a:cxnLst/>
              <a:rect l="0" t="0" r="0" b="0"/>
              <a:pathLst>
                <a:path w="879860">
                  <a:moveTo>
                    <a:pt x="0" y="0"/>
                  </a:moveTo>
                  <a:lnTo>
                    <a:pt x="219965" y="0"/>
                  </a:lnTo>
                  <a:lnTo>
                    <a:pt x="274956" y="0"/>
                  </a:lnTo>
                  <a:lnTo>
                    <a:pt x="274956" y="0"/>
                  </a:lnTo>
                  <a:lnTo>
                    <a:pt x="274956" y="0"/>
                  </a:lnTo>
                  <a:lnTo>
                    <a:pt x="714886" y="0"/>
                  </a:lnTo>
                  <a:lnTo>
                    <a:pt x="879860"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543500" y="2455022"/>
              <a:ext cx="164973" cy="0"/>
            </a:xfrm>
            <a:custGeom>
              <a:avLst/>
              <a:gdLst/>
              <a:ahLst/>
              <a:cxnLst/>
              <a:rect l="0" t="0" r="0" b="0"/>
              <a:pathLst>
                <a:path w="164973">
                  <a:moveTo>
                    <a:pt x="0" y="0"/>
                  </a:moveTo>
                  <a:lnTo>
                    <a:pt x="0" y="0"/>
                  </a:lnTo>
                  <a:lnTo>
                    <a:pt x="0" y="0"/>
                  </a:lnTo>
                  <a:lnTo>
                    <a:pt x="0" y="0"/>
                  </a:lnTo>
                  <a:lnTo>
                    <a:pt x="54991" y="0"/>
                  </a:lnTo>
                  <a:lnTo>
                    <a:pt x="109982" y="0"/>
                  </a:lnTo>
                  <a:lnTo>
                    <a:pt x="164973"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938596" y="2663720"/>
              <a:ext cx="659895" cy="0"/>
            </a:xfrm>
            <a:custGeom>
              <a:avLst/>
              <a:gdLst/>
              <a:ahLst/>
              <a:cxnLst/>
              <a:rect l="0" t="0" r="0" b="0"/>
              <a:pathLst>
                <a:path w="659895">
                  <a:moveTo>
                    <a:pt x="0" y="0"/>
                  </a:moveTo>
                  <a:lnTo>
                    <a:pt x="54991" y="0"/>
                  </a:lnTo>
                  <a:lnTo>
                    <a:pt x="274956" y="0"/>
                  </a:lnTo>
                  <a:lnTo>
                    <a:pt x="549913" y="0"/>
                  </a:lnTo>
                  <a:lnTo>
                    <a:pt x="549913"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378526" y="2872418"/>
              <a:ext cx="329947" cy="0"/>
            </a:xfrm>
            <a:custGeom>
              <a:avLst/>
              <a:gdLst/>
              <a:ahLst/>
              <a:cxnLst/>
              <a:rect l="0" t="0" r="0" b="0"/>
              <a:pathLst>
                <a:path w="329947">
                  <a:moveTo>
                    <a:pt x="0" y="0"/>
                  </a:moveTo>
                  <a:lnTo>
                    <a:pt x="54991" y="0"/>
                  </a:lnTo>
                  <a:lnTo>
                    <a:pt x="109982" y="0"/>
                  </a:lnTo>
                  <a:lnTo>
                    <a:pt x="109982" y="0"/>
                  </a:lnTo>
                  <a:lnTo>
                    <a:pt x="219965" y="0"/>
                  </a:lnTo>
                  <a:lnTo>
                    <a:pt x="274956" y="0"/>
                  </a:lnTo>
                  <a:lnTo>
                    <a:pt x="329947"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608648" y="3081117"/>
              <a:ext cx="879860" cy="0"/>
            </a:xfrm>
            <a:custGeom>
              <a:avLst/>
              <a:gdLst/>
              <a:ahLst/>
              <a:cxnLst/>
              <a:rect l="0" t="0" r="0" b="0"/>
              <a:pathLst>
                <a:path w="879860">
                  <a:moveTo>
                    <a:pt x="0" y="0"/>
                  </a:moveTo>
                  <a:lnTo>
                    <a:pt x="329947" y="0"/>
                  </a:lnTo>
                  <a:lnTo>
                    <a:pt x="384939" y="0"/>
                  </a:lnTo>
                  <a:lnTo>
                    <a:pt x="494921" y="0"/>
                  </a:lnTo>
                  <a:lnTo>
                    <a:pt x="549913" y="0"/>
                  </a:lnTo>
                  <a:lnTo>
                    <a:pt x="824869" y="0"/>
                  </a:lnTo>
                  <a:lnTo>
                    <a:pt x="879860"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268543" y="3289815"/>
              <a:ext cx="549913" cy="0"/>
            </a:xfrm>
            <a:custGeom>
              <a:avLst/>
              <a:gdLst/>
              <a:ahLst/>
              <a:cxnLst/>
              <a:rect l="0" t="0" r="0" b="0"/>
              <a:pathLst>
                <a:path w="549913">
                  <a:moveTo>
                    <a:pt x="0" y="0"/>
                  </a:moveTo>
                  <a:lnTo>
                    <a:pt x="0" y="0"/>
                  </a:lnTo>
                  <a:lnTo>
                    <a:pt x="0" y="0"/>
                  </a:lnTo>
                  <a:lnTo>
                    <a:pt x="274956" y="0"/>
                  </a:lnTo>
                  <a:lnTo>
                    <a:pt x="549913" y="0"/>
                  </a:lnTo>
                  <a:lnTo>
                    <a:pt x="549913" y="0"/>
                  </a:lnTo>
                  <a:lnTo>
                    <a:pt x="549913"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443674" y="3498513"/>
              <a:ext cx="769878" cy="0"/>
            </a:xfrm>
            <a:custGeom>
              <a:avLst/>
              <a:gdLst/>
              <a:ahLst/>
              <a:cxnLst/>
              <a:rect l="0" t="0" r="0" b="0"/>
              <a:pathLst>
                <a:path w="769878">
                  <a:moveTo>
                    <a:pt x="0" y="0"/>
                  </a:moveTo>
                  <a:lnTo>
                    <a:pt x="109982" y="0"/>
                  </a:lnTo>
                  <a:lnTo>
                    <a:pt x="219965" y="0"/>
                  </a:lnTo>
                  <a:lnTo>
                    <a:pt x="219965" y="0"/>
                  </a:lnTo>
                  <a:lnTo>
                    <a:pt x="494921" y="0"/>
                  </a:lnTo>
                  <a:lnTo>
                    <a:pt x="549913" y="0"/>
                  </a:lnTo>
                  <a:lnTo>
                    <a:pt x="769878"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278700" y="3707211"/>
              <a:ext cx="934852" cy="0"/>
            </a:xfrm>
            <a:custGeom>
              <a:avLst/>
              <a:gdLst/>
              <a:ahLst/>
              <a:cxnLst/>
              <a:rect l="0" t="0" r="0" b="0"/>
              <a:pathLst>
                <a:path w="934852">
                  <a:moveTo>
                    <a:pt x="0" y="0"/>
                  </a:moveTo>
                  <a:lnTo>
                    <a:pt x="274956" y="0"/>
                  </a:lnTo>
                  <a:lnTo>
                    <a:pt x="549913" y="0"/>
                  </a:lnTo>
                  <a:lnTo>
                    <a:pt x="714886" y="0"/>
                  </a:lnTo>
                  <a:lnTo>
                    <a:pt x="769878" y="0"/>
                  </a:lnTo>
                  <a:lnTo>
                    <a:pt x="824869" y="0"/>
                  </a:lnTo>
                  <a:lnTo>
                    <a:pt x="934852"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6938596" y="3915909"/>
              <a:ext cx="714886" cy="0"/>
            </a:xfrm>
            <a:custGeom>
              <a:avLst/>
              <a:gdLst/>
              <a:ahLst/>
              <a:cxnLst/>
              <a:rect l="0" t="0" r="0" b="0"/>
              <a:pathLst>
                <a:path w="714886">
                  <a:moveTo>
                    <a:pt x="0" y="0"/>
                  </a:moveTo>
                  <a:lnTo>
                    <a:pt x="54991" y="0"/>
                  </a:lnTo>
                  <a:lnTo>
                    <a:pt x="109982" y="0"/>
                  </a:lnTo>
                  <a:lnTo>
                    <a:pt x="164973" y="0"/>
                  </a:lnTo>
                  <a:lnTo>
                    <a:pt x="219965" y="0"/>
                  </a:lnTo>
                  <a:lnTo>
                    <a:pt x="329947" y="0"/>
                  </a:lnTo>
                  <a:lnTo>
                    <a:pt x="714886"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6608648" y="4124608"/>
              <a:ext cx="494921" cy="0"/>
            </a:xfrm>
            <a:custGeom>
              <a:avLst/>
              <a:gdLst/>
              <a:ahLst/>
              <a:cxnLst/>
              <a:rect l="0" t="0" r="0" b="0"/>
              <a:pathLst>
                <a:path w="494921">
                  <a:moveTo>
                    <a:pt x="0" y="0"/>
                  </a:moveTo>
                  <a:lnTo>
                    <a:pt x="54991" y="0"/>
                  </a:lnTo>
                  <a:lnTo>
                    <a:pt x="54991" y="0"/>
                  </a:lnTo>
                  <a:lnTo>
                    <a:pt x="54991" y="0"/>
                  </a:lnTo>
                  <a:lnTo>
                    <a:pt x="109982" y="0"/>
                  </a:lnTo>
                  <a:lnTo>
                    <a:pt x="274956" y="0"/>
                  </a:lnTo>
                  <a:lnTo>
                    <a:pt x="49492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993587" y="4333306"/>
              <a:ext cx="604904" cy="0"/>
            </a:xfrm>
            <a:custGeom>
              <a:avLst/>
              <a:gdLst/>
              <a:ahLst/>
              <a:cxnLst/>
              <a:rect l="0" t="0" r="0" b="0"/>
              <a:pathLst>
                <a:path w="604904">
                  <a:moveTo>
                    <a:pt x="0" y="0"/>
                  </a:moveTo>
                  <a:lnTo>
                    <a:pt x="0" y="0"/>
                  </a:lnTo>
                  <a:lnTo>
                    <a:pt x="109982" y="0"/>
                  </a:lnTo>
                  <a:lnTo>
                    <a:pt x="109982" y="0"/>
                  </a:lnTo>
                  <a:lnTo>
                    <a:pt x="164973" y="0"/>
                  </a:lnTo>
                  <a:lnTo>
                    <a:pt x="329947" y="0"/>
                  </a:lnTo>
                  <a:lnTo>
                    <a:pt x="604904"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828613" y="4542004"/>
              <a:ext cx="164973" cy="0"/>
            </a:xfrm>
            <a:custGeom>
              <a:avLst/>
              <a:gdLst/>
              <a:ahLst/>
              <a:cxnLst/>
              <a:rect l="0" t="0" r="0" b="0"/>
              <a:pathLst>
                <a:path w="164973">
                  <a:moveTo>
                    <a:pt x="0" y="0"/>
                  </a:moveTo>
                  <a:lnTo>
                    <a:pt x="0" y="0"/>
                  </a:lnTo>
                  <a:lnTo>
                    <a:pt x="54991" y="0"/>
                  </a:lnTo>
                  <a:lnTo>
                    <a:pt x="54991" y="0"/>
                  </a:lnTo>
                  <a:lnTo>
                    <a:pt x="109982" y="0"/>
                  </a:lnTo>
                  <a:lnTo>
                    <a:pt x="109982" y="0"/>
                  </a:lnTo>
                  <a:lnTo>
                    <a:pt x="164973"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6883604" y="4750702"/>
              <a:ext cx="219965" cy="0"/>
            </a:xfrm>
            <a:custGeom>
              <a:avLst/>
              <a:gdLst/>
              <a:ahLst/>
              <a:cxnLst/>
              <a:rect l="0" t="0" r="0" b="0"/>
              <a:pathLst>
                <a:path w="219965">
                  <a:moveTo>
                    <a:pt x="0" y="0"/>
                  </a:moveTo>
                  <a:lnTo>
                    <a:pt x="54991" y="0"/>
                  </a:lnTo>
                  <a:lnTo>
                    <a:pt x="54991" y="0"/>
                  </a:lnTo>
                  <a:lnTo>
                    <a:pt x="109982" y="0"/>
                  </a:lnTo>
                  <a:lnTo>
                    <a:pt x="109982" y="0"/>
                  </a:lnTo>
                  <a:lnTo>
                    <a:pt x="164973" y="0"/>
                  </a:lnTo>
                  <a:lnTo>
                    <a:pt x="219965"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6168717" y="4959400"/>
              <a:ext cx="604904" cy="0"/>
            </a:xfrm>
            <a:custGeom>
              <a:avLst/>
              <a:gdLst/>
              <a:ahLst/>
              <a:cxnLst/>
              <a:rect l="0" t="0" r="0" b="0"/>
              <a:pathLst>
                <a:path w="604904">
                  <a:moveTo>
                    <a:pt x="0" y="0"/>
                  </a:moveTo>
                  <a:lnTo>
                    <a:pt x="54991" y="0"/>
                  </a:lnTo>
                  <a:lnTo>
                    <a:pt x="164973" y="0"/>
                  </a:lnTo>
                  <a:lnTo>
                    <a:pt x="219965" y="0"/>
                  </a:lnTo>
                  <a:lnTo>
                    <a:pt x="329947" y="0"/>
                  </a:lnTo>
                  <a:lnTo>
                    <a:pt x="549913" y="0"/>
                  </a:lnTo>
                  <a:lnTo>
                    <a:pt x="604904"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618804" y="5168099"/>
              <a:ext cx="824869" cy="0"/>
            </a:xfrm>
            <a:custGeom>
              <a:avLst/>
              <a:gdLst/>
              <a:ahLst/>
              <a:cxnLst/>
              <a:rect l="0" t="0" r="0" b="0"/>
              <a:pathLst>
                <a:path w="824869">
                  <a:moveTo>
                    <a:pt x="0" y="0"/>
                  </a:moveTo>
                  <a:lnTo>
                    <a:pt x="329947" y="0"/>
                  </a:lnTo>
                  <a:lnTo>
                    <a:pt x="714886" y="0"/>
                  </a:lnTo>
                  <a:lnTo>
                    <a:pt x="714886" y="0"/>
                  </a:lnTo>
                  <a:lnTo>
                    <a:pt x="769878"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893761" y="5376797"/>
              <a:ext cx="824869" cy="0"/>
            </a:xfrm>
            <a:custGeom>
              <a:avLst/>
              <a:gdLst/>
              <a:ahLst/>
              <a:cxnLst/>
              <a:rect l="0" t="0" r="0" b="0"/>
              <a:pathLst>
                <a:path w="824869">
                  <a:moveTo>
                    <a:pt x="0" y="0"/>
                  </a:moveTo>
                  <a:lnTo>
                    <a:pt x="164973" y="0"/>
                  </a:lnTo>
                  <a:lnTo>
                    <a:pt x="164973" y="0"/>
                  </a:lnTo>
                  <a:lnTo>
                    <a:pt x="384939" y="0"/>
                  </a:lnTo>
                  <a:lnTo>
                    <a:pt x="604904"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903917" y="5585495"/>
              <a:ext cx="824869" cy="0"/>
            </a:xfrm>
            <a:custGeom>
              <a:avLst/>
              <a:gdLst/>
              <a:ahLst/>
              <a:cxnLst/>
              <a:rect l="0" t="0" r="0" b="0"/>
              <a:pathLst>
                <a:path w="824869">
                  <a:moveTo>
                    <a:pt x="0" y="0"/>
                  </a:moveTo>
                  <a:lnTo>
                    <a:pt x="109982" y="0"/>
                  </a:lnTo>
                  <a:lnTo>
                    <a:pt x="219965" y="0"/>
                  </a:lnTo>
                  <a:lnTo>
                    <a:pt x="274956" y="0"/>
                  </a:lnTo>
                  <a:lnTo>
                    <a:pt x="329947" y="0"/>
                  </a:lnTo>
                  <a:lnTo>
                    <a:pt x="439930" y="0"/>
                  </a:lnTo>
                  <a:lnTo>
                    <a:pt x="824869"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6934096"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87910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87910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824113"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824113"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934096"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989087"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758965"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439174"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549156"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65913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65913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934096"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989087"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209052"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229365"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119382"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009400"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89941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174374"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339348"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72428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274200"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549156"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824113"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989087"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09906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044078"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209052"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98908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714130"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934096"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98908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98908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42901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593991"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648983"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264043"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15406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044078"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989087"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934096"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09906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099069"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044078"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934096"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934096"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879104"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989087"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989087"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714130"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6591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6591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6591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879104"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604148"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09906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714130"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6274200"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659139"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605423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49416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889261"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605423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59399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31903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989087"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15406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99069"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989087"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099069"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13956"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48983"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6164217"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6219209"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6329191"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638418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649416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714130"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76912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48400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648983"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48400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593991"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703974"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37402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429017"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209052"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989087"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934096"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593991"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484009"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484009"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484009"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989087"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660414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934096"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09906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154061"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48400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429017"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319035"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539000"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264043"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58965"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758965"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703974"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703974"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539000"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593991"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64898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758965"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64898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703974"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703974"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439174"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614304"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94425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638418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638418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593991"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374026"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484009"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593991"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539000"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75896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648983"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703974"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593991"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648983"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813956"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813956"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813956"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39000"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64043"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64043"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64043"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593991"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539000"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648983"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6879893" y="44833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879893" y="44833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934884" y="44833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49771" y="935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649771" y="935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649771" y="935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704763" y="1978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539789" y="1978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539789" y="1978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384971" y="34398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934884" y="34398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7154850" y="34398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5175163" y="552679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5285145" y="552679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5670084" y="552679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6219997" y="364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989876" y="364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154850" y="364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934884" y="2187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374815" y="2187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539789" y="2187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7594780" y="38572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879893" y="38572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7044867" y="38572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044867" y="46920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6934884" y="46920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6934884" y="46920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6659928" y="40659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549945" y="40659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044867" y="40659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659928" y="53180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835058" y="53180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6000032" y="53180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539789" y="42746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934884" y="42746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044867" y="42746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59754" y="7267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869737" y="7267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69737" y="7267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6110015" y="4900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6659928" y="4900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6714919" y="4900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429806" y="28137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319823" y="28137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374815" y="28137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7154850" y="26050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7429806" y="26050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7429806" y="26050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934884" y="30224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7429806" y="30224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374815" y="30224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7264832" y="11441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649771" y="11441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649771" y="11441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7484797" y="1352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649771" y="1352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649771" y="1352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6384971" y="51093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6329980" y="51093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6274989" y="51093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539789" y="17702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704763" y="17702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594780" y="17702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649771" y="23963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484797" y="23963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484797" y="23963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759754" y="3231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209841" y="3231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209841" y="3231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539789" y="1561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649771" y="1561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649771" y="1561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508103" y="5492487"/>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302" name="tx302"/>
            <p:cNvSpPr/>
            <p:nvPr/>
          </p:nvSpPr>
          <p:spPr>
            <a:xfrm>
              <a:off x="1253738" y="5517453"/>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303" name="tx303"/>
            <p:cNvSpPr/>
            <p:nvPr/>
          </p:nvSpPr>
          <p:spPr>
            <a:xfrm>
              <a:off x="1727272" y="530868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4" name="tx304"/>
            <p:cNvSpPr/>
            <p:nvPr/>
          </p:nvSpPr>
          <p:spPr>
            <a:xfrm>
              <a:off x="1649782" y="5072294"/>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305" name="tx305"/>
            <p:cNvSpPr/>
            <p:nvPr/>
          </p:nvSpPr>
          <p:spPr>
            <a:xfrm>
              <a:off x="1641869" y="4891290"/>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06" name="tx306"/>
            <p:cNvSpPr/>
            <p:nvPr/>
          </p:nvSpPr>
          <p:spPr>
            <a:xfrm>
              <a:off x="1789687" y="4682592"/>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307" name="tx307"/>
            <p:cNvSpPr/>
            <p:nvPr/>
          </p:nvSpPr>
          <p:spPr>
            <a:xfrm>
              <a:off x="1735048" y="4473962"/>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Bénin*</a:t>
              </a:r>
            </a:p>
          </p:txBody>
        </p:sp>
        <p:sp>
          <p:nvSpPr>
            <p:cNvPr id="308" name="tx308"/>
            <p:cNvSpPr/>
            <p:nvPr/>
          </p:nvSpPr>
          <p:spPr>
            <a:xfrm>
              <a:off x="1603193" y="4265195"/>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309" name="tx309"/>
            <p:cNvSpPr/>
            <p:nvPr/>
          </p:nvSpPr>
          <p:spPr>
            <a:xfrm>
              <a:off x="966152" y="405649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0" name="tx310"/>
            <p:cNvSpPr/>
            <p:nvPr/>
          </p:nvSpPr>
          <p:spPr>
            <a:xfrm>
              <a:off x="1455444" y="4031599"/>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311" name="tx311"/>
            <p:cNvSpPr/>
            <p:nvPr/>
          </p:nvSpPr>
          <p:spPr>
            <a:xfrm>
              <a:off x="1308104" y="3847799"/>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12" name="tx312"/>
            <p:cNvSpPr/>
            <p:nvPr/>
          </p:nvSpPr>
          <p:spPr>
            <a:xfrm>
              <a:off x="1642006" y="3847867"/>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13" name="tx313"/>
            <p:cNvSpPr/>
            <p:nvPr/>
          </p:nvSpPr>
          <p:spPr>
            <a:xfrm>
              <a:off x="1704080" y="3639169"/>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314" name="tx314"/>
            <p:cNvSpPr/>
            <p:nvPr/>
          </p:nvSpPr>
          <p:spPr>
            <a:xfrm>
              <a:off x="1440096" y="3430402"/>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315" name="tx315"/>
            <p:cNvSpPr/>
            <p:nvPr/>
          </p:nvSpPr>
          <p:spPr>
            <a:xfrm>
              <a:off x="787980" y="3221704"/>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16" name="tx316"/>
            <p:cNvSpPr/>
            <p:nvPr/>
          </p:nvSpPr>
          <p:spPr>
            <a:xfrm>
              <a:off x="1075361" y="3196806"/>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317" name="tx317"/>
            <p:cNvSpPr/>
            <p:nvPr/>
          </p:nvSpPr>
          <p:spPr>
            <a:xfrm>
              <a:off x="1836208" y="3013074"/>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318" name="tx318"/>
            <p:cNvSpPr/>
            <p:nvPr/>
          </p:nvSpPr>
          <p:spPr>
            <a:xfrm>
              <a:off x="1176044" y="2804308"/>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Guinée-Bissau*</a:t>
              </a:r>
            </a:p>
          </p:txBody>
        </p:sp>
        <p:sp>
          <p:nvSpPr>
            <p:cNvPr id="319" name="tx319"/>
            <p:cNvSpPr/>
            <p:nvPr/>
          </p:nvSpPr>
          <p:spPr>
            <a:xfrm>
              <a:off x="1727340" y="2596837"/>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320" name="tx320"/>
            <p:cNvSpPr/>
            <p:nvPr/>
          </p:nvSpPr>
          <p:spPr>
            <a:xfrm>
              <a:off x="1346780" y="2386911"/>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1" name="tx321"/>
            <p:cNvSpPr/>
            <p:nvPr/>
          </p:nvSpPr>
          <p:spPr>
            <a:xfrm>
              <a:off x="1758241" y="2388685"/>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2" name="tx322"/>
            <p:cNvSpPr/>
            <p:nvPr/>
          </p:nvSpPr>
          <p:spPr>
            <a:xfrm>
              <a:off x="1735048" y="215051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23" name="tx323"/>
            <p:cNvSpPr/>
            <p:nvPr/>
          </p:nvSpPr>
          <p:spPr>
            <a:xfrm>
              <a:off x="1401146" y="1969515"/>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24" name="tx324"/>
            <p:cNvSpPr/>
            <p:nvPr/>
          </p:nvSpPr>
          <p:spPr>
            <a:xfrm>
              <a:off x="1773930" y="197128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25" name="tx325"/>
            <p:cNvSpPr/>
            <p:nvPr/>
          </p:nvSpPr>
          <p:spPr>
            <a:xfrm>
              <a:off x="1634025" y="1733122"/>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Sénégal</a:t>
              </a:r>
            </a:p>
          </p:txBody>
        </p:sp>
        <p:sp>
          <p:nvSpPr>
            <p:cNvPr id="326" name="tx326"/>
            <p:cNvSpPr/>
            <p:nvPr/>
          </p:nvSpPr>
          <p:spPr>
            <a:xfrm>
              <a:off x="1773930" y="1524424"/>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327" name="tx327"/>
            <p:cNvSpPr/>
            <p:nvPr/>
          </p:nvSpPr>
          <p:spPr>
            <a:xfrm>
              <a:off x="1758513" y="1315726"/>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28" name="tx328"/>
            <p:cNvSpPr/>
            <p:nvPr/>
          </p:nvSpPr>
          <p:spPr>
            <a:xfrm>
              <a:off x="1440096" y="1134790"/>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Mauritanie*</a:t>
              </a:r>
            </a:p>
          </p:txBody>
        </p:sp>
        <p:sp>
          <p:nvSpPr>
            <p:cNvPr id="329" name="tx329"/>
            <p:cNvSpPr/>
            <p:nvPr/>
          </p:nvSpPr>
          <p:spPr>
            <a:xfrm>
              <a:off x="1269291" y="927797"/>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30" name="tx330"/>
            <p:cNvSpPr/>
            <p:nvPr/>
          </p:nvSpPr>
          <p:spPr>
            <a:xfrm>
              <a:off x="1781774" y="926092"/>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31" name="tx331"/>
            <p:cNvSpPr/>
            <p:nvPr/>
          </p:nvSpPr>
          <p:spPr>
            <a:xfrm>
              <a:off x="1727272" y="71732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2" name="tx332"/>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tx335"/>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6" name="tx336"/>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7" name="tx337"/>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38" name="pt33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9" name="pt33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0" name="pt34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1" name="tx34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2" name="tx34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3" name="tx34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4" name="tx344"/>
            <p:cNvSpPr/>
            <p:nvPr/>
          </p:nvSpPr>
          <p:spPr>
            <a:xfrm>
              <a:off x="2209343" y="398022"/>
              <a:ext cx="35034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a:t>
              </a:r>
              <a:r>
                <a:rPr lang="en-US" sz="1320" dirty="0">
                  <a:solidFill>
                    <a:srgbClr val="000000">
                      <a:alpha val="100000"/>
                    </a:srgbClr>
                  </a:solidFill>
                  <a:latin typeface="Arial"/>
                  <a:cs typeface="Arial"/>
                </a:rPr>
                <a:t>TC</a:t>
              </a:r>
              <a:r>
                <a:rPr sz="1320" dirty="0">
                  <a:solidFill>
                    <a:srgbClr val="000000">
                      <a:alpha val="100000"/>
                    </a:srgbClr>
                  </a:solidFill>
                  <a:latin typeface="Arial"/>
                  <a:cs typeface="Arial"/>
                </a:rPr>
                <a:t>1 couverture, par pays, WCAR, 2019-2025</a:t>
              </a:r>
            </a:p>
          </p:txBody>
        </p:sp>
        <p:sp>
          <p:nvSpPr>
            <p:cNvPr id="345" name="tx34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6" name="tx34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347" name="tx34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348" name="tx34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349" name="tx34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DTC1 entre 2019 et 2025 (barres grises) et la couverture pour chaque année (points). Il permet d'évaluer le retour aux niveaux d'avant la pandémie et les progrès réalisés après 2019.
En 2024, 10 pays (sur 24) affichaient un taux de couverture inférieur à celui de 2019.
En 2025, 3 pays affichaient un taux de couverture du DTC1 inférieur à celui de 2024.
En 2025, 9 pays affichaient un taux de couverture inférieur à celui de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76925" y="532845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76925" y="491907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76925" y="450969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925" y="4100310"/>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76925" y="369092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76925" y="328154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76925" y="287216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76925" y="2462780"/>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76925" y="205339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552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1629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773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83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944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604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03653" y="2053397"/>
              <a:ext cx="156630" cy="0"/>
            </a:xfrm>
            <a:custGeom>
              <a:avLst/>
              <a:gdLst/>
              <a:ahLst/>
              <a:cxnLst/>
              <a:rect l="0" t="0" r="0" b="0"/>
              <a:pathLst>
                <a:path w="156630">
                  <a:moveTo>
                    <a:pt x="0" y="0"/>
                  </a:moveTo>
                  <a:lnTo>
                    <a:pt x="156630"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851651" y="2462780"/>
              <a:ext cx="130525" cy="0"/>
            </a:xfrm>
            <a:custGeom>
              <a:avLst/>
              <a:gdLst/>
              <a:ahLst/>
              <a:cxnLst/>
              <a:rect l="0" t="0" r="0" b="0"/>
              <a:pathLst>
                <a:path w="130525">
                  <a:moveTo>
                    <a:pt x="0" y="0"/>
                  </a:moveTo>
                  <a:lnTo>
                    <a:pt x="130525"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890808" y="2872162"/>
              <a:ext cx="130525" cy="0"/>
            </a:xfrm>
            <a:custGeom>
              <a:avLst/>
              <a:gdLst/>
              <a:ahLst/>
              <a:cxnLst/>
              <a:rect l="0" t="0" r="0" b="0"/>
              <a:pathLst>
                <a:path w="130525">
                  <a:moveTo>
                    <a:pt x="0" y="0"/>
                  </a:moveTo>
                  <a:lnTo>
                    <a:pt x="130525"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851651" y="3281545"/>
              <a:ext cx="117472" cy="0"/>
            </a:xfrm>
            <a:custGeom>
              <a:avLst/>
              <a:gdLst/>
              <a:ahLst/>
              <a:cxnLst/>
              <a:rect l="0" t="0" r="0" b="0"/>
              <a:pathLst>
                <a:path w="117472">
                  <a:moveTo>
                    <a:pt x="0" y="0"/>
                  </a:moveTo>
                  <a:lnTo>
                    <a:pt x="117472"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969124" y="3690927"/>
              <a:ext cx="39157" cy="0"/>
            </a:xfrm>
            <a:custGeom>
              <a:avLst/>
              <a:gdLst/>
              <a:ahLst/>
              <a:cxnLst/>
              <a:rect l="0" t="0" r="0" b="0"/>
              <a:pathLst>
                <a:path w="39157">
                  <a:moveTo>
                    <a:pt x="0" y="0"/>
                  </a:moveTo>
                  <a:lnTo>
                    <a:pt x="39157"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956071" y="4100310"/>
              <a:ext cx="39157" cy="0"/>
            </a:xfrm>
            <a:custGeom>
              <a:avLst/>
              <a:gdLst/>
              <a:ahLst/>
              <a:cxnLst/>
              <a:rect l="0" t="0" r="0" b="0"/>
              <a:pathLst>
                <a:path w="39157">
                  <a:moveTo>
                    <a:pt x="0" y="0"/>
                  </a:moveTo>
                  <a:lnTo>
                    <a:pt x="39157"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668916" y="4509692"/>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825546" y="4919075"/>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929966" y="5328457"/>
              <a:ext cx="13052" cy="0"/>
            </a:xfrm>
            <a:custGeom>
              <a:avLst/>
              <a:gdLst/>
              <a:ahLst/>
              <a:cxnLst/>
              <a:rect l="0" t="0" r="0" b="0"/>
              <a:pathLst>
                <a:path w="13052">
                  <a:moveTo>
                    <a:pt x="0" y="0"/>
                  </a:moveTo>
                  <a:lnTo>
                    <a:pt x="13052"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300378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96462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977676"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847151"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847151"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821046"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755783"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599153"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964624"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847151"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938518"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925466"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690521"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664416"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990729"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951571"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016834"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886308"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963129"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292397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2937024" y="24176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2806499"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806499" y="48739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780394"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715131" y="20082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2558501"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2923972" y="32363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2806499"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897867" y="5283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884814"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2649869" y="44645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2623764"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2950077" y="4055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2910919"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2976182" y="28270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845657"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153463"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5" name="tx65"/>
            <p:cNvSpPr/>
            <p:nvPr/>
          </p:nvSpPr>
          <p:spPr>
            <a:xfrm>
              <a:off x="3121309" y="2416933"/>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66" name="tx66"/>
            <p:cNvSpPr/>
            <p:nvPr/>
          </p:nvSpPr>
          <p:spPr>
            <a:xfrm>
              <a:off x="3153463"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7" name="tx67"/>
            <p:cNvSpPr/>
            <p:nvPr/>
          </p:nvSpPr>
          <p:spPr>
            <a:xfrm>
              <a:off x="3121309" y="2007551"/>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68" name="tx68"/>
            <p:cNvSpPr/>
            <p:nvPr/>
          </p:nvSpPr>
          <p:spPr>
            <a:xfrm>
              <a:off x="3153463"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69" name="tx69"/>
            <p:cNvSpPr/>
            <p:nvPr/>
          </p:nvSpPr>
          <p:spPr>
            <a:xfrm>
              <a:off x="3153463"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0" name="tx70"/>
            <p:cNvSpPr/>
            <p:nvPr/>
          </p:nvSpPr>
          <p:spPr>
            <a:xfrm>
              <a:off x="3153463"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1" name="tx71"/>
            <p:cNvSpPr/>
            <p:nvPr/>
          </p:nvSpPr>
          <p:spPr>
            <a:xfrm>
              <a:off x="3153463"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72" name="tx72"/>
            <p:cNvSpPr/>
            <p:nvPr/>
          </p:nvSpPr>
          <p:spPr>
            <a:xfrm>
              <a:off x="3121309" y="282631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73" name="rc73"/>
            <p:cNvSpPr/>
            <p:nvPr/>
          </p:nvSpPr>
          <p:spPr>
            <a:xfrm>
              <a:off x="1676925" y="1807768"/>
              <a:ext cx="1722931"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818677" y="5414946"/>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818677" y="5149713"/>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818677" y="4884479"/>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818677" y="461924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818677" y="435401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818677" y="4088778"/>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818677" y="3823544"/>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818677" y="3558310"/>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818677" y="329307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4818677" y="3027843"/>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4818677" y="2762609"/>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818677" y="249737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818677" y="223214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818677" y="1966908"/>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48969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1580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4190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6801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9411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62022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5797615" y="1966908"/>
              <a:ext cx="221892" cy="0"/>
            </a:xfrm>
            <a:custGeom>
              <a:avLst/>
              <a:gdLst/>
              <a:ahLst/>
              <a:cxnLst/>
              <a:rect l="0" t="0" r="0" b="0"/>
              <a:pathLst>
                <a:path w="221892">
                  <a:moveTo>
                    <a:pt x="0" y="0"/>
                  </a:moveTo>
                  <a:lnTo>
                    <a:pt x="221892" y="0"/>
                  </a:lnTo>
                </a:path>
              </a:pathLst>
            </a:custGeom>
            <a:ln w="81303" cap="flat">
              <a:solidFill>
                <a:srgbClr val="E8E8E8">
                  <a:alpha val="100000"/>
                </a:srgbClr>
              </a:solidFill>
              <a:prstDash val="solid"/>
              <a:round/>
            </a:ln>
          </p:spPr>
          <p:txBody>
            <a:bodyPr/>
            <a:lstStyle/>
            <a:p>
              <a:endParaRPr/>
            </a:p>
          </p:txBody>
        </p:sp>
        <p:sp>
          <p:nvSpPr>
            <p:cNvPr id="95" name="pl95"/>
            <p:cNvSpPr/>
            <p:nvPr/>
          </p:nvSpPr>
          <p:spPr>
            <a:xfrm>
              <a:off x="5836773" y="2232142"/>
              <a:ext cx="182735" cy="0"/>
            </a:xfrm>
            <a:custGeom>
              <a:avLst/>
              <a:gdLst/>
              <a:ahLst/>
              <a:cxnLst/>
              <a:rect l="0" t="0" r="0" b="0"/>
              <a:pathLst>
                <a:path w="182735">
                  <a:moveTo>
                    <a:pt x="0" y="0"/>
                  </a:moveTo>
                  <a:lnTo>
                    <a:pt x="182735" y="0"/>
                  </a:lnTo>
                </a:path>
              </a:pathLst>
            </a:custGeom>
            <a:ln w="81303" cap="flat">
              <a:solidFill>
                <a:srgbClr val="E8E8E8">
                  <a:alpha val="100000"/>
                </a:srgbClr>
              </a:solidFill>
              <a:prstDash val="solid"/>
              <a:round/>
            </a:ln>
          </p:spPr>
          <p:txBody>
            <a:bodyPr/>
            <a:lstStyle/>
            <a:p>
              <a:endParaRPr/>
            </a:p>
          </p:txBody>
        </p:sp>
        <p:sp>
          <p:nvSpPr>
            <p:cNvPr id="96" name="pl96"/>
            <p:cNvSpPr/>
            <p:nvPr/>
          </p:nvSpPr>
          <p:spPr>
            <a:xfrm>
              <a:off x="5967298" y="2497375"/>
              <a:ext cx="143577" cy="0"/>
            </a:xfrm>
            <a:custGeom>
              <a:avLst/>
              <a:gdLst/>
              <a:ahLst/>
              <a:cxnLst/>
              <a:rect l="0" t="0" r="0" b="0"/>
              <a:pathLst>
                <a:path w="143577">
                  <a:moveTo>
                    <a:pt x="0" y="0"/>
                  </a:moveTo>
                  <a:lnTo>
                    <a:pt x="143577" y="0"/>
                  </a:lnTo>
                </a:path>
              </a:pathLst>
            </a:custGeom>
            <a:ln w="81303" cap="flat">
              <a:solidFill>
                <a:srgbClr val="E8E8E8">
                  <a:alpha val="100000"/>
                </a:srgbClr>
              </a:solidFill>
              <a:prstDash val="solid"/>
              <a:round/>
            </a:ln>
          </p:spPr>
          <p:txBody>
            <a:bodyPr/>
            <a:lstStyle/>
            <a:p>
              <a:endParaRPr/>
            </a:p>
          </p:txBody>
        </p:sp>
        <p:sp>
          <p:nvSpPr>
            <p:cNvPr id="97" name="pl97"/>
            <p:cNvSpPr/>
            <p:nvPr/>
          </p:nvSpPr>
          <p:spPr>
            <a:xfrm>
              <a:off x="5771510" y="2762609"/>
              <a:ext cx="143577" cy="0"/>
            </a:xfrm>
            <a:custGeom>
              <a:avLst/>
              <a:gdLst/>
              <a:ahLst/>
              <a:cxnLst/>
              <a:rect l="0" t="0" r="0" b="0"/>
              <a:pathLst>
                <a:path w="143577">
                  <a:moveTo>
                    <a:pt x="0" y="0"/>
                  </a:moveTo>
                  <a:lnTo>
                    <a:pt x="143577" y="0"/>
                  </a:lnTo>
                </a:path>
              </a:pathLst>
            </a:custGeom>
            <a:ln w="81303" cap="flat">
              <a:solidFill>
                <a:srgbClr val="E8E8E8">
                  <a:alpha val="100000"/>
                </a:srgbClr>
              </a:solidFill>
              <a:prstDash val="solid"/>
              <a:round/>
            </a:ln>
          </p:spPr>
          <p:txBody>
            <a:bodyPr/>
            <a:lstStyle/>
            <a:p>
              <a:endParaRPr/>
            </a:p>
          </p:txBody>
        </p:sp>
        <p:sp>
          <p:nvSpPr>
            <p:cNvPr id="98" name="pl98"/>
            <p:cNvSpPr/>
            <p:nvPr/>
          </p:nvSpPr>
          <p:spPr>
            <a:xfrm>
              <a:off x="5549617" y="3027843"/>
              <a:ext cx="117472" cy="0"/>
            </a:xfrm>
            <a:custGeom>
              <a:avLst/>
              <a:gdLst/>
              <a:ahLst/>
              <a:cxnLst/>
              <a:rect l="0" t="0" r="0" b="0"/>
              <a:pathLst>
                <a:path w="117472">
                  <a:moveTo>
                    <a:pt x="0" y="0"/>
                  </a:moveTo>
                  <a:lnTo>
                    <a:pt x="117472" y="0"/>
                  </a:lnTo>
                </a:path>
              </a:pathLst>
            </a:custGeom>
            <a:ln w="81303" cap="flat">
              <a:solidFill>
                <a:srgbClr val="E8E8E8">
                  <a:alpha val="100000"/>
                </a:srgbClr>
              </a:solidFill>
              <a:prstDash val="solid"/>
              <a:round/>
            </a:ln>
          </p:spPr>
          <p:txBody>
            <a:bodyPr/>
            <a:lstStyle/>
            <a:p>
              <a:endParaRPr/>
            </a:p>
          </p:txBody>
        </p:sp>
        <p:sp>
          <p:nvSpPr>
            <p:cNvPr id="99" name="pl99"/>
            <p:cNvSpPr/>
            <p:nvPr/>
          </p:nvSpPr>
          <p:spPr>
            <a:xfrm>
              <a:off x="5967298" y="3293077"/>
              <a:ext cx="104420" cy="0"/>
            </a:xfrm>
            <a:custGeom>
              <a:avLst/>
              <a:gdLst/>
              <a:ahLst/>
              <a:cxnLst/>
              <a:rect l="0" t="0" r="0" b="0"/>
              <a:pathLst>
                <a:path w="104420">
                  <a:moveTo>
                    <a:pt x="0" y="0"/>
                  </a:moveTo>
                  <a:lnTo>
                    <a:pt x="104420" y="0"/>
                  </a:lnTo>
                </a:path>
              </a:pathLst>
            </a:custGeom>
            <a:ln w="81303" cap="flat">
              <a:solidFill>
                <a:srgbClr val="E8E8E8">
                  <a:alpha val="100000"/>
                </a:srgbClr>
              </a:solidFill>
              <a:prstDash val="solid"/>
              <a:round/>
            </a:ln>
          </p:spPr>
          <p:txBody>
            <a:bodyPr/>
            <a:lstStyle/>
            <a:p>
              <a:endParaRPr/>
            </a:p>
          </p:txBody>
        </p:sp>
        <p:sp>
          <p:nvSpPr>
            <p:cNvPr id="100" name="pl100"/>
            <p:cNvSpPr/>
            <p:nvPr/>
          </p:nvSpPr>
          <p:spPr>
            <a:xfrm>
              <a:off x="5902035" y="3558310"/>
              <a:ext cx="91367" cy="0"/>
            </a:xfrm>
            <a:custGeom>
              <a:avLst/>
              <a:gdLst/>
              <a:ahLst/>
              <a:cxnLst/>
              <a:rect l="0" t="0" r="0" b="0"/>
              <a:pathLst>
                <a:path w="91367">
                  <a:moveTo>
                    <a:pt x="0" y="0"/>
                  </a:moveTo>
                  <a:lnTo>
                    <a:pt x="91367"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6045613" y="3823544"/>
              <a:ext cx="91367" cy="0"/>
            </a:xfrm>
            <a:custGeom>
              <a:avLst/>
              <a:gdLst/>
              <a:ahLst/>
              <a:cxnLst/>
              <a:rect l="0" t="0" r="0" b="0"/>
              <a:pathLst>
                <a:path w="91367">
                  <a:moveTo>
                    <a:pt x="0" y="0"/>
                  </a:moveTo>
                  <a:lnTo>
                    <a:pt x="91367"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6019508" y="4088778"/>
              <a:ext cx="65262" cy="0"/>
            </a:xfrm>
            <a:custGeom>
              <a:avLst/>
              <a:gdLst/>
              <a:ahLst/>
              <a:cxnLst/>
              <a:rect l="0" t="0" r="0" b="0"/>
              <a:pathLst>
                <a:path w="65262">
                  <a:moveTo>
                    <a:pt x="0" y="0"/>
                  </a:moveTo>
                  <a:lnTo>
                    <a:pt x="65262"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6097823" y="4354012"/>
              <a:ext cx="39157" cy="0"/>
            </a:xfrm>
            <a:custGeom>
              <a:avLst/>
              <a:gdLst/>
              <a:ahLst/>
              <a:cxnLst/>
              <a:rect l="0" t="0" r="0" b="0"/>
              <a:pathLst>
                <a:path w="39157">
                  <a:moveTo>
                    <a:pt x="0" y="0"/>
                  </a:moveTo>
                  <a:lnTo>
                    <a:pt x="39157" y="0"/>
                  </a:lnTo>
                </a:path>
              </a:pathLst>
            </a:custGeom>
            <a:ln w="81303" cap="flat">
              <a:solidFill>
                <a:srgbClr val="E8E8E8">
                  <a:alpha val="100000"/>
                </a:srgbClr>
              </a:solidFill>
              <a:prstDash val="solid"/>
              <a:round/>
            </a:ln>
          </p:spPr>
          <p:txBody>
            <a:bodyPr/>
            <a:lstStyle/>
            <a:p>
              <a:endParaRPr/>
            </a:p>
          </p:txBody>
        </p:sp>
        <p:sp>
          <p:nvSpPr>
            <p:cNvPr id="104" name="pl104"/>
            <p:cNvSpPr/>
            <p:nvPr/>
          </p:nvSpPr>
          <p:spPr>
            <a:xfrm>
              <a:off x="6163086" y="4619245"/>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105" name="pl105"/>
            <p:cNvSpPr/>
            <p:nvPr/>
          </p:nvSpPr>
          <p:spPr>
            <a:xfrm>
              <a:off x="6110876" y="4884479"/>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106" name="pl106"/>
            <p:cNvSpPr/>
            <p:nvPr/>
          </p:nvSpPr>
          <p:spPr>
            <a:xfrm>
              <a:off x="5954245" y="5149713"/>
              <a:ext cx="13052" cy="0"/>
            </a:xfrm>
            <a:custGeom>
              <a:avLst/>
              <a:gdLst/>
              <a:ahLst/>
              <a:cxnLst/>
              <a:rect l="0" t="0" r="0" b="0"/>
              <a:pathLst>
                <a:path w="13052">
                  <a:moveTo>
                    <a:pt x="0" y="0"/>
                  </a:moveTo>
                  <a:lnTo>
                    <a:pt x="13052" y="0"/>
                  </a:lnTo>
                </a:path>
              </a:pathLst>
            </a:custGeom>
            <a:ln w="81303" cap="flat">
              <a:solidFill>
                <a:srgbClr val="E8E8E8">
                  <a:alpha val="100000"/>
                </a:srgbClr>
              </a:solidFill>
              <a:prstDash val="solid"/>
              <a:round/>
            </a:ln>
          </p:spPr>
          <p:txBody>
            <a:bodyPr/>
            <a:lstStyle/>
            <a:p>
              <a:endParaRPr/>
            </a:p>
          </p:txBody>
        </p:sp>
        <p:sp>
          <p:nvSpPr>
            <p:cNvPr id="107" name="pl107"/>
            <p:cNvSpPr/>
            <p:nvPr/>
          </p:nvSpPr>
          <p:spPr>
            <a:xfrm>
              <a:off x="6110876" y="5414946"/>
              <a:ext cx="13052" cy="0"/>
            </a:xfrm>
            <a:custGeom>
              <a:avLst/>
              <a:gdLst/>
              <a:ahLst/>
              <a:cxnLst/>
              <a:rect l="0" t="0" r="0" b="0"/>
              <a:pathLst>
                <a:path w="13052">
                  <a:moveTo>
                    <a:pt x="0" y="0"/>
                  </a:moveTo>
                  <a:lnTo>
                    <a:pt x="13052" y="0"/>
                  </a:lnTo>
                </a:path>
              </a:pathLst>
            </a:custGeom>
            <a:ln w="81303" cap="flat">
              <a:solidFill>
                <a:srgbClr val="E8E8E8">
                  <a:alpha val="100000"/>
                </a:srgbClr>
              </a:solidFill>
              <a:prstDash val="solid"/>
              <a:round/>
            </a:ln>
          </p:spPr>
          <p:txBody>
            <a:bodyPr/>
            <a:lstStyle/>
            <a:p>
              <a:endParaRPr/>
            </a:p>
          </p:txBody>
        </p:sp>
        <p:sp>
          <p:nvSpPr>
            <p:cNvPr id="108" name="pt108"/>
            <p:cNvSpPr/>
            <p:nvPr/>
          </p:nvSpPr>
          <p:spPr>
            <a:xfrm>
              <a:off x="5949745" y="5145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962798" y="5145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832273" y="2227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015008" y="2227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545117" y="302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662590" y="302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793115" y="1962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015008" y="1962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962798" y="2492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106376" y="2492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97535" y="3553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988903" y="3553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158586" y="46147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184691" y="46147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767010" y="2758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10588" y="2758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015008" y="40842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080271" y="40842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962798" y="32885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067218" y="32885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041113" y="3819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132481" y="3819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6093323" y="4349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132481" y="4349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6106376" y="541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119428" y="541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6106376" y="48799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132481" y="48799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909094" y="51045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922146" y="51045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791621" y="218699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974356" y="21869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504466" y="29826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621938" y="29826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752463" y="19217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974356" y="19217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922146" y="24522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6065724" y="24522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856883" y="3513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948251" y="3513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6117934" y="45740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144039" y="45740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726358" y="27174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869936" y="27174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5974356" y="404362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3" name="pt153"/>
            <p:cNvSpPr/>
            <p:nvPr/>
          </p:nvSpPr>
          <p:spPr>
            <a:xfrm>
              <a:off x="6039619" y="404362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5922146" y="324792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6026566" y="32479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6000461" y="377839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6091829" y="377839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pt158"/>
            <p:cNvSpPr/>
            <p:nvPr/>
          </p:nvSpPr>
          <p:spPr>
            <a:xfrm>
              <a:off x="6052671" y="43088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9" name="pt159"/>
            <p:cNvSpPr/>
            <p:nvPr/>
          </p:nvSpPr>
          <p:spPr>
            <a:xfrm>
              <a:off x="6091829" y="4308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6065724" y="5369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078776" y="5369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6065724" y="48393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6091829" y="48393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tx164"/>
            <p:cNvSpPr/>
            <p:nvPr/>
          </p:nvSpPr>
          <p:spPr>
            <a:xfrm>
              <a:off x="6280705" y="510386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6248551" y="218629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a:t>
              </a:r>
            </a:p>
          </p:txBody>
        </p:sp>
        <p:sp>
          <p:nvSpPr>
            <p:cNvPr id="166" name="tx166"/>
            <p:cNvSpPr/>
            <p:nvPr/>
          </p:nvSpPr>
          <p:spPr>
            <a:xfrm>
              <a:off x="6280705" y="29819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67" name="tx167"/>
            <p:cNvSpPr/>
            <p:nvPr/>
          </p:nvSpPr>
          <p:spPr>
            <a:xfrm>
              <a:off x="6248551" y="1921062"/>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168" name="tx168"/>
            <p:cNvSpPr/>
            <p:nvPr/>
          </p:nvSpPr>
          <p:spPr>
            <a:xfrm>
              <a:off x="6248551" y="245152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69" name="tx169"/>
            <p:cNvSpPr/>
            <p:nvPr/>
          </p:nvSpPr>
          <p:spPr>
            <a:xfrm>
              <a:off x="6280705" y="351246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70" name="tx170"/>
            <p:cNvSpPr/>
            <p:nvPr/>
          </p:nvSpPr>
          <p:spPr>
            <a:xfrm>
              <a:off x="6280705" y="457339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71" name="tx171"/>
            <p:cNvSpPr/>
            <p:nvPr/>
          </p:nvSpPr>
          <p:spPr>
            <a:xfrm>
              <a:off x="6248551" y="2716763"/>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72" name="tx172"/>
            <p:cNvSpPr/>
            <p:nvPr/>
          </p:nvSpPr>
          <p:spPr>
            <a:xfrm>
              <a:off x="6280705" y="404293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73" name="tx173"/>
            <p:cNvSpPr/>
            <p:nvPr/>
          </p:nvSpPr>
          <p:spPr>
            <a:xfrm>
              <a:off x="6280705" y="324723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74" name="tx174"/>
            <p:cNvSpPr/>
            <p:nvPr/>
          </p:nvSpPr>
          <p:spPr>
            <a:xfrm>
              <a:off x="6280705" y="377769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75" name="tx175"/>
            <p:cNvSpPr/>
            <p:nvPr/>
          </p:nvSpPr>
          <p:spPr>
            <a:xfrm>
              <a:off x="6280705" y="43081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76" name="tx176"/>
            <p:cNvSpPr/>
            <p:nvPr/>
          </p:nvSpPr>
          <p:spPr>
            <a:xfrm>
              <a:off x="6280705" y="536910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77" name="tx177"/>
            <p:cNvSpPr/>
            <p:nvPr/>
          </p:nvSpPr>
          <p:spPr>
            <a:xfrm>
              <a:off x="6280705" y="483863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78" name="rc178"/>
            <p:cNvSpPr/>
            <p:nvPr/>
          </p:nvSpPr>
          <p:spPr>
            <a:xfrm>
              <a:off x="4818677" y="1807768"/>
              <a:ext cx="1722931" cy="3766318"/>
            </a:xfrm>
            <a:prstGeom prst="rect">
              <a:avLst/>
            </a:prstGeom>
            <a:ln w="13550" cap="rnd">
              <a:solidFill>
                <a:srgbClr val="999999">
                  <a:alpha val="100000"/>
                </a:srgbClr>
              </a:solidFill>
              <a:prstDash val="solid"/>
              <a:round/>
            </a:ln>
          </p:spPr>
          <p:txBody>
            <a:bodyPr/>
            <a:lstStyle/>
            <a:p>
              <a:endParaRPr/>
            </a:p>
          </p:txBody>
        </p:sp>
        <p:sp>
          <p:nvSpPr>
            <p:cNvPr id="179" name="pl179"/>
            <p:cNvSpPr/>
            <p:nvPr/>
          </p:nvSpPr>
          <p:spPr>
            <a:xfrm>
              <a:off x="7351479" y="369092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74297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76908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79518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8212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84739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87350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8669783"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7" name="pt187"/>
            <p:cNvSpPr/>
            <p:nvPr/>
          </p:nvSpPr>
          <p:spPr>
            <a:xfrm>
              <a:off x="866528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866528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8624631"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0" name="pt190"/>
            <p:cNvSpPr/>
            <p:nvPr/>
          </p:nvSpPr>
          <p:spPr>
            <a:xfrm>
              <a:off x="862463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1" name="tx191"/>
            <p:cNvSpPr/>
            <p:nvPr/>
          </p:nvSpPr>
          <p:spPr>
            <a:xfrm>
              <a:off x="8847271"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351479" y="1807768"/>
              <a:ext cx="1722931"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676925" y="1592905"/>
              <a:ext cx="172293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229923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818677" y="1592905"/>
              <a:ext cx="172293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46581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351479" y="1592905"/>
              <a:ext cx="172293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66969"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676925" y="5574087"/>
              <a:ext cx="1722931" cy="0"/>
            </a:xfrm>
            <a:custGeom>
              <a:avLst/>
              <a:gdLst/>
              <a:ahLst/>
              <a:cxnLst/>
              <a:rect l="0" t="0" r="0" b="0"/>
              <a:pathLst>
                <a:path w="1722931">
                  <a:moveTo>
                    <a:pt x="0" y="0"/>
                  </a:moveTo>
                  <a:lnTo>
                    <a:pt x="1722931"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7552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201629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22773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5383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79944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30604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72416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95413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22151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47623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7372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96725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818677" y="5574087"/>
              <a:ext cx="1722931" cy="0"/>
            </a:xfrm>
            <a:custGeom>
              <a:avLst/>
              <a:gdLst/>
              <a:ahLst/>
              <a:cxnLst/>
              <a:rect l="0" t="0" r="0" b="0"/>
              <a:pathLst>
                <a:path w="1722931">
                  <a:moveTo>
                    <a:pt x="0" y="0"/>
                  </a:moveTo>
                  <a:lnTo>
                    <a:pt x="1722931"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8969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51580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4190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6801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9411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62022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86591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509588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53569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6179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8790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61090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351479" y="5574087"/>
              <a:ext cx="1722931" cy="0"/>
            </a:xfrm>
            <a:custGeom>
              <a:avLst/>
              <a:gdLst/>
              <a:ahLst/>
              <a:cxnLst/>
              <a:rect l="0" t="0" r="0" b="0"/>
              <a:pathLst>
                <a:path w="1722931">
                  <a:moveTo>
                    <a:pt x="0" y="0"/>
                  </a:moveTo>
                  <a:lnTo>
                    <a:pt x="1722931"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4297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908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518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212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739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350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98716"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6286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897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5078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4118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4181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611198" y="3649617"/>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39" name="tx239"/>
            <p:cNvSpPr/>
            <p:nvPr/>
          </p:nvSpPr>
          <p:spPr>
            <a:xfrm>
              <a:off x="4326691" y="535006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40" name="tx240"/>
            <p:cNvSpPr/>
            <p:nvPr/>
          </p:nvSpPr>
          <p:spPr>
            <a:xfrm>
              <a:off x="4451002" y="5107966"/>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41" name="tx241"/>
            <p:cNvSpPr/>
            <p:nvPr/>
          </p:nvSpPr>
          <p:spPr>
            <a:xfrm>
              <a:off x="4482107" y="482095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42" name="tx242"/>
            <p:cNvSpPr/>
            <p:nvPr/>
          </p:nvSpPr>
          <p:spPr>
            <a:xfrm>
              <a:off x="4401288" y="457651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3" name="tx243"/>
            <p:cNvSpPr/>
            <p:nvPr/>
          </p:nvSpPr>
          <p:spPr>
            <a:xfrm>
              <a:off x="4469774" y="4290492"/>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4" name="tx244"/>
            <p:cNvSpPr/>
            <p:nvPr/>
          </p:nvSpPr>
          <p:spPr>
            <a:xfrm>
              <a:off x="4401343" y="4047032"/>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5" name="tx245"/>
            <p:cNvSpPr/>
            <p:nvPr/>
          </p:nvSpPr>
          <p:spPr>
            <a:xfrm>
              <a:off x="4215040" y="378223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6" name="tx246"/>
            <p:cNvSpPr/>
            <p:nvPr/>
          </p:nvSpPr>
          <p:spPr>
            <a:xfrm>
              <a:off x="3792393" y="3494736"/>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47" name="tx247"/>
            <p:cNvSpPr/>
            <p:nvPr/>
          </p:nvSpPr>
          <p:spPr>
            <a:xfrm>
              <a:off x="4531929" y="325176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48" name="tx248"/>
            <p:cNvSpPr/>
            <p:nvPr/>
          </p:nvSpPr>
          <p:spPr>
            <a:xfrm>
              <a:off x="3469446" y="2964268"/>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49" name="tx249"/>
            <p:cNvSpPr/>
            <p:nvPr/>
          </p:nvSpPr>
          <p:spPr>
            <a:xfrm>
              <a:off x="4376459" y="271988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0" name="tx250"/>
            <p:cNvSpPr/>
            <p:nvPr/>
          </p:nvSpPr>
          <p:spPr>
            <a:xfrm>
              <a:off x="4407509" y="2432491"/>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1" name="tx251"/>
            <p:cNvSpPr/>
            <p:nvPr/>
          </p:nvSpPr>
          <p:spPr>
            <a:xfrm>
              <a:off x="4215040" y="218941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2" name="tx252"/>
            <p:cNvSpPr/>
            <p:nvPr/>
          </p:nvSpPr>
          <p:spPr>
            <a:xfrm>
              <a:off x="4426227" y="1925598"/>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3" name="tx253"/>
            <p:cNvSpPr/>
            <p:nvPr/>
          </p:nvSpPr>
          <p:spPr>
            <a:xfrm>
              <a:off x="862046" y="528572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54" name="tx254"/>
            <p:cNvSpPr/>
            <p:nvPr/>
          </p:nvSpPr>
          <p:spPr>
            <a:xfrm>
              <a:off x="1352960" y="4876346"/>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55" name="tx255"/>
            <p:cNvSpPr/>
            <p:nvPr/>
          </p:nvSpPr>
          <p:spPr>
            <a:xfrm>
              <a:off x="1241037" y="4445736"/>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56" name="tx256"/>
            <p:cNvSpPr/>
            <p:nvPr/>
          </p:nvSpPr>
          <p:spPr>
            <a:xfrm>
              <a:off x="955143" y="4057581"/>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57" name="tx257"/>
            <p:cNvSpPr/>
            <p:nvPr/>
          </p:nvSpPr>
          <p:spPr>
            <a:xfrm>
              <a:off x="998635" y="364819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58" name="tx258"/>
            <p:cNvSpPr/>
            <p:nvPr/>
          </p:nvSpPr>
          <p:spPr>
            <a:xfrm>
              <a:off x="1203765" y="32388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9" name="tx259"/>
            <p:cNvSpPr/>
            <p:nvPr/>
          </p:nvSpPr>
          <p:spPr>
            <a:xfrm>
              <a:off x="508103" y="2808588"/>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60" name="tx260"/>
            <p:cNvSpPr/>
            <p:nvPr/>
          </p:nvSpPr>
          <p:spPr>
            <a:xfrm>
              <a:off x="971187" y="2420051"/>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61" name="tx261"/>
            <p:cNvSpPr/>
            <p:nvPr/>
          </p:nvSpPr>
          <p:spPr>
            <a:xfrm>
              <a:off x="1259536" y="201066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62" name="tx262"/>
            <p:cNvSpPr/>
            <p:nvPr/>
          </p:nvSpPr>
          <p:spPr>
            <a:xfrm>
              <a:off x="420166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44222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60494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6937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66" name="tx266"/>
            <p:cNvSpPr/>
            <p:nvPr/>
          </p:nvSpPr>
          <p:spPr>
            <a:xfrm>
              <a:off x="63010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67692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2019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le taux de couverture de la DTC1 en 2019 et en 2025, ainsi que l'évolution de ce taux entre ces deux années.
Dans l'ensemble, 9 pays sur 24 (38 %) figurant dans l'étude « WCAR » ont enregistré une baisse de la couverture. La baisse la plus importante a été observée au Gabon (-12 points de pourcentage), suivi de la Côte d'Ivoire et de Sao Tomé-et-Principe (-10 points de pourcentage).
On a observé une augmentation de la couverture vaccinale contre la DTC1 dans 14 pays (58 %). La couverture est restée inchangée dans un pays entre 2019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2019 et 2025, la couverture vaccinale contre la diphtérie, le tétanos et la coqueluche (DTC1) a augmenté dans 14 pays et a diminué dans neuf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00089" y="4867902"/>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00089" y="3690927"/>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00089" y="251395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821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3557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2934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029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1765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45011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68041" y="2513953"/>
              <a:ext cx="27359" cy="0"/>
            </a:xfrm>
            <a:custGeom>
              <a:avLst/>
              <a:gdLst/>
              <a:ahLst/>
              <a:cxnLst/>
              <a:rect l="0" t="0" r="0" b="0"/>
              <a:pathLst>
                <a:path w="27359">
                  <a:moveTo>
                    <a:pt x="0" y="0"/>
                  </a:moveTo>
                  <a:lnTo>
                    <a:pt x="27359"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2313323" y="3690927"/>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039733" y="4867902"/>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232250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30882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048912"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03523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239090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36354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281851"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 name="pt23"/>
            <p:cNvSpPr/>
            <p:nvPr/>
          </p:nvSpPr>
          <p:spPr>
            <a:xfrm>
              <a:off x="226817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2008260"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 name="pt25"/>
            <p:cNvSpPr/>
            <p:nvPr/>
          </p:nvSpPr>
          <p:spPr>
            <a:xfrm>
              <a:off x="1994581"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2350248"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 name="pt27"/>
            <p:cNvSpPr/>
            <p:nvPr/>
          </p:nvSpPr>
          <p:spPr>
            <a:xfrm>
              <a:off x="2322889"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255249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9" name="tx29"/>
            <p:cNvSpPr/>
            <p:nvPr/>
          </p:nvSpPr>
          <p:spPr>
            <a:xfrm>
              <a:off x="2552496"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30" name="tx30"/>
            <p:cNvSpPr/>
            <p:nvPr/>
          </p:nvSpPr>
          <p:spPr>
            <a:xfrm>
              <a:off x="2552496"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1" name="rc31"/>
            <p:cNvSpPr/>
            <p:nvPr/>
          </p:nvSpPr>
          <p:spPr>
            <a:xfrm>
              <a:off x="1000089" y="1807768"/>
              <a:ext cx="1805696"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4224606" y="5372320"/>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224606" y="5036041"/>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224606" y="469976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224606" y="4363484"/>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224606" y="4027206"/>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224606" y="3690927"/>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224606" y="3354649"/>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4224606" y="3018370"/>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4224606" y="2682092"/>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4224606" y="234581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224606" y="2009535"/>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43066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458027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48538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51274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54010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56746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5332647" y="2009535"/>
              <a:ext cx="123115" cy="0"/>
            </a:xfrm>
            <a:custGeom>
              <a:avLst/>
              <a:gdLst/>
              <a:ahLst/>
              <a:cxnLst/>
              <a:rect l="0" t="0" r="0" b="0"/>
              <a:pathLst>
                <a:path w="123115">
                  <a:moveTo>
                    <a:pt x="0" y="0"/>
                  </a:moveTo>
                  <a:lnTo>
                    <a:pt x="123115"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5018018" y="2345813"/>
              <a:ext cx="95756" cy="0"/>
            </a:xfrm>
            <a:custGeom>
              <a:avLst/>
              <a:gdLst/>
              <a:ahLst/>
              <a:cxnLst/>
              <a:rect l="0" t="0" r="0" b="0"/>
              <a:pathLst>
                <a:path w="95756">
                  <a:moveTo>
                    <a:pt x="0" y="0"/>
                  </a:moveTo>
                  <a:lnTo>
                    <a:pt x="95756"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428404" y="2682092"/>
              <a:ext cx="54718" cy="0"/>
            </a:xfrm>
            <a:custGeom>
              <a:avLst/>
              <a:gdLst/>
              <a:ahLst/>
              <a:cxnLst/>
              <a:rect l="0" t="0" r="0" b="0"/>
              <a:pathLst>
                <a:path w="54718">
                  <a:moveTo>
                    <a:pt x="0" y="0"/>
                  </a:moveTo>
                  <a:lnTo>
                    <a:pt x="54718"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537840" y="3018370"/>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414724" y="3354649"/>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154813" y="3690927"/>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5" name="pl55"/>
            <p:cNvSpPr/>
            <p:nvPr/>
          </p:nvSpPr>
          <p:spPr>
            <a:xfrm>
              <a:off x="5442083" y="4027206"/>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6" name="pl56"/>
            <p:cNvSpPr/>
            <p:nvPr/>
          </p:nvSpPr>
          <p:spPr>
            <a:xfrm>
              <a:off x="5428404" y="4363484"/>
              <a:ext cx="27359" cy="0"/>
            </a:xfrm>
            <a:custGeom>
              <a:avLst/>
              <a:gdLst/>
              <a:ahLst/>
              <a:cxnLst/>
              <a:rect l="0" t="0" r="0" b="0"/>
              <a:pathLst>
                <a:path w="27359">
                  <a:moveTo>
                    <a:pt x="0" y="0"/>
                  </a:moveTo>
                  <a:lnTo>
                    <a:pt x="27359" y="0"/>
                  </a:lnTo>
                </a:path>
              </a:pathLst>
            </a:custGeom>
            <a:ln w="81303" cap="flat">
              <a:solidFill>
                <a:srgbClr val="E8E8E8">
                  <a:alpha val="100000"/>
                </a:srgbClr>
              </a:solidFill>
              <a:prstDash val="solid"/>
              <a:round/>
            </a:ln>
          </p:spPr>
          <p:txBody>
            <a:bodyPr/>
            <a:lstStyle/>
            <a:p>
              <a:endParaRPr/>
            </a:p>
          </p:txBody>
        </p:sp>
        <p:sp>
          <p:nvSpPr>
            <p:cNvPr id="57" name="pl57"/>
            <p:cNvSpPr/>
            <p:nvPr/>
          </p:nvSpPr>
          <p:spPr>
            <a:xfrm>
              <a:off x="5414724" y="4699763"/>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58" name="pl58"/>
            <p:cNvSpPr/>
            <p:nvPr/>
          </p:nvSpPr>
          <p:spPr>
            <a:xfrm>
              <a:off x="5360006" y="5036041"/>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59" name="pl59"/>
            <p:cNvSpPr/>
            <p:nvPr/>
          </p:nvSpPr>
          <p:spPr>
            <a:xfrm>
              <a:off x="5524161" y="5372320"/>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60" name="pt60"/>
            <p:cNvSpPr/>
            <p:nvPr/>
          </p:nvSpPr>
          <p:spPr>
            <a:xfrm>
              <a:off x="5410224"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423904"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423904"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478622"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013518"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109275"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437583"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478622"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533340"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574379"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410224"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451263"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328147"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451263"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15031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19135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423904"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451263"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355506"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369186"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519661"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533340"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369573" y="46546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5383252" y="46546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5383252" y="26369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5437970" y="26369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4972866" y="23006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068623"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396932" y="39820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437970" y="39820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492688" y="29732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533727" y="29732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5369573" y="330949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5410611" y="330949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5287495" y="19643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5410611" y="19643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5109662"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515070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5383252" y="43183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5410611" y="43183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5314854" y="4990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5328534"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5479009" y="53271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5492688" y="53271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tx104"/>
            <p:cNvSpPr/>
            <p:nvPr/>
          </p:nvSpPr>
          <p:spPr>
            <a:xfrm>
              <a:off x="5762502" y="46539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5" name="tx105"/>
            <p:cNvSpPr/>
            <p:nvPr/>
          </p:nvSpPr>
          <p:spPr>
            <a:xfrm>
              <a:off x="5762502" y="26362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6" name="tx106"/>
            <p:cNvSpPr/>
            <p:nvPr/>
          </p:nvSpPr>
          <p:spPr>
            <a:xfrm>
              <a:off x="5762502" y="229996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07" name="tx107"/>
            <p:cNvSpPr/>
            <p:nvPr/>
          </p:nvSpPr>
          <p:spPr>
            <a:xfrm>
              <a:off x="5762502" y="398135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8" name="tx108"/>
            <p:cNvSpPr/>
            <p:nvPr/>
          </p:nvSpPr>
          <p:spPr>
            <a:xfrm>
              <a:off x="5762502" y="29725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9" name="tx109"/>
            <p:cNvSpPr/>
            <p:nvPr/>
          </p:nvSpPr>
          <p:spPr>
            <a:xfrm>
              <a:off x="5762502" y="330880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0" name="tx110"/>
            <p:cNvSpPr/>
            <p:nvPr/>
          </p:nvSpPr>
          <p:spPr>
            <a:xfrm>
              <a:off x="5762502" y="19636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11" name="tx111"/>
            <p:cNvSpPr/>
            <p:nvPr/>
          </p:nvSpPr>
          <p:spPr>
            <a:xfrm>
              <a:off x="5762502"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2" name="tx112"/>
            <p:cNvSpPr/>
            <p:nvPr/>
          </p:nvSpPr>
          <p:spPr>
            <a:xfrm>
              <a:off x="5762502" y="43176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5762502" y="499019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762502" y="53264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4224606" y="1807768"/>
              <a:ext cx="1805696"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268714" y="5352539"/>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268714" y="4983292"/>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268714" y="4614045"/>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268714" y="4244798"/>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268714" y="3875551"/>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268714" y="3506304"/>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268714" y="3137057"/>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268714" y="2767810"/>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268714" y="239856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268714" y="2029316"/>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3507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62438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89797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1715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451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7187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650345" y="20293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622986" y="23985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705063" y="276781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595627" y="313705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650345" y="35063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650345" y="387555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472512" y="424479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540909" y="461404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609307" y="49832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8650345" y="535253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864584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64584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61848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61848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468012"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468012"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700563"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700563"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591127"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591127"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6458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6458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45845"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645845"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604807"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604807"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36409"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36409"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645845"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645845"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605193" y="19841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605193" y="19841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577834" y="2353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577834" y="2353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427360" y="419964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427360" y="41996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659911" y="27226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659911" y="27226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550475" y="30919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550475" y="30919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605193" y="34611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605193" y="34611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605193" y="38303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605193" y="38303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564155" y="49381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564155" y="49381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495757" y="45688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495757" y="45688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605193" y="5307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605193" y="5307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tx182"/>
            <p:cNvSpPr/>
            <p:nvPr/>
          </p:nvSpPr>
          <p:spPr>
            <a:xfrm>
              <a:off x="8840374" y="19834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3" name="tx183"/>
            <p:cNvSpPr/>
            <p:nvPr/>
          </p:nvSpPr>
          <p:spPr>
            <a:xfrm>
              <a:off x="8840374" y="235271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4" name="tx184"/>
            <p:cNvSpPr/>
            <p:nvPr/>
          </p:nvSpPr>
          <p:spPr>
            <a:xfrm>
              <a:off x="8840374" y="419895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5" name="tx185"/>
            <p:cNvSpPr/>
            <p:nvPr/>
          </p:nvSpPr>
          <p:spPr>
            <a:xfrm>
              <a:off x="8840374" y="272196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6" name="tx186"/>
            <p:cNvSpPr/>
            <p:nvPr/>
          </p:nvSpPr>
          <p:spPr>
            <a:xfrm>
              <a:off x="8840374" y="309121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7" name="tx187"/>
            <p:cNvSpPr/>
            <p:nvPr/>
          </p:nvSpPr>
          <p:spPr>
            <a:xfrm>
              <a:off x="8840374" y="346045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8" name="tx188"/>
            <p:cNvSpPr/>
            <p:nvPr/>
          </p:nvSpPr>
          <p:spPr>
            <a:xfrm>
              <a:off x="8840374" y="38297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9" name="tx189"/>
            <p:cNvSpPr/>
            <p:nvPr/>
          </p:nvSpPr>
          <p:spPr>
            <a:xfrm>
              <a:off x="8840374" y="493744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0374" y="456819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0374" y="53066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268714" y="1807768"/>
              <a:ext cx="1805696"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000089" y="1592905"/>
              <a:ext cx="180569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166378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224606" y="1592905"/>
              <a:ext cx="180569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4913130"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268714" y="1592905"/>
              <a:ext cx="180569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25586"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000089" y="5574087"/>
              <a:ext cx="1805696" cy="0"/>
            </a:xfrm>
            <a:custGeom>
              <a:avLst/>
              <a:gdLst/>
              <a:ahLst/>
              <a:cxnLst/>
              <a:rect l="0" t="0" r="0" b="0"/>
              <a:pathLst>
                <a:path w="1805696">
                  <a:moveTo>
                    <a:pt x="0" y="0"/>
                  </a:moveTo>
                  <a:lnTo>
                    <a:pt x="1805696"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0821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13557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62934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19029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1765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245011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05108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29360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156719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184078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11437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356885"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224606" y="5574087"/>
              <a:ext cx="1805696" cy="0"/>
            </a:xfrm>
            <a:custGeom>
              <a:avLst/>
              <a:gdLst/>
              <a:ahLst/>
              <a:cxnLst/>
              <a:rect l="0" t="0" r="0" b="0"/>
              <a:pathLst>
                <a:path w="1805696">
                  <a:moveTo>
                    <a:pt x="0" y="0"/>
                  </a:moveTo>
                  <a:lnTo>
                    <a:pt x="1805696"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3066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58027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48538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1274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4010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6746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27560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5181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479170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0652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33888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58140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268714" y="5574087"/>
              <a:ext cx="1805696" cy="0"/>
            </a:xfrm>
            <a:custGeom>
              <a:avLst/>
              <a:gdLst/>
              <a:ahLst/>
              <a:cxnLst/>
              <a:rect l="0" t="0" r="0" b="0"/>
              <a:pathLst>
                <a:path w="1805696">
                  <a:moveTo>
                    <a:pt x="0" y="0"/>
                  </a:moveTo>
                  <a:lnTo>
                    <a:pt x="1805696"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3507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2438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89797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1715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451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187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1971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56222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358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094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38299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255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932144" y="528901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39" name="tx239"/>
            <p:cNvSpPr/>
            <p:nvPr/>
          </p:nvSpPr>
          <p:spPr>
            <a:xfrm>
              <a:off x="6546932" y="49405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40" name="tx240"/>
            <p:cNvSpPr/>
            <p:nvPr/>
          </p:nvSpPr>
          <p:spPr>
            <a:xfrm>
              <a:off x="6099892" y="4550470"/>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41" name="tx241"/>
            <p:cNvSpPr/>
            <p:nvPr/>
          </p:nvSpPr>
          <p:spPr>
            <a:xfrm>
              <a:off x="6944750" y="4202069"/>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42" name="tx242"/>
            <p:cNvSpPr/>
            <p:nvPr/>
          </p:nvSpPr>
          <p:spPr>
            <a:xfrm>
              <a:off x="6919811" y="381203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3" name="tx243"/>
            <p:cNvSpPr/>
            <p:nvPr/>
          </p:nvSpPr>
          <p:spPr>
            <a:xfrm>
              <a:off x="6665077" y="346499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4" name="tx244"/>
            <p:cNvSpPr/>
            <p:nvPr/>
          </p:nvSpPr>
          <p:spPr>
            <a:xfrm>
              <a:off x="6851380" y="3095311"/>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5" name="tx245"/>
            <p:cNvSpPr/>
            <p:nvPr/>
          </p:nvSpPr>
          <p:spPr>
            <a:xfrm>
              <a:off x="6851325" y="272508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6" name="tx246"/>
            <p:cNvSpPr/>
            <p:nvPr/>
          </p:nvSpPr>
          <p:spPr>
            <a:xfrm>
              <a:off x="6590424" y="2355834"/>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47" name="tx247"/>
            <p:cNvSpPr/>
            <p:nvPr/>
          </p:nvSpPr>
          <p:spPr>
            <a:xfrm>
              <a:off x="6528433" y="1988006"/>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8" name="tx248"/>
            <p:cNvSpPr/>
            <p:nvPr/>
          </p:nvSpPr>
          <p:spPr>
            <a:xfrm>
              <a:off x="3409727" y="532959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49" name="tx249"/>
            <p:cNvSpPr/>
            <p:nvPr/>
          </p:nvSpPr>
          <p:spPr>
            <a:xfrm>
              <a:off x="3782388" y="499331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0" name="tx250"/>
            <p:cNvSpPr/>
            <p:nvPr/>
          </p:nvSpPr>
          <p:spPr>
            <a:xfrm>
              <a:off x="3856931" y="4658016"/>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51" name="tx251"/>
            <p:cNvSpPr/>
            <p:nvPr/>
          </p:nvSpPr>
          <p:spPr>
            <a:xfrm>
              <a:off x="3751447" y="432075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2" name="tx252"/>
            <p:cNvSpPr/>
            <p:nvPr/>
          </p:nvSpPr>
          <p:spPr>
            <a:xfrm>
              <a:off x="3832156" y="3985896"/>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3" name="tx253"/>
            <p:cNvSpPr/>
            <p:nvPr/>
          </p:nvSpPr>
          <p:spPr>
            <a:xfrm>
              <a:off x="3807218" y="364819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54" name="tx254"/>
            <p:cNvSpPr/>
            <p:nvPr/>
          </p:nvSpPr>
          <p:spPr>
            <a:xfrm>
              <a:off x="3518868" y="3311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55" name="tx255"/>
            <p:cNvSpPr/>
            <p:nvPr/>
          </p:nvSpPr>
          <p:spPr>
            <a:xfrm>
              <a:off x="3813439" y="2953486"/>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6" name="tx256"/>
            <p:cNvSpPr/>
            <p:nvPr/>
          </p:nvSpPr>
          <p:spPr>
            <a:xfrm>
              <a:off x="3620969" y="263936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7" name="tx257"/>
            <p:cNvSpPr/>
            <p:nvPr/>
          </p:nvSpPr>
          <p:spPr>
            <a:xfrm>
              <a:off x="2875375" y="2282239"/>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58" name="tx258"/>
            <p:cNvSpPr/>
            <p:nvPr/>
          </p:nvSpPr>
          <p:spPr>
            <a:xfrm>
              <a:off x="3198322" y="1945960"/>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59" name="tx259"/>
            <p:cNvSpPr/>
            <p:nvPr/>
          </p:nvSpPr>
          <p:spPr>
            <a:xfrm>
              <a:off x="564201" y="480394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60" name="tx260"/>
            <p:cNvSpPr/>
            <p:nvPr/>
          </p:nvSpPr>
          <p:spPr>
            <a:xfrm>
              <a:off x="713342" y="364961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61" name="tx261"/>
            <p:cNvSpPr/>
            <p:nvPr/>
          </p:nvSpPr>
          <p:spPr>
            <a:xfrm>
              <a:off x="508103" y="244906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62" name="tx262"/>
            <p:cNvSpPr/>
            <p:nvPr/>
          </p:nvSpPr>
          <p:spPr>
            <a:xfrm>
              <a:off x="3863247"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103804"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64" name="pt264"/>
            <p:cNvSpPr/>
            <p:nvPr/>
          </p:nvSpPr>
          <p:spPr>
            <a:xfrm>
              <a:off x="5711060"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355374"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66" name="tx266"/>
            <p:cNvSpPr/>
            <p:nvPr/>
          </p:nvSpPr>
          <p:spPr>
            <a:xfrm>
              <a:off x="5962631"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000089"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2024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coqueluche, le tétanos et la diphtérie (DTC1) en 2024 et 2025, ainsi que l'évolution de cette couverture entre ces deux années.
Dans l'ensemble, 3 pays sur 24 (12 %) figurant dans l'étude « WCAR » ont enregistré une baisse de leur couverture vaccinale. La baisse la plus importante a été observée au Sénégal (-2 points de pourcentage), suivi du Mali et du Nigeria (-1 point de pourcentage).
Onze pays (46 %) ont enregistré une augmentation de la couverture vaccinale contre la DTC1. La couverture est restée inchangée dans 10 pays entre 2024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2024 et 2025, la couverture vaccinale contre la DTC1 a augmenté dans 11 pays et a diminué dans trois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diphtérie, le tétanos et la coqueluche (DTC1) dans les pays de l’ WCAR, classés de la couverture la plus faible à la plus élevée, ainsi que le classement des 10 pays comptant le plus grand nombre d’enfants n’ayant reçu aucune dose, sur la base des chiffres absolus.
En 2025, la couverture vaccinale contre la DTC1 variait de 59 % en République centrafricaine à 99 % au Ghana.
12 pays sur 24 (50 %) affichaient une couverture d’au moins 90 %.
Le Nigeria présentait une couverture DTC1 de 70 % et comptait le plus grand nombre absolu d’enfants n’ayant reçu aucune dose dans la région, suivi de la RDC.
Les pays à cohorte importante peuvent présenter un nombre élevé d'enfants n'ayant pas reçu de dose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00" b="0" i="0" u="none" cap="none">
                <a:solidFill>
                  <a:srgbClr val="000000">
                    <a:alpha val="100000"/>
                  </a:srgbClr>
                </a:solidFill>
                <a:latin typeface="Arial"/>
                <a:cs typeface="Arial"/>
                <a:sym typeface="Arial"/>
              </a:rPr>
              <a:t>En 2025, la République centrafricaine et le Gabon affichaient la couverture DTC1 la plus faible, tandis que le Nigeria et la RDC comptaient le plus grand nombre d’enfants n’ayant reçu aucune dose, ce qui souligne la nécessité de prendre en compte à la fois la couverture et les chiffres absolus pour identifier toutes les populations vulnérables.</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813918" y="2384007"/>
              <a:ext cx="1976742" cy="3125622"/>
            </a:xfrm>
            <a:custGeom>
              <a:avLst/>
              <a:gdLst/>
              <a:ahLst/>
              <a:cxnLst/>
              <a:rect l="0" t="0" r="0" b="0"/>
              <a:pathLst>
                <a:path w="1976742" h="3125622">
                  <a:moveTo>
                    <a:pt x="306612" y="1953525"/>
                  </a:moveTo>
                  <a:lnTo>
                    <a:pt x="292011" y="2006682"/>
                  </a:lnTo>
                  <a:lnTo>
                    <a:pt x="277410" y="2059840"/>
                  </a:lnTo>
                  <a:lnTo>
                    <a:pt x="262810" y="2112997"/>
                  </a:lnTo>
                  <a:lnTo>
                    <a:pt x="248209" y="2166154"/>
                  </a:lnTo>
                  <a:lnTo>
                    <a:pt x="233609" y="2219311"/>
                  </a:lnTo>
                  <a:lnTo>
                    <a:pt x="219008" y="2272468"/>
                  </a:lnTo>
                  <a:lnTo>
                    <a:pt x="204408" y="2325626"/>
                  </a:lnTo>
                  <a:lnTo>
                    <a:pt x="189807" y="2378783"/>
                  </a:lnTo>
                  <a:lnTo>
                    <a:pt x="175206" y="2431940"/>
                  </a:lnTo>
                  <a:lnTo>
                    <a:pt x="160606" y="2485097"/>
                  </a:lnTo>
                  <a:lnTo>
                    <a:pt x="146005" y="2538255"/>
                  </a:lnTo>
                  <a:lnTo>
                    <a:pt x="131405" y="2591412"/>
                  </a:lnTo>
                  <a:lnTo>
                    <a:pt x="116804" y="2644569"/>
                  </a:lnTo>
                  <a:lnTo>
                    <a:pt x="102204" y="2697726"/>
                  </a:lnTo>
                  <a:lnTo>
                    <a:pt x="87603" y="2750883"/>
                  </a:lnTo>
                  <a:lnTo>
                    <a:pt x="73002" y="2804041"/>
                  </a:lnTo>
                  <a:lnTo>
                    <a:pt x="58402" y="2857198"/>
                  </a:lnTo>
                  <a:lnTo>
                    <a:pt x="43801" y="2910355"/>
                  </a:lnTo>
                  <a:lnTo>
                    <a:pt x="29201" y="2963512"/>
                  </a:lnTo>
                  <a:lnTo>
                    <a:pt x="14600" y="3016670"/>
                  </a:lnTo>
                  <a:lnTo>
                    <a:pt x="0" y="3069827"/>
                  </a:lnTo>
                  <a:lnTo>
                    <a:pt x="51614" y="3083062"/>
                  </a:lnTo>
                  <a:lnTo>
                    <a:pt x="103649" y="3094529"/>
                  </a:lnTo>
                  <a:lnTo>
                    <a:pt x="156045" y="3104216"/>
                  </a:lnTo>
                  <a:lnTo>
                    <a:pt x="208741" y="3112111"/>
                  </a:lnTo>
                  <a:lnTo>
                    <a:pt x="261676" y="3118206"/>
                  </a:lnTo>
                  <a:lnTo>
                    <a:pt x="314787" y="3122492"/>
                  </a:lnTo>
                  <a:lnTo>
                    <a:pt x="368014" y="3124965"/>
                  </a:lnTo>
                  <a:lnTo>
                    <a:pt x="421294" y="3125622"/>
                  </a:lnTo>
                  <a:lnTo>
                    <a:pt x="474566" y="3124463"/>
                  </a:lnTo>
                  <a:lnTo>
                    <a:pt x="527767" y="3121488"/>
                  </a:lnTo>
                  <a:lnTo>
                    <a:pt x="580835" y="3116701"/>
                  </a:lnTo>
                  <a:lnTo>
                    <a:pt x="633710" y="3110108"/>
                  </a:lnTo>
                  <a:lnTo>
                    <a:pt x="686329" y="3101716"/>
                  </a:lnTo>
                  <a:lnTo>
                    <a:pt x="738631" y="3091535"/>
                  </a:lnTo>
                  <a:lnTo>
                    <a:pt x="790557" y="3079578"/>
                  </a:lnTo>
                  <a:lnTo>
                    <a:pt x="842044" y="3065857"/>
                  </a:lnTo>
                  <a:lnTo>
                    <a:pt x="893033" y="3050389"/>
                  </a:lnTo>
                  <a:lnTo>
                    <a:pt x="943466" y="3033191"/>
                  </a:lnTo>
                  <a:lnTo>
                    <a:pt x="993283" y="3014285"/>
                  </a:lnTo>
                  <a:lnTo>
                    <a:pt x="1042426" y="2993691"/>
                  </a:lnTo>
                  <a:lnTo>
                    <a:pt x="1090839" y="2971434"/>
                  </a:lnTo>
                  <a:lnTo>
                    <a:pt x="1138466" y="2947539"/>
                  </a:lnTo>
                  <a:lnTo>
                    <a:pt x="1185249" y="2922035"/>
                  </a:lnTo>
                  <a:lnTo>
                    <a:pt x="1231137" y="2894950"/>
                  </a:lnTo>
                  <a:lnTo>
                    <a:pt x="1276074" y="2866318"/>
                  </a:lnTo>
                  <a:lnTo>
                    <a:pt x="1320009" y="2836169"/>
                  </a:lnTo>
                  <a:lnTo>
                    <a:pt x="1362890" y="2804541"/>
                  </a:lnTo>
                  <a:lnTo>
                    <a:pt x="1404669" y="2771469"/>
                  </a:lnTo>
                  <a:lnTo>
                    <a:pt x="1445296" y="2736992"/>
                  </a:lnTo>
                  <a:lnTo>
                    <a:pt x="1484724" y="2701151"/>
                  </a:lnTo>
                  <a:lnTo>
                    <a:pt x="1522907" y="2663986"/>
                  </a:lnTo>
                  <a:lnTo>
                    <a:pt x="1559801" y="2625541"/>
                  </a:lnTo>
                  <a:lnTo>
                    <a:pt x="1595363" y="2585860"/>
                  </a:lnTo>
                  <a:lnTo>
                    <a:pt x="1629552" y="2544990"/>
                  </a:lnTo>
                  <a:lnTo>
                    <a:pt x="1662327" y="2502979"/>
                  </a:lnTo>
                  <a:lnTo>
                    <a:pt x="1693652" y="2459875"/>
                  </a:lnTo>
                  <a:lnTo>
                    <a:pt x="1723488" y="2415728"/>
                  </a:lnTo>
                  <a:lnTo>
                    <a:pt x="1751803" y="2370589"/>
                  </a:lnTo>
                  <a:lnTo>
                    <a:pt x="1778562" y="2324511"/>
                  </a:lnTo>
                  <a:lnTo>
                    <a:pt x="1803735" y="2277548"/>
                  </a:lnTo>
                  <a:lnTo>
                    <a:pt x="1827292" y="2229754"/>
                  </a:lnTo>
                  <a:lnTo>
                    <a:pt x="1849206" y="2181185"/>
                  </a:lnTo>
                  <a:lnTo>
                    <a:pt x="1869452" y="2131897"/>
                  </a:lnTo>
                  <a:lnTo>
                    <a:pt x="1888006" y="2081948"/>
                  </a:lnTo>
                  <a:lnTo>
                    <a:pt x="1904846" y="2031395"/>
                  </a:lnTo>
                  <a:lnTo>
                    <a:pt x="1919953" y="1980297"/>
                  </a:lnTo>
                  <a:lnTo>
                    <a:pt x="1933310" y="1928714"/>
                  </a:lnTo>
                  <a:lnTo>
                    <a:pt x="1944900" y="1876706"/>
                  </a:lnTo>
                  <a:lnTo>
                    <a:pt x="1954710" y="1824333"/>
                  </a:lnTo>
                  <a:lnTo>
                    <a:pt x="1962730" y="1771656"/>
                  </a:lnTo>
                  <a:lnTo>
                    <a:pt x="1968949" y="1718736"/>
                  </a:lnTo>
                  <a:lnTo>
                    <a:pt x="1973360" y="1665634"/>
                  </a:lnTo>
                  <a:lnTo>
                    <a:pt x="1975959" y="1612414"/>
                  </a:lnTo>
                  <a:lnTo>
                    <a:pt x="1976742" y="1559135"/>
                  </a:lnTo>
                  <a:lnTo>
                    <a:pt x="1975708" y="1505861"/>
                  </a:lnTo>
                  <a:lnTo>
                    <a:pt x="1972858" y="1452653"/>
                  </a:lnTo>
                  <a:lnTo>
                    <a:pt x="1968196" y="1399574"/>
                  </a:lnTo>
                  <a:lnTo>
                    <a:pt x="1961728" y="1346684"/>
                  </a:lnTo>
                  <a:lnTo>
                    <a:pt x="1953460" y="1294045"/>
                  </a:lnTo>
                  <a:lnTo>
                    <a:pt x="1943403" y="1241718"/>
                  </a:lnTo>
                  <a:lnTo>
                    <a:pt x="1931568" y="1189765"/>
                  </a:lnTo>
                  <a:lnTo>
                    <a:pt x="1917968" y="1138246"/>
                  </a:lnTo>
                  <a:lnTo>
                    <a:pt x="1902620" y="1087220"/>
                  </a:lnTo>
                  <a:lnTo>
                    <a:pt x="1885542" y="1036747"/>
                  </a:lnTo>
                  <a:lnTo>
                    <a:pt x="1866753" y="986886"/>
                  </a:lnTo>
                  <a:lnTo>
                    <a:pt x="1846275" y="937694"/>
                  </a:lnTo>
                  <a:lnTo>
                    <a:pt x="1824132" y="889228"/>
                  </a:lnTo>
                  <a:lnTo>
                    <a:pt x="1800350" y="841546"/>
                  </a:lnTo>
                  <a:lnTo>
                    <a:pt x="1774956" y="794702"/>
                  </a:lnTo>
                  <a:lnTo>
                    <a:pt x="1747980" y="748751"/>
                  </a:lnTo>
                  <a:lnTo>
                    <a:pt x="1719453" y="703747"/>
                  </a:lnTo>
                  <a:lnTo>
                    <a:pt x="1689408" y="659741"/>
                  </a:lnTo>
                  <a:lnTo>
                    <a:pt x="1657881" y="616785"/>
                  </a:lnTo>
                  <a:lnTo>
                    <a:pt x="1624908" y="574928"/>
                  </a:lnTo>
                  <a:lnTo>
                    <a:pt x="1590527" y="534220"/>
                  </a:lnTo>
                  <a:lnTo>
                    <a:pt x="1554778" y="494708"/>
                  </a:lnTo>
                  <a:lnTo>
                    <a:pt x="1517703" y="456437"/>
                  </a:lnTo>
                  <a:lnTo>
                    <a:pt x="1479345" y="419453"/>
                  </a:lnTo>
                  <a:lnTo>
                    <a:pt x="1439749" y="383797"/>
                  </a:lnTo>
                  <a:lnTo>
                    <a:pt x="1398960" y="349512"/>
                  </a:lnTo>
                  <a:lnTo>
                    <a:pt x="1357026" y="316638"/>
                  </a:lnTo>
                  <a:lnTo>
                    <a:pt x="1313995" y="285212"/>
                  </a:lnTo>
                  <a:lnTo>
                    <a:pt x="1269919" y="255271"/>
                  </a:lnTo>
                  <a:lnTo>
                    <a:pt x="1224847" y="226850"/>
                  </a:lnTo>
                  <a:lnTo>
                    <a:pt x="1178833" y="199983"/>
                  </a:lnTo>
                  <a:lnTo>
                    <a:pt x="1131929" y="174699"/>
                  </a:lnTo>
                  <a:lnTo>
                    <a:pt x="1084191" y="151029"/>
                  </a:lnTo>
                  <a:lnTo>
                    <a:pt x="1035673" y="129001"/>
                  </a:lnTo>
                  <a:lnTo>
                    <a:pt x="986433" y="108639"/>
                  </a:lnTo>
                  <a:lnTo>
                    <a:pt x="936528" y="89967"/>
                  </a:lnTo>
                  <a:lnTo>
                    <a:pt x="886015" y="73008"/>
                  </a:lnTo>
                  <a:lnTo>
                    <a:pt x="834953" y="57780"/>
                  </a:lnTo>
                  <a:lnTo>
                    <a:pt x="783401" y="44302"/>
                  </a:lnTo>
                  <a:lnTo>
                    <a:pt x="731421" y="32590"/>
                  </a:lnTo>
                  <a:lnTo>
                    <a:pt x="679071" y="22656"/>
                  </a:lnTo>
                  <a:lnTo>
                    <a:pt x="626412" y="14512"/>
                  </a:lnTo>
                  <a:lnTo>
                    <a:pt x="573507" y="8168"/>
                  </a:lnTo>
                  <a:lnTo>
                    <a:pt x="520417" y="3632"/>
                  </a:lnTo>
                  <a:lnTo>
                    <a:pt x="467202" y="908"/>
                  </a:lnTo>
                  <a:lnTo>
                    <a:pt x="413926" y="0"/>
                  </a:lnTo>
                  <a:lnTo>
                    <a:pt x="413926" y="55125"/>
                  </a:lnTo>
                  <a:lnTo>
                    <a:pt x="413926" y="110251"/>
                  </a:lnTo>
                  <a:lnTo>
                    <a:pt x="413926" y="165377"/>
                  </a:lnTo>
                  <a:lnTo>
                    <a:pt x="413926" y="220503"/>
                  </a:lnTo>
                  <a:lnTo>
                    <a:pt x="413926" y="275629"/>
                  </a:lnTo>
                  <a:lnTo>
                    <a:pt x="413926" y="330755"/>
                  </a:lnTo>
                  <a:lnTo>
                    <a:pt x="413926" y="385881"/>
                  </a:lnTo>
                  <a:lnTo>
                    <a:pt x="413926" y="441007"/>
                  </a:lnTo>
                  <a:lnTo>
                    <a:pt x="413926" y="496133"/>
                  </a:lnTo>
                  <a:lnTo>
                    <a:pt x="413926" y="551259"/>
                  </a:lnTo>
                  <a:lnTo>
                    <a:pt x="413926" y="606385"/>
                  </a:lnTo>
                  <a:lnTo>
                    <a:pt x="413926" y="661511"/>
                  </a:lnTo>
                  <a:lnTo>
                    <a:pt x="413926" y="716637"/>
                  </a:lnTo>
                  <a:lnTo>
                    <a:pt x="413926" y="771762"/>
                  </a:lnTo>
                  <a:lnTo>
                    <a:pt x="413926" y="826888"/>
                  </a:lnTo>
                  <a:lnTo>
                    <a:pt x="413926" y="882014"/>
                  </a:lnTo>
                  <a:lnTo>
                    <a:pt x="413926" y="937140"/>
                  </a:lnTo>
                  <a:lnTo>
                    <a:pt x="413926" y="992266"/>
                  </a:lnTo>
                  <a:lnTo>
                    <a:pt x="413926" y="1047392"/>
                  </a:lnTo>
                  <a:lnTo>
                    <a:pt x="413926" y="1102518"/>
                  </a:lnTo>
                  <a:lnTo>
                    <a:pt x="413926" y="1157644"/>
                  </a:lnTo>
                  <a:lnTo>
                    <a:pt x="466909" y="1161123"/>
                  </a:lnTo>
                  <a:lnTo>
                    <a:pt x="518981" y="1171500"/>
                  </a:lnTo>
                  <a:lnTo>
                    <a:pt x="569250" y="1188598"/>
                  </a:lnTo>
                  <a:lnTo>
                    <a:pt x="616851" y="1212122"/>
                  </a:lnTo>
                  <a:lnTo>
                    <a:pt x="660968" y="1241669"/>
                  </a:lnTo>
                  <a:lnTo>
                    <a:pt x="700842" y="1276731"/>
                  </a:lnTo>
                  <a:lnTo>
                    <a:pt x="735788" y="1316706"/>
                  </a:lnTo>
                  <a:lnTo>
                    <a:pt x="765208" y="1360908"/>
                  </a:lnTo>
                  <a:lnTo>
                    <a:pt x="788594" y="1408577"/>
                  </a:lnTo>
                  <a:lnTo>
                    <a:pt x="805547" y="1458895"/>
                  </a:lnTo>
                  <a:lnTo>
                    <a:pt x="815774" y="1510997"/>
                  </a:lnTo>
                  <a:lnTo>
                    <a:pt x="819100" y="1563990"/>
                  </a:lnTo>
                  <a:lnTo>
                    <a:pt x="815468" y="1616962"/>
                  </a:lnTo>
                  <a:lnTo>
                    <a:pt x="804940" y="1669005"/>
                  </a:lnTo>
                  <a:lnTo>
                    <a:pt x="787697" y="1719224"/>
                  </a:lnTo>
                  <a:lnTo>
                    <a:pt x="764035" y="1766757"/>
                  </a:lnTo>
                  <a:lnTo>
                    <a:pt x="734361" y="1810788"/>
                  </a:lnTo>
                  <a:lnTo>
                    <a:pt x="699184" y="1850560"/>
                  </a:lnTo>
                  <a:lnTo>
                    <a:pt x="659109" y="1885391"/>
                  </a:lnTo>
                  <a:lnTo>
                    <a:pt x="614822" y="1914683"/>
                  </a:lnTo>
                  <a:lnTo>
                    <a:pt x="567086" y="1937932"/>
                  </a:lnTo>
                  <a:lnTo>
                    <a:pt x="516719" y="1954739"/>
                  </a:lnTo>
                  <a:lnTo>
                    <a:pt x="464587" y="1964815"/>
                  </a:lnTo>
                  <a:lnTo>
                    <a:pt x="411585" y="1967988"/>
                  </a:lnTo>
                  <a:lnTo>
                    <a:pt x="358624" y="1964203"/>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668428" y="3973551"/>
              <a:ext cx="1452102" cy="1480283"/>
            </a:xfrm>
            <a:custGeom>
              <a:avLst/>
              <a:gdLst/>
              <a:ahLst/>
              <a:cxnLst/>
              <a:rect l="0" t="0" r="0" b="0"/>
              <a:pathLst>
                <a:path w="1452102" h="1480283">
                  <a:moveTo>
                    <a:pt x="1155123" y="0"/>
                  </a:moveTo>
                  <a:lnTo>
                    <a:pt x="1100117" y="3635"/>
                  </a:lnTo>
                  <a:lnTo>
                    <a:pt x="1045111" y="7271"/>
                  </a:lnTo>
                  <a:lnTo>
                    <a:pt x="990105" y="10907"/>
                  </a:lnTo>
                  <a:lnTo>
                    <a:pt x="935100" y="14543"/>
                  </a:lnTo>
                  <a:lnTo>
                    <a:pt x="880094" y="18179"/>
                  </a:lnTo>
                  <a:lnTo>
                    <a:pt x="825088" y="21815"/>
                  </a:lnTo>
                  <a:lnTo>
                    <a:pt x="770082" y="25451"/>
                  </a:lnTo>
                  <a:lnTo>
                    <a:pt x="715076" y="29087"/>
                  </a:lnTo>
                  <a:lnTo>
                    <a:pt x="660070" y="32723"/>
                  </a:lnTo>
                  <a:lnTo>
                    <a:pt x="605064" y="36359"/>
                  </a:lnTo>
                  <a:lnTo>
                    <a:pt x="550058" y="39995"/>
                  </a:lnTo>
                  <a:lnTo>
                    <a:pt x="495052" y="43630"/>
                  </a:lnTo>
                  <a:lnTo>
                    <a:pt x="440047" y="47266"/>
                  </a:lnTo>
                  <a:lnTo>
                    <a:pt x="385041" y="50902"/>
                  </a:lnTo>
                  <a:lnTo>
                    <a:pt x="330035" y="54538"/>
                  </a:lnTo>
                  <a:lnTo>
                    <a:pt x="275029" y="58174"/>
                  </a:lnTo>
                  <a:lnTo>
                    <a:pt x="220023" y="61810"/>
                  </a:lnTo>
                  <a:lnTo>
                    <a:pt x="165017" y="65446"/>
                  </a:lnTo>
                  <a:lnTo>
                    <a:pt x="110011" y="69082"/>
                  </a:lnTo>
                  <a:lnTo>
                    <a:pt x="55005" y="72718"/>
                  </a:lnTo>
                  <a:lnTo>
                    <a:pt x="0" y="76354"/>
                  </a:lnTo>
                  <a:lnTo>
                    <a:pt x="4460" y="129854"/>
                  </a:lnTo>
                  <a:lnTo>
                    <a:pt x="10755" y="183170"/>
                  </a:lnTo>
                  <a:lnTo>
                    <a:pt x="18878" y="236238"/>
                  </a:lnTo>
                  <a:lnTo>
                    <a:pt x="28819" y="288995"/>
                  </a:lnTo>
                  <a:lnTo>
                    <a:pt x="40567" y="341381"/>
                  </a:lnTo>
                  <a:lnTo>
                    <a:pt x="54106" y="393331"/>
                  </a:lnTo>
                  <a:lnTo>
                    <a:pt x="69422" y="444786"/>
                  </a:lnTo>
                  <a:lnTo>
                    <a:pt x="86496" y="495685"/>
                  </a:lnTo>
                  <a:lnTo>
                    <a:pt x="105308" y="545967"/>
                  </a:lnTo>
                  <a:lnTo>
                    <a:pt x="125836" y="595573"/>
                  </a:lnTo>
                  <a:lnTo>
                    <a:pt x="148056" y="644445"/>
                  </a:lnTo>
                  <a:lnTo>
                    <a:pt x="171942" y="692525"/>
                  </a:lnTo>
                  <a:lnTo>
                    <a:pt x="197464" y="739756"/>
                  </a:lnTo>
                  <a:lnTo>
                    <a:pt x="224594" y="786083"/>
                  </a:lnTo>
                  <a:lnTo>
                    <a:pt x="253299" y="831451"/>
                  </a:lnTo>
                  <a:lnTo>
                    <a:pt x="283546" y="875806"/>
                  </a:lnTo>
                  <a:lnTo>
                    <a:pt x="315298" y="919095"/>
                  </a:lnTo>
                  <a:lnTo>
                    <a:pt x="348518" y="961269"/>
                  </a:lnTo>
                  <a:lnTo>
                    <a:pt x="383167" y="1002277"/>
                  </a:lnTo>
                  <a:lnTo>
                    <a:pt x="419204" y="1042070"/>
                  </a:lnTo>
                  <a:lnTo>
                    <a:pt x="456587" y="1080602"/>
                  </a:lnTo>
                  <a:lnTo>
                    <a:pt x="495271" y="1117828"/>
                  </a:lnTo>
                  <a:lnTo>
                    <a:pt x="535211" y="1153703"/>
                  </a:lnTo>
                  <a:lnTo>
                    <a:pt x="576359" y="1188185"/>
                  </a:lnTo>
                  <a:lnTo>
                    <a:pt x="618667" y="1221233"/>
                  </a:lnTo>
                  <a:lnTo>
                    <a:pt x="662086" y="1252808"/>
                  </a:lnTo>
                  <a:lnTo>
                    <a:pt x="706564" y="1282874"/>
                  </a:lnTo>
                  <a:lnTo>
                    <a:pt x="752048" y="1311394"/>
                  </a:lnTo>
                  <a:lnTo>
                    <a:pt x="798484" y="1338335"/>
                  </a:lnTo>
                  <a:lnTo>
                    <a:pt x="845819" y="1363666"/>
                  </a:lnTo>
                  <a:lnTo>
                    <a:pt x="893996" y="1387355"/>
                  </a:lnTo>
                  <a:lnTo>
                    <a:pt x="942958" y="1409376"/>
                  </a:lnTo>
                  <a:lnTo>
                    <a:pt x="992647" y="1429702"/>
                  </a:lnTo>
                  <a:lnTo>
                    <a:pt x="1043005" y="1448310"/>
                  </a:lnTo>
                  <a:lnTo>
                    <a:pt x="1093973" y="1465177"/>
                  </a:lnTo>
                  <a:lnTo>
                    <a:pt x="1145490" y="1480283"/>
                  </a:lnTo>
                  <a:lnTo>
                    <a:pt x="1160091" y="1427126"/>
                  </a:lnTo>
                  <a:lnTo>
                    <a:pt x="1174691" y="1373968"/>
                  </a:lnTo>
                  <a:lnTo>
                    <a:pt x="1189292" y="1320811"/>
                  </a:lnTo>
                  <a:lnTo>
                    <a:pt x="1203892" y="1267654"/>
                  </a:lnTo>
                  <a:lnTo>
                    <a:pt x="1218493" y="1214497"/>
                  </a:lnTo>
                  <a:lnTo>
                    <a:pt x="1233094" y="1161340"/>
                  </a:lnTo>
                  <a:lnTo>
                    <a:pt x="1247694" y="1108182"/>
                  </a:lnTo>
                  <a:lnTo>
                    <a:pt x="1262295" y="1055025"/>
                  </a:lnTo>
                  <a:lnTo>
                    <a:pt x="1276895" y="1001868"/>
                  </a:lnTo>
                  <a:lnTo>
                    <a:pt x="1291496" y="948711"/>
                  </a:lnTo>
                  <a:lnTo>
                    <a:pt x="1306096" y="895553"/>
                  </a:lnTo>
                  <a:lnTo>
                    <a:pt x="1320697" y="842396"/>
                  </a:lnTo>
                  <a:lnTo>
                    <a:pt x="1335298" y="789239"/>
                  </a:lnTo>
                  <a:lnTo>
                    <a:pt x="1349898" y="736082"/>
                  </a:lnTo>
                  <a:lnTo>
                    <a:pt x="1364499" y="682925"/>
                  </a:lnTo>
                  <a:lnTo>
                    <a:pt x="1379099" y="629767"/>
                  </a:lnTo>
                  <a:lnTo>
                    <a:pt x="1393700" y="576610"/>
                  </a:lnTo>
                  <a:lnTo>
                    <a:pt x="1408300" y="523453"/>
                  </a:lnTo>
                  <a:lnTo>
                    <a:pt x="1422901" y="470296"/>
                  </a:lnTo>
                  <a:lnTo>
                    <a:pt x="1437502" y="417138"/>
                  </a:lnTo>
                  <a:lnTo>
                    <a:pt x="1452102" y="363981"/>
                  </a:lnTo>
                  <a:lnTo>
                    <a:pt x="1399594" y="345598"/>
                  </a:lnTo>
                  <a:lnTo>
                    <a:pt x="1350099" y="320195"/>
                  </a:lnTo>
                  <a:lnTo>
                    <a:pt x="1304550" y="288252"/>
                  </a:lnTo>
                  <a:lnTo>
                    <a:pt x="1263806" y="250370"/>
                  </a:lnTo>
                  <a:lnTo>
                    <a:pt x="1228635" y="207265"/>
                  </a:lnTo>
                  <a:lnTo>
                    <a:pt x="1199701" y="159748"/>
                  </a:lnTo>
                  <a:lnTo>
                    <a:pt x="1177548" y="108715"/>
                  </a:lnTo>
                  <a:lnTo>
                    <a:pt x="1162595" y="55129"/>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665037" y="3668394"/>
              <a:ext cx="1164113" cy="381510"/>
            </a:xfrm>
            <a:custGeom>
              <a:avLst/>
              <a:gdLst/>
              <a:ahLst/>
              <a:cxnLst/>
              <a:rect l="0" t="0" r="0" b="0"/>
              <a:pathLst>
                <a:path w="1164113" h="381510">
                  <a:moveTo>
                    <a:pt x="1164113" y="206246"/>
                  </a:moveTo>
                  <a:lnTo>
                    <a:pt x="1109869" y="196425"/>
                  </a:lnTo>
                  <a:lnTo>
                    <a:pt x="1055625" y="186604"/>
                  </a:lnTo>
                  <a:lnTo>
                    <a:pt x="1001381" y="176782"/>
                  </a:lnTo>
                  <a:lnTo>
                    <a:pt x="947138" y="166961"/>
                  </a:lnTo>
                  <a:lnTo>
                    <a:pt x="892894" y="157140"/>
                  </a:lnTo>
                  <a:lnTo>
                    <a:pt x="838650" y="147318"/>
                  </a:lnTo>
                  <a:lnTo>
                    <a:pt x="784406" y="137497"/>
                  </a:lnTo>
                  <a:lnTo>
                    <a:pt x="730162" y="127676"/>
                  </a:lnTo>
                  <a:lnTo>
                    <a:pt x="675918" y="117855"/>
                  </a:lnTo>
                  <a:lnTo>
                    <a:pt x="621674" y="108033"/>
                  </a:lnTo>
                  <a:lnTo>
                    <a:pt x="567430" y="98212"/>
                  </a:lnTo>
                  <a:lnTo>
                    <a:pt x="513186" y="88391"/>
                  </a:lnTo>
                  <a:lnTo>
                    <a:pt x="458942" y="78570"/>
                  </a:lnTo>
                  <a:lnTo>
                    <a:pt x="404698" y="68748"/>
                  </a:lnTo>
                  <a:lnTo>
                    <a:pt x="350454" y="58927"/>
                  </a:lnTo>
                  <a:lnTo>
                    <a:pt x="296210" y="49106"/>
                  </a:lnTo>
                  <a:lnTo>
                    <a:pt x="241966" y="39285"/>
                  </a:lnTo>
                  <a:lnTo>
                    <a:pt x="187722" y="29463"/>
                  </a:lnTo>
                  <a:lnTo>
                    <a:pt x="133478" y="19642"/>
                  </a:lnTo>
                  <a:lnTo>
                    <a:pt x="79234" y="9821"/>
                  </a:lnTo>
                  <a:lnTo>
                    <a:pt x="24990" y="0"/>
                  </a:lnTo>
                  <a:lnTo>
                    <a:pt x="16184" y="54009"/>
                  </a:lnTo>
                  <a:lnTo>
                    <a:pt x="9276" y="108294"/>
                  </a:lnTo>
                  <a:lnTo>
                    <a:pt x="4271" y="162788"/>
                  </a:lnTo>
                  <a:lnTo>
                    <a:pt x="1178" y="217424"/>
                  </a:lnTo>
                  <a:lnTo>
                    <a:pt x="0" y="272134"/>
                  </a:lnTo>
                  <a:lnTo>
                    <a:pt x="737" y="326852"/>
                  </a:lnTo>
                  <a:lnTo>
                    <a:pt x="3390" y="381510"/>
                  </a:lnTo>
                  <a:lnTo>
                    <a:pt x="58396" y="377875"/>
                  </a:lnTo>
                  <a:lnTo>
                    <a:pt x="113402" y="374239"/>
                  </a:lnTo>
                  <a:lnTo>
                    <a:pt x="168408" y="370603"/>
                  </a:lnTo>
                  <a:lnTo>
                    <a:pt x="223413" y="366967"/>
                  </a:lnTo>
                  <a:lnTo>
                    <a:pt x="278419" y="363331"/>
                  </a:lnTo>
                  <a:lnTo>
                    <a:pt x="333425" y="359695"/>
                  </a:lnTo>
                  <a:lnTo>
                    <a:pt x="388431" y="356059"/>
                  </a:lnTo>
                  <a:lnTo>
                    <a:pt x="443437" y="352423"/>
                  </a:lnTo>
                  <a:lnTo>
                    <a:pt x="498443" y="348787"/>
                  </a:lnTo>
                  <a:lnTo>
                    <a:pt x="553449" y="345151"/>
                  </a:lnTo>
                  <a:lnTo>
                    <a:pt x="608455" y="341515"/>
                  </a:lnTo>
                  <a:lnTo>
                    <a:pt x="663461" y="337879"/>
                  </a:lnTo>
                  <a:lnTo>
                    <a:pt x="718466" y="334244"/>
                  </a:lnTo>
                  <a:lnTo>
                    <a:pt x="773472" y="330608"/>
                  </a:lnTo>
                  <a:lnTo>
                    <a:pt x="828478" y="326972"/>
                  </a:lnTo>
                  <a:lnTo>
                    <a:pt x="883484" y="323336"/>
                  </a:lnTo>
                  <a:lnTo>
                    <a:pt x="938490" y="319700"/>
                  </a:lnTo>
                  <a:lnTo>
                    <a:pt x="993496" y="316064"/>
                  </a:lnTo>
                  <a:lnTo>
                    <a:pt x="1048502" y="312428"/>
                  </a:lnTo>
                  <a:lnTo>
                    <a:pt x="1103508" y="308792"/>
                  </a:lnTo>
                  <a:lnTo>
                    <a:pt x="1158514" y="305156"/>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690027" y="3357648"/>
              <a:ext cx="1162537" cy="516992"/>
            </a:xfrm>
            <a:custGeom>
              <a:avLst/>
              <a:gdLst/>
              <a:ahLst/>
              <a:cxnLst/>
              <a:rect l="0" t="0" r="0" b="0"/>
              <a:pathLst>
                <a:path w="1162537" h="516992">
                  <a:moveTo>
                    <a:pt x="1162537" y="436428"/>
                  </a:moveTo>
                  <a:lnTo>
                    <a:pt x="1111479" y="415646"/>
                  </a:lnTo>
                  <a:lnTo>
                    <a:pt x="1060420" y="394863"/>
                  </a:lnTo>
                  <a:lnTo>
                    <a:pt x="1009362" y="374081"/>
                  </a:lnTo>
                  <a:lnTo>
                    <a:pt x="958303" y="353299"/>
                  </a:lnTo>
                  <a:lnTo>
                    <a:pt x="907245" y="332516"/>
                  </a:lnTo>
                  <a:lnTo>
                    <a:pt x="856187" y="311734"/>
                  </a:lnTo>
                  <a:lnTo>
                    <a:pt x="805128" y="290952"/>
                  </a:lnTo>
                  <a:lnTo>
                    <a:pt x="754070" y="270169"/>
                  </a:lnTo>
                  <a:lnTo>
                    <a:pt x="703011" y="249387"/>
                  </a:lnTo>
                  <a:lnTo>
                    <a:pt x="651953" y="228605"/>
                  </a:lnTo>
                  <a:lnTo>
                    <a:pt x="600894" y="207823"/>
                  </a:lnTo>
                  <a:lnTo>
                    <a:pt x="549836" y="187040"/>
                  </a:lnTo>
                  <a:lnTo>
                    <a:pt x="498778" y="166258"/>
                  </a:lnTo>
                  <a:lnTo>
                    <a:pt x="447719" y="145476"/>
                  </a:lnTo>
                  <a:lnTo>
                    <a:pt x="396661" y="124693"/>
                  </a:lnTo>
                  <a:lnTo>
                    <a:pt x="345602" y="103911"/>
                  </a:lnTo>
                  <a:lnTo>
                    <a:pt x="294544" y="83129"/>
                  </a:lnTo>
                  <a:lnTo>
                    <a:pt x="243485" y="62346"/>
                  </a:lnTo>
                  <a:lnTo>
                    <a:pt x="192427" y="41564"/>
                  </a:lnTo>
                  <a:lnTo>
                    <a:pt x="141368" y="20782"/>
                  </a:lnTo>
                  <a:lnTo>
                    <a:pt x="90310" y="0"/>
                  </a:lnTo>
                  <a:lnTo>
                    <a:pt x="70810" y="50386"/>
                  </a:lnTo>
                  <a:lnTo>
                    <a:pt x="53063" y="101416"/>
                  </a:lnTo>
                  <a:lnTo>
                    <a:pt x="37090" y="153028"/>
                  </a:lnTo>
                  <a:lnTo>
                    <a:pt x="22911" y="205163"/>
                  </a:lnTo>
                  <a:lnTo>
                    <a:pt x="10543" y="257756"/>
                  </a:lnTo>
                  <a:lnTo>
                    <a:pt x="0" y="310745"/>
                  </a:lnTo>
                  <a:lnTo>
                    <a:pt x="54243" y="320566"/>
                  </a:lnTo>
                  <a:lnTo>
                    <a:pt x="108487" y="330387"/>
                  </a:lnTo>
                  <a:lnTo>
                    <a:pt x="162731" y="340209"/>
                  </a:lnTo>
                  <a:lnTo>
                    <a:pt x="216975" y="350030"/>
                  </a:lnTo>
                  <a:lnTo>
                    <a:pt x="271219" y="359851"/>
                  </a:lnTo>
                  <a:lnTo>
                    <a:pt x="325463" y="369673"/>
                  </a:lnTo>
                  <a:lnTo>
                    <a:pt x="379707" y="379494"/>
                  </a:lnTo>
                  <a:lnTo>
                    <a:pt x="433951" y="389315"/>
                  </a:lnTo>
                  <a:lnTo>
                    <a:pt x="488195" y="399136"/>
                  </a:lnTo>
                  <a:lnTo>
                    <a:pt x="542439" y="408958"/>
                  </a:lnTo>
                  <a:lnTo>
                    <a:pt x="596683" y="418779"/>
                  </a:lnTo>
                  <a:lnTo>
                    <a:pt x="650927" y="428600"/>
                  </a:lnTo>
                  <a:lnTo>
                    <a:pt x="705171" y="438421"/>
                  </a:lnTo>
                  <a:lnTo>
                    <a:pt x="759415" y="448243"/>
                  </a:lnTo>
                  <a:lnTo>
                    <a:pt x="813659" y="458064"/>
                  </a:lnTo>
                  <a:lnTo>
                    <a:pt x="867903" y="467885"/>
                  </a:lnTo>
                  <a:lnTo>
                    <a:pt x="922147" y="477706"/>
                  </a:lnTo>
                  <a:lnTo>
                    <a:pt x="976391" y="487528"/>
                  </a:lnTo>
                  <a:lnTo>
                    <a:pt x="1030635" y="497349"/>
                  </a:lnTo>
                  <a:lnTo>
                    <a:pt x="1084879" y="507170"/>
                  </a:lnTo>
                  <a:lnTo>
                    <a:pt x="1139123" y="516992"/>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80338" y="3095437"/>
              <a:ext cx="1107734" cy="698639"/>
            </a:xfrm>
            <a:custGeom>
              <a:avLst/>
              <a:gdLst/>
              <a:ahLst/>
              <a:cxnLst/>
              <a:rect l="0" t="0" r="0" b="0"/>
              <a:pathLst>
                <a:path w="1107734" h="698639">
                  <a:moveTo>
                    <a:pt x="1107734" y="630659"/>
                  </a:moveTo>
                  <a:lnTo>
                    <a:pt x="1061506" y="600627"/>
                  </a:lnTo>
                  <a:lnTo>
                    <a:pt x="1015279" y="570596"/>
                  </a:lnTo>
                  <a:lnTo>
                    <a:pt x="969051" y="540564"/>
                  </a:lnTo>
                  <a:lnTo>
                    <a:pt x="922824" y="510533"/>
                  </a:lnTo>
                  <a:lnTo>
                    <a:pt x="876596" y="480502"/>
                  </a:lnTo>
                  <a:lnTo>
                    <a:pt x="830369" y="450470"/>
                  </a:lnTo>
                  <a:lnTo>
                    <a:pt x="784141" y="420439"/>
                  </a:lnTo>
                  <a:lnTo>
                    <a:pt x="737914" y="390407"/>
                  </a:lnTo>
                  <a:lnTo>
                    <a:pt x="691686" y="360376"/>
                  </a:lnTo>
                  <a:lnTo>
                    <a:pt x="645459" y="330345"/>
                  </a:lnTo>
                  <a:lnTo>
                    <a:pt x="599231" y="300313"/>
                  </a:lnTo>
                  <a:lnTo>
                    <a:pt x="553004" y="270282"/>
                  </a:lnTo>
                  <a:lnTo>
                    <a:pt x="506776" y="240251"/>
                  </a:lnTo>
                  <a:lnTo>
                    <a:pt x="460548" y="210219"/>
                  </a:lnTo>
                  <a:lnTo>
                    <a:pt x="414321" y="180188"/>
                  </a:lnTo>
                  <a:lnTo>
                    <a:pt x="368093" y="150156"/>
                  </a:lnTo>
                  <a:lnTo>
                    <a:pt x="321866" y="120125"/>
                  </a:lnTo>
                  <a:lnTo>
                    <a:pt x="275638" y="90094"/>
                  </a:lnTo>
                  <a:lnTo>
                    <a:pt x="229411" y="60062"/>
                  </a:lnTo>
                  <a:lnTo>
                    <a:pt x="183183" y="30031"/>
                  </a:lnTo>
                  <a:lnTo>
                    <a:pt x="136956" y="0"/>
                  </a:lnTo>
                  <a:lnTo>
                    <a:pt x="105625" y="50288"/>
                  </a:lnTo>
                  <a:lnTo>
                    <a:pt x="76224" y="101729"/>
                  </a:lnTo>
                  <a:lnTo>
                    <a:pt x="48793" y="154246"/>
                  </a:lnTo>
                  <a:lnTo>
                    <a:pt x="23373" y="207766"/>
                  </a:lnTo>
                  <a:lnTo>
                    <a:pt x="0" y="262211"/>
                  </a:lnTo>
                  <a:lnTo>
                    <a:pt x="51058" y="282993"/>
                  </a:lnTo>
                  <a:lnTo>
                    <a:pt x="102116" y="303776"/>
                  </a:lnTo>
                  <a:lnTo>
                    <a:pt x="153175" y="324558"/>
                  </a:lnTo>
                  <a:lnTo>
                    <a:pt x="204233" y="345340"/>
                  </a:lnTo>
                  <a:lnTo>
                    <a:pt x="255292" y="366122"/>
                  </a:lnTo>
                  <a:lnTo>
                    <a:pt x="306350" y="386905"/>
                  </a:lnTo>
                  <a:lnTo>
                    <a:pt x="357409" y="407687"/>
                  </a:lnTo>
                  <a:lnTo>
                    <a:pt x="408467" y="428469"/>
                  </a:lnTo>
                  <a:lnTo>
                    <a:pt x="459525" y="449252"/>
                  </a:lnTo>
                  <a:lnTo>
                    <a:pt x="510584" y="470034"/>
                  </a:lnTo>
                  <a:lnTo>
                    <a:pt x="561642" y="490816"/>
                  </a:lnTo>
                  <a:lnTo>
                    <a:pt x="612701" y="511599"/>
                  </a:lnTo>
                  <a:lnTo>
                    <a:pt x="663759" y="532381"/>
                  </a:lnTo>
                  <a:lnTo>
                    <a:pt x="714818" y="553163"/>
                  </a:lnTo>
                  <a:lnTo>
                    <a:pt x="765876" y="573945"/>
                  </a:lnTo>
                  <a:lnTo>
                    <a:pt x="816934" y="594728"/>
                  </a:lnTo>
                  <a:lnTo>
                    <a:pt x="867993" y="615510"/>
                  </a:lnTo>
                  <a:lnTo>
                    <a:pt x="919051" y="636292"/>
                  </a:lnTo>
                  <a:lnTo>
                    <a:pt x="970110" y="657075"/>
                  </a:lnTo>
                  <a:lnTo>
                    <a:pt x="1021168" y="677857"/>
                  </a:lnTo>
                  <a:lnTo>
                    <a:pt x="1072227" y="698639"/>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917294" y="2894941"/>
              <a:ext cx="1010890" cy="831154"/>
            </a:xfrm>
            <a:custGeom>
              <a:avLst/>
              <a:gdLst/>
              <a:ahLst/>
              <a:cxnLst/>
              <a:rect l="0" t="0" r="0" b="0"/>
              <a:pathLst>
                <a:path w="1010890" h="831154">
                  <a:moveTo>
                    <a:pt x="1010890" y="779174"/>
                  </a:moveTo>
                  <a:lnTo>
                    <a:pt x="970120" y="742070"/>
                  </a:lnTo>
                  <a:lnTo>
                    <a:pt x="929350" y="704967"/>
                  </a:lnTo>
                  <a:lnTo>
                    <a:pt x="888580" y="667863"/>
                  </a:lnTo>
                  <a:lnTo>
                    <a:pt x="847810" y="630760"/>
                  </a:lnTo>
                  <a:lnTo>
                    <a:pt x="807040" y="593656"/>
                  </a:lnTo>
                  <a:lnTo>
                    <a:pt x="766270" y="556553"/>
                  </a:lnTo>
                  <a:lnTo>
                    <a:pt x="725500" y="519449"/>
                  </a:lnTo>
                  <a:lnTo>
                    <a:pt x="684730" y="482346"/>
                  </a:lnTo>
                  <a:lnTo>
                    <a:pt x="643960" y="445242"/>
                  </a:lnTo>
                  <a:lnTo>
                    <a:pt x="603190" y="408138"/>
                  </a:lnTo>
                  <a:lnTo>
                    <a:pt x="562420" y="371035"/>
                  </a:lnTo>
                  <a:lnTo>
                    <a:pt x="521650" y="333931"/>
                  </a:lnTo>
                  <a:lnTo>
                    <a:pt x="480880" y="296828"/>
                  </a:lnTo>
                  <a:lnTo>
                    <a:pt x="440110" y="259724"/>
                  </a:lnTo>
                  <a:lnTo>
                    <a:pt x="399340" y="222621"/>
                  </a:lnTo>
                  <a:lnTo>
                    <a:pt x="358570" y="185517"/>
                  </a:lnTo>
                  <a:lnTo>
                    <a:pt x="317800" y="148414"/>
                  </a:lnTo>
                  <a:lnTo>
                    <a:pt x="277030" y="111310"/>
                  </a:lnTo>
                  <a:lnTo>
                    <a:pt x="236260" y="74207"/>
                  </a:lnTo>
                  <a:lnTo>
                    <a:pt x="195490" y="37103"/>
                  </a:lnTo>
                  <a:lnTo>
                    <a:pt x="154719" y="0"/>
                  </a:lnTo>
                  <a:lnTo>
                    <a:pt x="113021" y="47728"/>
                  </a:lnTo>
                  <a:lnTo>
                    <a:pt x="73292" y="97108"/>
                  </a:lnTo>
                  <a:lnTo>
                    <a:pt x="35597" y="148058"/>
                  </a:lnTo>
                  <a:lnTo>
                    <a:pt x="0" y="200495"/>
                  </a:lnTo>
                  <a:lnTo>
                    <a:pt x="46227" y="230527"/>
                  </a:lnTo>
                  <a:lnTo>
                    <a:pt x="92455" y="260558"/>
                  </a:lnTo>
                  <a:lnTo>
                    <a:pt x="138682" y="290589"/>
                  </a:lnTo>
                  <a:lnTo>
                    <a:pt x="184910" y="320621"/>
                  </a:lnTo>
                  <a:lnTo>
                    <a:pt x="231137" y="350652"/>
                  </a:lnTo>
                  <a:lnTo>
                    <a:pt x="277365" y="380683"/>
                  </a:lnTo>
                  <a:lnTo>
                    <a:pt x="323592" y="410715"/>
                  </a:lnTo>
                  <a:lnTo>
                    <a:pt x="369820" y="440746"/>
                  </a:lnTo>
                  <a:lnTo>
                    <a:pt x="416047" y="470778"/>
                  </a:lnTo>
                  <a:lnTo>
                    <a:pt x="462275" y="500809"/>
                  </a:lnTo>
                  <a:lnTo>
                    <a:pt x="508502" y="530840"/>
                  </a:lnTo>
                  <a:lnTo>
                    <a:pt x="554730" y="560872"/>
                  </a:lnTo>
                  <a:lnTo>
                    <a:pt x="600957" y="590903"/>
                  </a:lnTo>
                  <a:lnTo>
                    <a:pt x="647185" y="620934"/>
                  </a:lnTo>
                  <a:lnTo>
                    <a:pt x="693412" y="650966"/>
                  </a:lnTo>
                  <a:lnTo>
                    <a:pt x="739640" y="680997"/>
                  </a:lnTo>
                  <a:lnTo>
                    <a:pt x="785867" y="711029"/>
                  </a:lnTo>
                  <a:lnTo>
                    <a:pt x="832095" y="741060"/>
                  </a:lnTo>
                  <a:lnTo>
                    <a:pt x="878322" y="771091"/>
                  </a:lnTo>
                  <a:lnTo>
                    <a:pt x="924550" y="801123"/>
                  </a:lnTo>
                  <a:lnTo>
                    <a:pt x="970777" y="83115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072014" y="2731149"/>
              <a:ext cx="901209" cy="942966"/>
            </a:xfrm>
            <a:custGeom>
              <a:avLst/>
              <a:gdLst/>
              <a:ahLst/>
              <a:cxnLst/>
              <a:rect l="0" t="0" r="0" b="0"/>
              <a:pathLst>
                <a:path w="901209" h="942966">
                  <a:moveTo>
                    <a:pt x="901209" y="900502"/>
                  </a:moveTo>
                  <a:lnTo>
                    <a:pt x="866567" y="857621"/>
                  </a:lnTo>
                  <a:lnTo>
                    <a:pt x="831925" y="814740"/>
                  </a:lnTo>
                  <a:lnTo>
                    <a:pt x="797283" y="771859"/>
                  </a:lnTo>
                  <a:lnTo>
                    <a:pt x="762641" y="728977"/>
                  </a:lnTo>
                  <a:lnTo>
                    <a:pt x="727998" y="686096"/>
                  </a:lnTo>
                  <a:lnTo>
                    <a:pt x="693356" y="643215"/>
                  </a:lnTo>
                  <a:lnTo>
                    <a:pt x="658714" y="600334"/>
                  </a:lnTo>
                  <a:lnTo>
                    <a:pt x="624072" y="557453"/>
                  </a:lnTo>
                  <a:lnTo>
                    <a:pt x="589430" y="514572"/>
                  </a:lnTo>
                  <a:lnTo>
                    <a:pt x="554787" y="471691"/>
                  </a:lnTo>
                  <a:lnTo>
                    <a:pt x="520145" y="428810"/>
                  </a:lnTo>
                  <a:lnTo>
                    <a:pt x="485503" y="385929"/>
                  </a:lnTo>
                  <a:lnTo>
                    <a:pt x="450861" y="343048"/>
                  </a:lnTo>
                  <a:lnTo>
                    <a:pt x="416219" y="300167"/>
                  </a:lnTo>
                  <a:lnTo>
                    <a:pt x="381576" y="257286"/>
                  </a:lnTo>
                  <a:lnTo>
                    <a:pt x="346934" y="214405"/>
                  </a:lnTo>
                  <a:lnTo>
                    <a:pt x="312292" y="171524"/>
                  </a:lnTo>
                  <a:lnTo>
                    <a:pt x="277650" y="128643"/>
                  </a:lnTo>
                  <a:lnTo>
                    <a:pt x="243008" y="85762"/>
                  </a:lnTo>
                  <a:lnTo>
                    <a:pt x="208365" y="42881"/>
                  </a:lnTo>
                  <a:lnTo>
                    <a:pt x="173723" y="0"/>
                  </a:lnTo>
                  <a:lnTo>
                    <a:pt x="127975" y="38426"/>
                  </a:lnTo>
                  <a:lnTo>
                    <a:pt x="83729" y="78573"/>
                  </a:lnTo>
                  <a:lnTo>
                    <a:pt x="41050" y="120382"/>
                  </a:lnTo>
                  <a:lnTo>
                    <a:pt x="0" y="163792"/>
                  </a:lnTo>
                  <a:lnTo>
                    <a:pt x="40770" y="200896"/>
                  </a:lnTo>
                  <a:lnTo>
                    <a:pt x="81540" y="237999"/>
                  </a:lnTo>
                  <a:lnTo>
                    <a:pt x="122310" y="275103"/>
                  </a:lnTo>
                  <a:lnTo>
                    <a:pt x="163080" y="312206"/>
                  </a:lnTo>
                  <a:lnTo>
                    <a:pt x="203850" y="349310"/>
                  </a:lnTo>
                  <a:lnTo>
                    <a:pt x="244620" y="386413"/>
                  </a:lnTo>
                  <a:lnTo>
                    <a:pt x="285390" y="423517"/>
                  </a:lnTo>
                  <a:lnTo>
                    <a:pt x="326160" y="460620"/>
                  </a:lnTo>
                  <a:lnTo>
                    <a:pt x="366930" y="497724"/>
                  </a:lnTo>
                  <a:lnTo>
                    <a:pt x="407700" y="534828"/>
                  </a:lnTo>
                  <a:lnTo>
                    <a:pt x="448470" y="571931"/>
                  </a:lnTo>
                  <a:lnTo>
                    <a:pt x="489240" y="609035"/>
                  </a:lnTo>
                  <a:lnTo>
                    <a:pt x="530010" y="646138"/>
                  </a:lnTo>
                  <a:lnTo>
                    <a:pt x="570780" y="683242"/>
                  </a:lnTo>
                  <a:lnTo>
                    <a:pt x="611550" y="720345"/>
                  </a:lnTo>
                  <a:lnTo>
                    <a:pt x="652320" y="757449"/>
                  </a:lnTo>
                  <a:lnTo>
                    <a:pt x="693090" y="794552"/>
                  </a:lnTo>
                  <a:lnTo>
                    <a:pt x="733860" y="831656"/>
                  </a:lnTo>
                  <a:lnTo>
                    <a:pt x="774630" y="868759"/>
                  </a:lnTo>
                  <a:lnTo>
                    <a:pt x="815400" y="905863"/>
                  </a:lnTo>
                  <a:lnTo>
                    <a:pt x="856170" y="94296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245738" y="2599906"/>
              <a:ext cx="776618" cy="1031745"/>
            </a:xfrm>
            <a:custGeom>
              <a:avLst/>
              <a:gdLst/>
              <a:ahLst/>
              <a:cxnLst/>
              <a:rect l="0" t="0" r="0" b="0"/>
              <a:pathLst>
                <a:path w="776618" h="1031745">
                  <a:moveTo>
                    <a:pt x="776618" y="997719"/>
                  </a:moveTo>
                  <a:lnTo>
                    <a:pt x="748660" y="950208"/>
                  </a:lnTo>
                  <a:lnTo>
                    <a:pt x="720703" y="902698"/>
                  </a:lnTo>
                  <a:lnTo>
                    <a:pt x="692745" y="855187"/>
                  </a:lnTo>
                  <a:lnTo>
                    <a:pt x="664788" y="807677"/>
                  </a:lnTo>
                  <a:lnTo>
                    <a:pt x="636830" y="760167"/>
                  </a:lnTo>
                  <a:lnTo>
                    <a:pt x="608873" y="712656"/>
                  </a:lnTo>
                  <a:lnTo>
                    <a:pt x="580915" y="665146"/>
                  </a:lnTo>
                  <a:lnTo>
                    <a:pt x="552957" y="617635"/>
                  </a:lnTo>
                  <a:lnTo>
                    <a:pt x="525000" y="570125"/>
                  </a:lnTo>
                  <a:lnTo>
                    <a:pt x="497042" y="522614"/>
                  </a:lnTo>
                  <a:lnTo>
                    <a:pt x="469085" y="475104"/>
                  </a:lnTo>
                  <a:lnTo>
                    <a:pt x="441127" y="427593"/>
                  </a:lnTo>
                  <a:lnTo>
                    <a:pt x="413170" y="380083"/>
                  </a:lnTo>
                  <a:lnTo>
                    <a:pt x="385212" y="332573"/>
                  </a:lnTo>
                  <a:lnTo>
                    <a:pt x="357255" y="285062"/>
                  </a:lnTo>
                  <a:lnTo>
                    <a:pt x="329297" y="237552"/>
                  </a:lnTo>
                  <a:lnTo>
                    <a:pt x="301339" y="190041"/>
                  </a:lnTo>
                  <a:lnTo>
                    <a:pt x="273382" y="142531"/>
                  </a:lnTo>
                  <a:lnTo>
                    <a:pt x="245424" y="95020"/>
                  </a:lnTo>
                  <a:lnTo>
                    <a:pt x="217467" y="47510"/>
                  </a:lnTo>
                  <a:lnTo>
                    <a:pt x="189509" y="0"/>
                  </a:lnTo>
                  <a:lnTo>
                    <a:pt x="140347" y="30164"/>
                  </a:lnTo>
                  <a:lnTo>
                    <a:pt x="92331" y="62122"/>
                  </a:lnTo>
                  <a:lnTo>
                    <a:pt x="45527" y="95830"/>
                  </a:lnTo>
                  <a:lnTo>
                    <a:pt x="0" y="131243"/>
                  </a:lnTo>
                  <a:lnTo>
                    <a:pt x="34642" y="174124"/>
                  </a:lnTo>
                  <a:lnTo>
                    <a:pt x="69284" y="217005"/>
                  </a:lnTo>
                  <a:lnTo>
                    <a:pt x="103926" y="259886"/>
                  </a:lnTo>
                  <a:lnTo>
                    <a:pt x="138568" y="302767"/>
                  </a:lnTo>
                  <a:lnTo>
                    <a:pt x="173211" y="345648"/>
                  </a:lnTo>
                  <a:lnTo>
                    <a:pt x="207853" y="388529"/>
                  </a:lnTo>
                  <a:lnTo>
                    <a:pt x="242495" y="431410"/>
                  </a:lnTo>
                  <a:lnTo>
                    <a:pt x="277137" y="474291"/>
                  </a:lnTo>
                  <a:lnTo>
                    <a:pt x="311779" y="517172"/>
                  </a:lnTo>
                  <a:lnTo>
                    <a:pt x="346422" y="560053"/>
                  </a:lnTo>
                  <a:lnTo>
                    <a:pt x="381064" y="602934"/>
                  </a:lnTo>
                  <a:lnTo>
                    <a:pt x="415706" y="645815"/>
                  </a:lnTo>
                  <a:lnTo>
                    <a:pt x="450348" y="688696"/>
                  </a:lnTo>
                  <a:lnTo>
                    <a:pt x="484990" y="731577"/>
                  </a:lnTo>
                  <a:lnTo>
                    <a:pt x="519633" y="774458"/>
                  </a:lnTo>
                  <a:lnTo>
                    <a:pt x="554275" y="817339"/>
                  </a:lnTo>
                  <a:lnTo>
                    <a:pt x="588917" y="860221"/>
                  </a:lnTo>
                  <a:lnTo>
                    <a:pt x="623559" y="903102"/>
                  </a:lnTo>
                  <a:lnTo>
                    <a:pt x="658201" y="945983"/>
                  </a:lnTo>
                  <a:lnTo>
                    <a:pt x="692844" y="988864"/>
                  </a:lnTo>
                  <a:lnTo>
                    <a:pt x="727486" y="1031745"/>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435247" y="2506990"/>
              <a:ext cx="635050" cy="1090635"/>
            </a:xfrm>
            <a:custGeom>
              <a:avLst/>
              <a:gdLst/>
              <a:ahLst/>
              <a:cxnLst/>
              <a:rect l="0" t="0" r="0" b="0"/>
              <a:pathLst>
                <a:path w="635050" h="1090635">
                  <a:moveTo>
                    <a:pt x="635050" y="1066545"/>
                  </a:moveTo>
                  <a:lnTo>
                    <a:pt x="613615" y="1015757"/>
                  </a:lnTo>
                  <a:lnTo>
                    <a:pt x="592180" y="964969"/>
                  </a:lnTo>
                  <a:lnTo>
                    <a:pt x="570745" y="914182"/>
                  </a:lnTo>
                  <a:lnTo>
                    <a:pt x="549310" y="863394"/>
                  </a:lnTo>
                  <a:lnTo>
                    <a:pt x="527875" y="812606"/>
                  </a:lnTo>
                  <a:lnTo>
                    <a:pt x="506440" y="761818"/>
                  </a:lnTo>
                  <a:lnTo>
                    <a:pt x="485005" y="711030"/>
                  </a:lnTo>
                  <a:lnTo>
                    <a:pt x="463570" y="660242"/>
                  </a:lnTo>
                  <a:lnTo>
                    <a:pt x="442135" y="609454"/>
                  </a:lnTo>
                  <a:lnTo>
                    <a:pt x="420700" y="558666"/>
                  </a:lnTo>
                  <a:lnTo>
                    <a:pt x="399265" y="507878"/>
                  </a:lnTo>
                  <a:lnTo>
                    <a:pt x="377830" y="457091"/>
                  </a:lnTo>
                  <a:lnTo>
                    <a:pt x="356395" y="406303"/>
                  </a:lnTo>
                  <a:lnTo>
                    <a:pt x="334960" y="355515"/>
                  </a:lnTo>
                  <a:lnTo>
                    <a:pt x="313525" y="304727"/>
                  </a:lnTo>
                  <a:lnTo>
                    <a:pt x="292090" y="253939"/>
                  </a:lnTo>
                  <a:lnTo>
                    <a:pt x="270655" y="203151"/>
                  </a:lnTo>
                  <a:lnTo>
                    <a:pt x="249220" y="152363"/>
                  </a:lnTo>
                  <a:lnTo>
                    <a:pt x="227785" y="101575"/>
                  </a:lnTo>
                  <a:lnTo>
                    <a:pt x="206350" y="50787"/>
                  </a:lnTo>
                  <a:lnTo>
                    <a:pt x="184915" y="0"/>
                  </a:lnTo>
                  <a:lnTo>
                    <a:pt x="121928" y="28238"/>
                  </a:lnTo>
                  <a:lnTo>
                    <a:pt x="60250" y="59230"/>
                  </a:lnTo>
                  <a:lnTo>
                    <a:pt x="0" y="92915"/>
                  </a:lnTo>
                  <a:lnTo>
                    <a:pt x="27957" y="140426"/>
                  </a:lnTo>
                  <a:lnTo>
                    <a:pt x="55915" y="187936"/>
                  </a:lnTo>
                  <a:lnTo>
                    <a:pt x="83872" y="235447"/>
                  </a:lnTo>
                  <a:lnTo>
                    <a:pt x="111830" y="282957"/>
                  </a:lnTo>
                  <a:lnTo>
                    <a:pt x="139787" y="330467"/>
                  </a:lnTo>
                  <a:lnTo>
                    <a:pt x="167745" y="377978"/>
                  </a:lnTo>
                  <a:lnTo>
                    <a:pt x="195702" y="425488"/>
                  </a:lnTo>
                  <a:lnTo>
                    <a:pt x="223660" y="472999"/>
                  </a:lnTo>
                  <a:lnTo>
                    <a:pt x="251618" y="520509"/>
                  </a:lnTo>
                  <a:lnTo>
                    <a:pt x="279575" y="568020"/>
                  </a:lnTo>
                  <a:lnTo>
                    <a:pt x="307533" y="615530"/>
                  </a:lnTo>
                  <a:lnTo>
                    <a:pt x="335490" y="663041"/>
                  </a:lnTo>
                  <a:lnTo>
                    <a:pt x="363448" y="710551"/>
                  </a:lnTo>
                  <a:lnTo>
                    <a:pt x="391405" y="758061"/>
                  </a:lnTo>
                  <a:lnTo>
                    <a:pt x="419363" y="805572"/>
                  </a:lnTo>
                  <a:lnTo>
                    <a:pt x="447321" y="853082"/>
                  </a:lnTo>
                  <a:lnTo>
                    <a:pt x="475278" y="900593"/>
                  </a:lnTo>
                  <a:lnTo>
                    <a:pt x="503236" y="948103"/>
                  </a:lnTo>
                  <a:lnTo>
                    <a:pt x="531193" y="995614"/>
                  </a:lnTo>
                  <a:lnTo>
                    <a:pt x="559151" y="1043124"/>
                  </a:lnTo>
                  <a:lnTo>
                    <a:pt x="587108" y="1090635"/>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20163" y="2460624"/>
              <a:ext cx="482373" cy="1112911"/>
            </a:xfrm>
            <a:custGeom>
              <a:avLst/>
              <a:gdLst/>
              <a:ahLst/>
              <a:cxnLst/>
              <a:rect l="0" t="0" r="0" b="0"/>
              <a:pathLst>
                <a:path w="482373" h="1112911">
                  <a:moveTo>
                    <a:pt x="482373" y="1100890"/>
                  </a:moveTo>
                  <a:lnTo>
                    <a:pt x="465324" y="1048467"/>
                  </a:lnTo>
                  <a:lnTo>
                    <a:pt x="448275" y="996044"/>
                  </a:lnTo>
                  <a:lnTo>
                    <a:pt x="431227" y="943620"/>
                  </a:lnTo>
                  <a:lnTo>
                    <a:pt x="414178" y="891197"/>
                  </a:lnTo>
                  <a:lnTo>
                    <a:pt x="397129" y="838774"/>
                  </a:lnTo>
                  <a:lnTo>
                    <a:pt x="380081" y="786350"/>
                  </a:lnTo>
                  <a:lnTo>
                    <a:pt x="363032" y="733927"/>
                  </a:lnTo>
                  <a:lnTo>
                    <a:pt x="345983" y="681503"/>
                  </a:lnTo>
                  <a:lnTo>
                    <a:pt x="328935" y="629080"/>
                  </a:lnTo>
                  <a:lnTo>
                    <a:pt x="311886" y="576657"/>
                  </a:lnTo>
                  <a:lnTo>
                    <a:pt x="294837" y="524233"/>
                  </a:lnTo>
                  <a:lnTo>
                    <a:pt x="277789" y="471810"/>
                  </a:lnTo>
                  <a:lnTo>
                    <a:pt x="260740" y="419387"/>
                  </a:lnTo>
                  <a:lnTo>
                    <a:pt x="243691" y="366963"/>
                  </a:lnTo>
                  <a:lnTo>
                    <a:pt x="226643" y="314540"/>
                  </a:lnTo>
                  <a:lnTo>
                    <a:pt x="209594" y="262116"/>
                  </a:lnTo>
                  <a:lnTo>
                    <a:pt x="192545" y="209693"/>
                  </a:lnTo>
                  <a:lnTo>
                    <a:pt x="175497" y="157270"/>
                  </a:lnTo>
                  <a:lnTo>
                    <a:pt x="158448" y="104846"/>
                  </a:lnTo>
                  <a:lnTo>
                    <a:pt x="141399" y="52423"/>
                  </a:lnTo>
                  <a:lnTo>
                    <a:pt x="124351" y="0"/>
                  </a:lnTo>
                  <a:lnTo>
                    <a:pt x="61683" y="21862"/>
                  </a:lnTo>
                  <a:lnTo>
                    <a:pt x="0" y="46365"/>
                  </a:lnTo>
                  <a:lnTo>
                    <a:pt x="21434" y="97153"/>
                  </a:lnTo>
                  <a:lnTo>
                    <a:pt x="42869" y="147941"/>
                  </a:lnTo>
                  <a:lnTo>
                    <a:pt x="64304" y="198729"/>
                  </a:lnTo>
                  <a:lnTo>
                    <a:pt x="85739" y="249517"/>
                  </a:lnTo>
                  <a:lnTo>
                    <a:pt x="107174" y="300305"/>
                  </a:lnTo>
                  <a:lnTo>
                    <a:pt x="128609" y="351093"/>
                  </a:lnTo>
                  <a:lnTo>
                    <a:pt x="150044" y="401881"/>
                  </a:lnTo>
                  <a:lnTo>
                    <a:pt x="171479" y="452669"/>
                  </a:lnTo>
                  <a:lnTo>
                    <a:pt x="192914" y="503456"/>
                  </a:lnTo>
                  <a:lnTo>
                    <a:pt x="214349" y="554244"/>
                  </a:lnTo>
                  <a:lnTo>
                    <a:pt x="235784" y="605032"/>
                  </a:lnTo>
                  <a:lnTo>
                    <a:pt x="257219" y="655820"/>
                  </a:lnTo>
                  <a:lnTo>
                    <a:pt x="278654" y="706608"/>
                  </a:lnTo>
                  <a:lnTo>
                    <a:pt x="300089" y="757396"/>
                  </a:lnTo>
                  <a:lnTo>
                    <a:pt x="321524" y="808184"/>
                  </a:lnTo>
                  <a:lnTo>
                    <a:pt x="342959" y="858972"/>
                  </a:lnTo>
                  <a:lnTo>
                    <a:pt x="364394" y="909760"/>
                  </a:lnTo>
                  <a:lnTo>
                    <a:pt x="385829" y="960547"/>
                  </a:lnTo>
                  <a:lnTo>
                    <a:pt x="407264" y="1011335"/>
                  </a:lnTo>
                  <a:lnTo>
                    <a:pt x="428699" y="1062123"/>
                  </a:lnTo>
                  <a:lnTo>
                    <a:pt x="450134" y="111291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744515" y="2436033"/>
              <a:ext cx="379655" cy="1125482"/>
            </a:xfrm>
            <a:custGeom>
              <a:avLst/>
              <a:gdLst/>
              <a:ahLst/>
              <a:cxnLst/>
              <a:rect l="0" t="0" r="0" b="0"/>
              <a:pathLst>
                <a:path w="379655" h="1125482">
                  <a:moveTo>
                    <a:pt x="379655" y="1119106"/>
                  </a:moveTo>
                  <a:lnTo>
                    <a:pt x="365550" y="1065815"/>
                  </a:lnTo>
                  <a:lnTo>
                    <a:pt x="351445" y="1012524"/>
                  </a:lnTo>
                  <a:lnTo>
                    <a:pt x="337340" y="959234"/>
                  </a:lnTo>
                  <a:lnTo>
                    <a:pt x="323234" y="905943"/>
                  </a:lnTo>
                  <a:lnTo>
                    <a:pt x="309129" y="852652"/>
                  </a:lnTo>
                  <a:lnTo>
                    <a:pt x="295024" y="799361"/>
                  </a:lnTo>
                  <a:lnTo>
                    <a:pt x="280918" y="746071"/>
                  </a:lnTo>
                  <a:lnTo>
                    <a:pt x="266813" y="692780"/>
                  </a:lnTo>
                  <a:lnTo>
                    <a:pt x="252708" y="639489"/>
                  </a:lnTo>
                  <a:lnTo>
                    <a:pt x="238602" y="586198"/>
                  </a:lnTo>
                  <a:lnTo>
                    <a:pt x="224497" y="532907"/>
                  </a:lnTo>
                  <a:lnTo>
                    <a:pt x="210392" y="479617"/>
                  </a:lnTo>
                  <a:lnTo>
                    <a:pt x="196287" y="426326"/>
                  </a:lnTo>
                  <a:lnTo>
                    <a:pt x="182181" y="373035"/>
                  </a:lnTo>
                  <a:lnTo>
                    <a:pt x="168076" y="319744"/>
                  </a:lnTo>
                  <a:lnTo>
                    <a:pt x="153971" y="266453"/>
                  </a:lnTo>
                  <a:lnTo>
                    <a:pt x="139865" y="213163"/>
                  </a:lnTo>
                  <a:lnTo>
                    <a:pt x="125760" y="159872"/>
                  </a:lnTo>
                  <a:lnTo>
                    <a:pt x="111655" y="106581"/>
                  </a:lnTo>
                  <a:lnTo>
                    <a:pt x="97549" y="53290"/>
                  </a:lnTo>
                  <a:lnTo>
                    <a:pt x="83444" y="0"/>
                  </a:lnTo>
                  <a:lnTo>
                    <a:pt x="0" y="24591"/>
                  </a:lnTo>
                  <a:lnTo>
                    <a:pt x="17048" y="77014"/>
                  </a:lnTo>
                  <a:lnTo>
                    <a:pt x="34097" y="129437"/>
                  </a:lnTo>
                  <a:lnTo>
                    <a:pt x="51146" y="181861"/>
                  </a:lnTo>
                  <a:lnTo>
                    <a:pt x="68194" y="234284"/>
                  </a:lnTo>
                  <a:lnTo>
                    <a:pt x="85243" y="286708"/>
                  </a:lnTo>
                  <a:lnTo>
                    <a:pt x="102292" y="339131"/>
                  </a:lnTo>
                  <a:lnTo>
                    <a:pt x="119340" y="391554"/>
                  </a:lnTo>
                  <a:lnTo>
                    <a:pt x="136389" y="443978"/>
                  </a:lnTo>
                  <a:lnTo>
                    <a:pt x="153438" y="496401"/>
                  </a:lnTo>
                  <a:lnTo>
                    <a:pt x="170486" y="548824"/>
                  </a:lnTo>
                  <a:lnTo>
                    <a:pt x="187535" y="601248"/>
                  </a:lnTo>
                  <a:lnTo>
                    <a:pt x="204584" y="653671"/>
                  </a:lnTo>
                  <a:lnTo>
                    <a:pt x="221632" y="706095"/>
                  </a:lnTo>
                  <a:lnTo>
                    <a:pt x="238681" y="758518"/>
                  </a:lnTo>
                  <a:lnTo>
                    <a:pt x="255730" y="810941"/>
                  </a:lnTo>
                  <a:lnTo>
                    <a:pt x="272778" y="863365"/>
                  </a:lnTo>
                  <a:lnTo>
                    <a:pt x="289827" y="915788"/>
                  </a:lnTo>
                  <a:lnTo>
                    <a:pt x="306876" y="968211"/>
                  </a:lnTo>
                  <a:lnTo>
                    <a:pt x="323924" y="1020635"/>
                  </a:lnTo>
                  <a:lnTo>
                    <a:pt x="340973" y="1073058"/>
                  </a:lnTo>
                  <a:lnTo>
                    <a:pt x="358022" y="1125482"/>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827959" y="2417766"/>
              <a:ext cx="316123" cy="1137373"/>
            </a:xfrm>
            <a:custGeom>
              <a:avLst/>
              <a:gdLst/>
              <a:ahLst/>
              <a:cxnLst/>
              <a:rect l="0" t="0" r="0" b="0"/>
              <a:pathLst>
                <a:path w="316123" h="1137373">
                  <a:moveTo>
                    <a:pt x="316123" y="1132637"/>
                  </a:moveTo>
                  <a:lnTo>
                    <a:pt x="304727" y="1078702"/>
                  </a:lnTo>
                  <a:lnTo>
                    <a:pt x="293331" y="1024767"/>
                  </a:lnTo>
                  <a:lnTo>
                    <a:pt x="281935" y="970831"/>
                  </a:lnTo>
                  <a:lnTo>
                    <a:pt x="270539" y="916896"/>
                  </a:lnTo>
                  <a:lnTo>
                    <a:pt x="259143" y="862961"/>
                  </a:lnTo>
                  <a:lnTo>
                    <a:pt x="247747" y="809026"/>
                  </a:lnTo>
                  <a:lnTo>
                    <a:pt x="236351" y="755091"/>
                  </a:lnTo>
                  <a:lnTo>
                    <a:pt x="224954" y="701156"/>
                  </a:lnTo>
                  <a:lnTo>
                    <a:pt x="213558" y="647221"/>
                  </a:lnTo>
                  <a:lnTo>
                    <a:pt x="202162" y="593286"/>
                  </a:lnTo>
                  <a:lnTo>
                    <a:pt x="190766" y="539351"/>
                  </a:lnTo>
                  <a:lnTo>
                    <a:pt x="179370" y="485415"/>
                  </a:lnTo>
                  <a:lnTo>
                    <a:pt x="167974" y="431480"/>
                  </a:lnTo>
                  <a:lnTo>
                    <a:pt x="156578" y="377545"/>
                  </a:lnTo>
                  <a:lnTo>
                    <a:pt x="145182" y="323610"/>
                  </a:lnTo>
                  <a:lnTo>
                    <a:pt x="133786" y="269675"/>
                  </a:lnTo>
                  <a:lnTo>
                    <a:pt x="122389" y="215740"/>
                  </a:lnTo>
                  <a:lnTo>
                    <a:pt x="110993" y="161805"/>
                  </a:lnTo>
                  <a:lnTo>
                    <a:pt x="99597" y="107870"/>
                  </a:lnTo>
                  <a:lnTo>
                    <a:pt x="88201" y="53935"/>
                  </a:lnTo>
                  <a:lnTo>
                    <a:pt x="76805" y="0"/>
                  </a:lnTo>
                  <a:lnTo>
                    <a:pt x="0" y="18266"/>
                  </a:lnTo>
                  <a:lnTo>
                    <a:pt x="14105" y="71557"/>
                  </a:lnTo>
                  <a:lnTo>
                    <a:pt x="28210" y="124848"/>
                  </a:lnTo>
                  <a:lnTo>
                    <a:pt x="42315" y="178138"/>
                  </a:lnTo>
                  <a:lnTo>
                    <a:pt x="56421" y="231429"/>
                  </a:lnTo>
                  <a:lnTo>
                    <a:pt x="70526" y="284720"/>
                  </a:lnTo>
                  <a:lnTo>
                    <a:pt x="84631" y="338011"/>
                  </a:lnTo>
                  <a:lnTo>
                    <a:pt x="98737" y="391302"/>
                  </a:lnTo>
                  <a:lnTo>
                    <a:pt x="112842" y="444592"/>
                  </a:lnTo>
                  <a:lnTo>
                    <a:pt x="126947" y="497883"/>
                  </a:lnTo>
                  <a:lnTo>
                    <a:pt x="141053" y="551174"/>
                  </a:lnTo>
                  <a:lnTo>
                    <a:pt x="155158" y="604465"/>
                  </a:lnTo>
                  <a:lnTo>
                    <a:pt x="169263" y="657756"/>
                  </a:lnTo>
                  <a:lnTo>
                    <a:pt x="183368" y="711046"/>
                  </a:lnTo>
                  <a:lnTo>
                    <a:pt x="197474" y="764337"/>
                  </a:lnTo>
                  <a:lnTo>
                    <a:pt x="211579" y="817628"/>
                  </a:lnTo>
                  <a:lnTo>
                    <a:pt x="225684" y="870919"/>
                  </a:lnTo>
                  <a:lnTo>
                    <a:pt x="239790" y="924209"/>
                  </a:lnTo>
                  <a:lnTo>
                    <a:pt x="253895" y="977500"/>
                  </a:lnTo>
                  <a:lnTo>
                    <a:pt x="268000" y="1030791"/>
                  </a:lnTo>
                  <a:lnTo>
                    <a:pt x="282106" y="1084082"/>
                  </a:lnTo>
                  <a:lnTo>
                    <a:pt x="296211" y="1137373"/>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904765" y="2406845"/>
              <a:ext cx="254064" cy="1143558"/>
            </a:xfrm>
            <a:custGeom>
              <a:avLst/>
              <a:gdLst/>
              <a:ahLst/>
              <a:cxnLst/>
              <a:rect l="0" t="0" r="0" b="0"/>
              <a:pathLst>
                <a:path w="254064" h="1143558">
                  <a:moveTo>
                    <a:pt x="254064" y="1140727"/>
                  </a:moveTo>
                  <a:lnTo>
                    <a:pt x="244674" y="1086406"/>
                  </a:lnTo>
                  <a:lnTo>
                    <a:pt x="235285" y="1032086"/>
                  </a:lnTo>
                  <a:lnTo>
                    <a:pt x="225895" y="977766"/>
                  </a:lnTo>
                  <a:lnTo>
                    <a:pt x="216505" y="923445"/>
                  </a:lnTo>
                  <a:lnTo>
                    <a:pt x="207115" y="869125"/>
                  </a:lnTo>
                  <a:lnTo>
                    <a:pt x="197725" y="814805"/>
                  </a:lnTo>
                  <a:lnTo>
                    <a:pt x="188336" y="760484"/>
                  </a:lnTo>
                  <a:lnTo>
                    <a:pt x="178946" y="706164"/>
                  </a:lnTo>
                  <a:lnTo>
                    <a:pt x="169556" y="651844"/>
                  </a:lnTo>
                  <a:lnTo>
                    <a:pt x="160166" y="597523"/>
                  </a:lnTo>
                  <a:lnTo>
                    <a:pt x="150776" y="543203"/>
                  </a:lnTo>
                  <a:lnTo>
                    <a:pt x="141386" y="488883"/>
                  </a:lnTo>
                  <a:lnTo>
                    <a:pt x="131997" y="434562"/>
                  </a:lnTo>
                  <a:lnTo>
                    <a:pt x="122607" y="380242"/>
                  </a:lnTo>
                  <a:lnTo>
                    <a:pt x="113217" y="325922"/>
                  </a:lnTo>
                  <a:lnTo>
                    <a:pt x="103827" y="271601"/>
                  </a:lnTo>
                  <a:lnTo>
                    <a:pt x="94437" y="217281"/>
                  </a:lnTo>
                  <a:lnTo>
                    <a:pt x="85048" y="162961"/>
                  </a:lnTo>
                  <a:lnTo>
                    <a:pt x="75658" y="108640"/>
                  </a:lnTo>
                  <a:lnTo>
                    <a:pt x="66268" y="54320"/>
                  </a:lnTo>
                  <a:lnTo>
                    <a:pt x="56878" y="0"/>
                  </a:lnTo>
                  <a:lnTo>
                    <a:pt x="0" y="10921"/>
                  </a:lnTo>
                  <a:lnTo>
                    <a:pt x="11396" y="64856"/>
                  </a:lnTo>
                  <a:lnTo>
                    <a:pt x="22792" y="118791"/>
                  </a:lnTo>
                  <a:lnTo>
                    <a:pt x="34188" y="172726"/>
                  </a:lnTo>
                  <a:lnTo>
                    <a:pt x="45584" y="226661"/>
                  </a:lnTo>
                  <a:lnTo>
                    <a:pt x="56980" y="280596"/>
                  </a:lnTo>
                  <a:lnTo>
                    <a:pt x="68376" y="334531"/>
                  </a:lnTo>
                  <a:lnTo>
                    <a:pt x="79772" y="388466"/>
                  </a:lnTo>
                  <a:lnTo>
                    <a:pt x="91168" y="442402"/>
                  </a:lnTo>
                  <a:lnTo>
                    <a:pt x="102565" y="496337"/>
                  </a:lnTo>
                  <a:lnTo>
                    <a:pt x="113961" y="550272"/>
                  </a:lnTo>
                  <a:lnTo>
                    <a:pt x="125357" y="604207"/>
                  </a:lnTo>
                  <a:lnTo>
                    <a:pt x="136753" y="658142"/>
                  </a:lnTo>
                  <a:lnTo>
                    <a:pt x="148149" y="712077"/>
                  </a:lnTo>
                  <a:lnTo>
                    <a:pt x="159545" y="766012"/>
                  </a:lnTo>
                  <a:lnTo>
                    <a:pt x="170941" y="819947"/>
                  </a:lnTo>
                  <a:lnTo>
                    <a:pt x="182337" y="873882"/>
                  </a:lnTo>
                  <a:lnTo>
                    <a:pt x="193733" y="927818"/>
                  </a:lnTo>
                  <a:lnTo>
                    <a:pt x="205130" y="981753"/>
                  </a:lnTo>
                  <a:lnTo>
                    <a:pt x="216526" y="1035688"/>
                  </a:lnTo>
                  <a:lnTo>
                    <a:pt x="227922" y="1089623"/>
                  </a:lnTo>
                  <a:lnTo>
                    <a:pt x="239318" y="114355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961643" y="2399334"/>
              <a:ext cx="209594" cy="1148238"/>
            </a:xfrm>
            <a:custGeom>
              <a:avLst/>
              <a:gdLst/>
              <a:ahLst/>
              <a:cxnLst/>
              <a:rect l="0" t="0" r="0" b="0"/>
              <a:pathLst>
                <a:path w="209594" h="1148238">
                  <a:moveTo>
                    <a:pt x="209594" y="1146290"/>
                  </a:moveTo>
                  <a:lnTo>
                    <a:pt x="201892" y="1091705"/>
                  </a:lnTo>
                  <a:lnTo>
                    <a:pt x="194191" y="1037120"/>
                  </a:lnTo>
                  <a:lnTo>
                    <a:pt x="186489" y="982535"/>
                  </a:lnTo>
                  <a:lnTo>
                    <a:pt x="178788" y="927949"/>
                  </a:lnTo>
                  <a:lnTo>
                    <a:pt x="171086" y="873364"/>
                  </a:lnTo>
                  <a:lnTo>
                    <a:pt x="163384" y="818779"/>
                  </a:lnTo>
                  <a:lnTo>
                    <a:pt x="155683" y="764193"/>
                  </a:lnTo>
                  <a:lnTo>
                    <a:pt x="147981" y="709608"/>
                  </a:lnTo>
                  <a:lnTo>
                    <a:pt x="140280" y="655023"/>
                  </a:lnTo>
                  <a:lnTo>
                    <a:pt x="132578" y="600438"/>
                  </a:lnTo>
                  <a:lnTo>
                    <a:pt x="124877" y="545852"/>
                  </a:lnTo>
                  <a:lnTo>
                    <a:pt x="117175" y="491267"/>
                  </a:lnTo>
                  <a:lnTo>
                    <a:pt x="109473" y="436682"/>
                  </a:lnTo>
                  <a:lnTo>
                    <a:pt x="101772" y="382096"/>
                  </a:lnTo>
                  <a:lnTo>
                    <a:pt x="94070" y="327511"/>
                  </a:lnTo>
                  <a:lnTo>
                    <a:pt x="86369" y="272926"/>
                  </a:lnTo>
                  <a:lnTo>
                    <a:pt x="78667" y="218341"/>
                  </a:lnTo>
                  <a:lnTo>
                    <a:pt x="70965" y="163755"/>
                  </a:lnTo>
                  <a:lnTo>
                    <a:pt x="63264" y="109170"/>
                  </a:lnTo>
                  <a:lnTo>
                    <a:pt x="55562" y="54585"/>
                  </a:lnTo>
                  <a:lnTo>
                    <a:pt x="47861" y="0"/>
                  </a:lnTo>
                  <a:lnTo>
                    <a:pt x="0" y="7511"/>
                  </a:lnTo>
                  <a:lnTo>
                    <a:pt x="9389" y="61831"/>
                  </a:lnTo>
                  <a:lnTo>
                    <a:pt x="18779" y="116151"/>
                  </a:lnTo>
                  <a:lnTo>
                    <a:pt x="28169" y="170472"/>
                  </a:lnTo>
                  <a:lnTo>
                    <a:pt x="37559" y="224792"/>
                  </a:lnTo>
                  <a:lnTo>
                    <a:pt x="46949" y="279112"/>
                  </a:lnTo>
                  <a:lnTo>
                    <a:pt x="56338" y="333433"/>
                  </a:lnTo>
                  <a:lnTo>
                    <a:pt x="65728" y="387753"/>
                  </a:lnTo>
                  <a:lnTo>
                    <a:pt x="75118" y="442073"/>
                  </a:lnTo>
                  <a:lnTo>
                    <a:pt x="84508" y="496394"/>
                  </a:lnTo>
                  <a:lnTo>
                    <a:pt x="93898" y="550714"/>
                  </a:lnTo>
                  <a:lnTo>
                    <a:pt x="103287" y="605034"/>
                  </a:lnTo>
                  <a:lnTo>
                    <a:pt x="112677" y="659355"/>
                  </a:lnTo>
                  <a:lnTo>
                    <a:pt x="122067" y="713675"/>
                  </a:lnTo>
                  <a:lnTo>
                    <a:pt x="131457" y="767995"/>
                  </a:lnTo>
                  <a:lnTo>
                    <a:pt x="140847" y="822316"/>
                  </a:lnTo>
                  <a:lnTo>
                    <a:pt x="150237" y="876636"/>
                  </a:lnTo>
                  <a:lnTo>
                    <a:pt x="159626" y="930956"/>
                  </a:lnTo>
                  <a:lnTo>
                    <a:pt x="169016" y="985277"/>
                  </a:lnTo>
                  <a:lnTo>
                    <a:pt x="178406" y="1039597"/>
                  </a:lnTo>
                  <a:lnTo>
                    <a:pt x="187796" y="1093917"/>
                  </a:lnTo>
                  <a:lnTo>
                    <a:pt x="197186" y="114823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009504" y="2394641"/>
              <a:ext cx="171153" cy="1150983"/>
            </a:xfrm>
            <a:custGeom>
              <a:avLst/>
              <a:gdLst/>
              <a:ahLst/>
              <a:cxnLst/>
              <a:rect l="0" t="0" r="0" b="0"/>
              <a:pathLst>
                <a:path w="171153" h="1150983">
                  <a:moveTo>
                    <a:pt x="171153" y="1149767"/>
                  </a:moveTo>
                  <a:lnTo>
                    <a:pt x="164733" y="1095016"/>
                  </a:lnTo>
                  <a:lnTo>
                    <a:pt x="158313" y="1040265"/>
                  </a:lnTo>
                  <a:lnTo>
                    <a:pt x="151893" y="985514"/>
                  </a:lnTo>
                  <a:lnTo>
                    <a:pt x="145473" y="930763"/>
                  </a:lnTo>
                  <a:lnTo>
                    <a:pt x="139053" y="876012"/>
                  </a:lnTo>
                  <a:lnTo>
                    <a:pt x="132633" y="821262"/>
                  </a:lnTo>
                  <a:lnTo>
                    <a:pt x="126213" y="766511"/>
                  </a:lnTo>
                  <a:lnTo>
                    <a:pt x="119793" y="711760"/>
                  </a:lnTo>
                  <a:lnTo>
                    <a:pt x="113373" y="657009"/>
                  </a:lnTo>
                  <a:lnTo>
                    <a:pt x="106953" y="602258"/>
                  </a:lnTo>
                  <a:lnTo>
                    <a:pt x="100533" y="547508"/>
                  </a:lnTo>
                  <a:lnTo>
                    <a:pt x="94113" y="492757"/>
                  </a:lnTo>
                  <a:lnTo>
                    <a:pt x="87693" y="438006"/>
                  </a:lnTo>
                  <a:lnTo>
                    <a:pt x="81273" y="383255"/>
                  </a:lnTo>
                  <a:lnTo>
                    <a:pt x="74853" y="328504"/>
                  </a:lnTo>
                  <a:lnTo>
                    <a:pt x="68433" y="273754"/>
                  </a:lnTo>
                  <a:lnTo>
                    <a:pt x="62013" y="219003"/>
                  </a:lnTo>
                  <a:lnTo>
                    <a:pt x="55593" y="164252"/>
                  </a:lnTo>
                  <a:lnTo>
                    <a:pt x="49173" y="109501"/>
                  </a:lnTo>
                  <a:lnTo>
                    <a:pt x="42753" y="54750"/>
                  </a:lnTo>
                  <a:lnTo>
                    <a:pt x="36333" y="0"/>
                  </a:lnTo>
                  <a:lnTo>
                    <a:pt x="0" y="4692"/>
                  </a:lnTo>
                  <a:lnTo>
                    <a:pt x="7701" y="59277"/>
                  </a:lnTo>
                  <a:lnTo>
                    <a:pt x="15403" y="113863"/>
                  </a:lnTo>
                  <a:lnTo>
                    <a:pt x="23104" y="168448"/>
                  </a:lnTo>
                  <a:lnTo>
                    <a:pt x="30806" y="223033"/>
                  </a:lnTo>
                  <a:lnTo>
                    <a:pt x="38507" y="277619"/>
                  </a:lnTo>
                  <a:lnTo>
                    <a:pt x="46209" y="332204"/>
                  </a:lnTo>
                  <a:lnTo>
                    <a:pt x="53911" y="386789"/>
                  </a:lnTo>
                  <a:lnTo>
                    <a:pt x="61612" y="441374"/>
                  </a:lnTo>
                  <a:lnTo>
                    <a:pt x="69314" y="495960"/>
                  </a:lnTo>
                  <a:lnTo>
                    <a:pt x="77015" y="550545"/>
                  </a:lnTo>
                  <a:lnTo>
                    <a:pt x="84717" y="605130"/>
                  </a:lnTo>
                  <a:lnTo>
                    <a:pt x="92419" y="659716"/>
                  </a:lnTo>
                  <a:lnTo>
                    <a:pt x="100120" y="714301"/>
                  </a:lnTo>
                  <a:lnTo>
                    <a:pt x="107822" y="768886"/>
                  </a:lnTo>
                  <a:lnTo>
                    <a:pt x="115523" y="823471"/>
                  </a:lnTo>
                  <a:lnTo>
                    <a:pt x="123225" y="878057"/>
                  </a:lnTo>
                  <a:lnTo>
                    <a:pt x="130927" y="932642"/>
                  </a:lnTo>
                  <a:lnTo>
                    <a:pt x="138628" y="987227"/>
                  </a:lnTo>
                  <a:lnTo>
                    <a:pt x="146330" y="1041813"/>
                  </a:lnTo>
                  <a:lnTo>
                    <a:pt x="154031" y="1096398"/>
                  </a:lnTo>
                  <a:lnTo>
                    <a:pt x="161733" y="1150983"/>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045837" y="2390948"/>
              <a:ext cx="143861" cy="1153460"/>
            </a:xfrm>
            <a:custGeom>
              <a:avLst/>
              <a:gdLst/>
              <a:ahLst/>
              <a:cxnLst/>
              <a:rect l="0" t="0" r="0" b="0"/>
              <a:pathLst>
                <a:path w="143861" h="1153460">
                  <a:moveTo>
                    <a:pt x="143861" y="1152502"/>
                  </a:moveTo>
                  <a:lnTo>
                    <a:pt x="138671" y="1097621"/>
                  </a:lnTo>
                  <a:lnTo>
                    <a:pt x="133481" y="1042740"/>
                  </a:lnTo>
                  <a:lnTo>
                    <a:pt x="128291" y="987859"/>
                  </a:lnTo>
                  <a:lnTo>
                    <a:pt x="123101" y="932978"/>
                  </a:lnTo>
                  <a:lnTo>
                    <a:pt x="117911" y="878097"/>
                  </a:lnTo>
                  <a:lnTo>
                    <a:pt x="112721" y="823216"/>
                  </a:lnTo>
                  <a:lnTo>
                    <a:pt x="107532" y="768335"/>
                  </a:lnTo>
                  <a:lnTo>
                    <a:pt x="102342" y="713454"/>
                  </a:lnTo>
                  <a:lnTo>
                    <a:pt x="97152" y="658572"/>
                  </a:lnTo>
                  <a:lnTo>
                    <a:pt x="91962" y="603691"/>
                  </a:lnTo>
                  <a:lnTo>
                    <a:pt x="86772" y="548810"/>
                  </a:lnTo>
                  <a:lnTo>
                    <a:pt x="81582" y="493929"/>
                  </a:lnTo>
                  <a:lnTo>
                    <a:pt x="76392" y="439048"/>
                  </a:lnTo>
                  <a:lnTo>
                    <a:pt x="71202" y="384167"/>
                  </a:lnTo>
                  <a:lnTo>
                    <a:pt x="66012" y="329286"/>
                  </a:lnTo>
                  <a:lnTo>
                    <a:pt x="60823" y="274405"/>
                  </a:lnTo>
                  <a:lnTo>
                    <a:pt x="55633" y="219524"/>
                  </a:lnTo>
                  <a:lnTo>
                    <a:pt x="50443" y="164643"/>
                  </a:lnTo>
                  <a:lnTo>
                    <a:pt x="45253" y="109762"/>
                  </a:lnTo>
                  <a:lnTo>
                    <a:pt x="40063" y="54881"/>
                  </a:lnTo>
                  <a:lnTo>
                    <a:pt x="34873" y="0"/>
                  </a:lnTo>
                  <a:lnTo>
                    <a:pt x="0" y="3693"/>
                  </a:lnTo>
                  <a:lnTo>
                    <a:pt x="6420" y="58443"/>
                  </a:lnTo>
                  <a:lnTo>
                    <a:pt x="12840" y="113194"/>
                  </a:lnTo>
                  <a:lnTo>
                    <a:pt x="19260" y="167945"/>
                  </a:lnTo>
                  <a:lnTo>
                    <a:pt x="25680" y="222696"/>
                  </a:lnTo>
                  <a:lnTo>
                    <a:pt x="32100" y="277447"/>
                  </a:lnTo>
                  <a:lnTo>
                    <a:pt x="38520" y="332197"/>
                  </a:lnTo>
                  <a:lnTo>
                    <a:pt x="44940" y="386948"/>
                  </a:lnTo>
                  <a:lnTo>
                    <a:pt x="51360" y="441699"/>
                  </a:lnTo>
                  <a:lnTo>
                    <a:pt x="57780" y="496450"/>
                  </a:lnTo>
                  <a:lnTo>
                    <a:pt x="64200" y="551201"/>
                  </a:lnTo>
                  <a:lnTo>
                    <a:pt x="70620" y="605951"/>
                  </a:lnTo>
                  <a:lnTo>
                    <a:pt x="77040" y="660702"/>
                  </a:lnTo>
                  <a:lnTo>
                    <a:pt x="83460" y="715453"/>
                  </a:lnTo>
                  <a:lnTo>
                    <a:pt x="89880" y="770204"/>
                  </a:lnTo>
                  <a:lnTo>
                    <a:pt x="96300" y="824955"/>
                  </a:lnTo>
                  <a:lnTo>
                    <a:pt x="102720" y="879706"/>
                  </a:lnTo>
                  <a:lnTo>
                    <a:pt x="109140" y="934456"/>
                  </a:lnTo>
                  <a:lnTo>
                    <a:pt x="115560" y="989207"/>
                  </a:lnTo>
                  <a:lnTo>
                    <a:pt x="121980" y="1043958"/>
                  </a:lnTo>
                  <a:lnTo>
                    <a:pt x="128400" y="1098709"/>
                  </a:lnTo>
                  <a:lnTo>
                    <a:pt x="134820" y="115346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80711" y="2388207"/>
              <a:ext cx="117447" cy="1155243"/>
            </a:xfrm>
            <a:custGeom>
              <a:avLst/>
              <a:gdLst/>
              <a:ahLst/>
              <a:cxnLst/>
              <a:rect l="0" t="0" r="0" b="0"/>
              <a:pathLst>
                <a:path w="117447" h="1155243">
                  <a:moveTo>
                    <a:pt x="117447" y="1154533"/>
                  </a:moveTo>
                  <a:lnTo>
                    <a:pt x="113408" y="1099555"/>
                  </a:lnTo>
                  <a:lnTo>
                    <a:pt x="109369" y="1044577"/>
                  </a:lnTo>
                  <a:lnTo>
                    <a:pt x="105330" y="989599"/>
                  </a:lnTo>
                  <a:lnTo>
                    <a:pt x="101291" y="934622"/>
                  </a:lnTo>
                  <a:lnTo>
                    <a:pt x="97252" y="879644"/>
                  </a:lnTo>
                  <a:lnTo>
                    <a:pt x="93213" y="824666"/>
                  </a:lnTo>
                  <a:lnTo>
                    <a:pt x="89174" y="769688"/>
                  </a:lnTo>
                  <a:lnTo>
                    <a:pt x="85135" y="714710"/>
                  </a:lnTo>
                  <a:lnTo>
                    <a:pt x="81097" y="659733"/>
                  </a:lnTo>
                  <a:lnTo>
                    <a:pt x="77058" y="604755"/>
                  </a:lnTo>
                  <a:lnTo>
                    <a:pt x="73019" y="549777"/>
                  </a:lnTo>
                  <a:lnTo>
                    <a:pt x="68980" y="494799"/>
                  </a:lnTo>
                  <a:lnTo>
                    <a:pt x="64941" y="439822"/>
                  </a:lnTo>
                  <a:lnTo>
                    <a:pt x="60902" y="384844"/>
                  </a:lnTo>
                  <a:lnTo>
                    <a:pt x="56863" y="329866"/>
                  </a:lnTo>
                  <a:lnTo>
                    <a:pt x="52824" y="274888"/>
                  </a:lnTo>
                  <a:lnTo>
                    <a:pt x="48785" y="219911"/>
                  </a:lnTo>
                  <a:lnTo>
                    <a:pt x="44746" y="164933"/>
                  </a:lnTo>
                  <a:lnTo>
                    <a:pt x="40707" y="109955"/>
                  </a:lnTo>
                  <a:lnTo>
                    <a:pt x="36668" y="54977"/>
                  </a:lnTo>
                  <a:lnTo>
                    <a:pt x="32629" y="0"/>
                  </a:lnTo>
                  <a:lnTo>
                    <a:pt x="0" y="2741"/>
                  </a:lnTo>
                  <a:lnTo>
                    <a:pt x="5189" y="57622"/>
                  </a:lnTo>
                  <a:lnTo>
                    <a:pt x="10379" y="112503"/>
                  </a:lnTo>
                  <a:lnTo>
                    <a:pt x="15569" y="167384"/>
                  </a:lnTo>
                  <a:lnTo>
                    <a:pt x="20759" y="222265"/>
                  </a:lnTo>
                  <a:lnTo>
                    <a:pt x="25949" y="277146"/>
                  </a:lnTo>
                  <a:lnTo>
                    <a:pt x="31139" y="332027"/>
                  </a:lnTo>
                  <a:lnTo>
                    <a:pt x="36329" y="386908"/>
                  </a:lnTo>
                  <a:lnTo>
                    <a:pt x="41519" y="441789"/>
                  </a:lnTo>
                  <a:lnTo>
                    <a:pt x="46709" y="496670"/>
                  </a:lnTo>
                  <a:lnTo>
                    <a:pt x="51898" y="551551"/>
                  </a:lnTo>
                  <a:lnTo>
                    <a:pt x="57088" y="606432"/>
                  </a:lnTo>
                  <a:lnTo>
                    <a:pt x="62278" y="661314"/>
                  </a:lnTo>
                  <a:lnTo>
                    <a:pt x="67468" y="716195"/>
                  </a:lnTo>
                  <a:lnTo>
                    <a:pt x="72658" y="771076"/>
                  </a:lnTo>
                  <a:lnTo>
                    <a:pt x="77848" y="825957"/>
                  </a:lnTo>
                  <a:lnTo>
                    <a:pt x="83038" y="880838"/>
                  </a:lnTo>
                  <a:lnTo>
                    <a:pt x="88228" y="935719"/>
                  </a:lnTo>
                  <a:lnTo>
                    <a:pt x="93418" y="990600"/>
                  </a:lnTo>
                  <a:lnTo>
                    <a:pt x="98608" y="1045481"/>
                  </a:lnTo>
                  <a:lnTo>
                    <a:pt x="103797" y="1100362"/>
                  </a:lnTo>
                  <a:lnTo>
                    <a:pt x="108987" y="115524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113341" y="2386212"/>
              <a:ext cx="92987" cy="1156528"/>
            </a:xfrm>
            <a:custGeom>
              <a:avLst/>
              <a:gdLst/>
              <a:ahLst/>
              <a:cxnLst/>
              <a:rect l="0" t="0" r="0" b="0"/>
              <a:pathLst>
                <a:path w="92987" h="1156528">
                  <a:moveTo>
                    <a:pt x="92987" y="1156011"/>
                  </a:moveTo>
                  <a:lnTo>
                    <a:pt x="90060" y="1100962"/>
                  </a:lnTo>
                  <a:lnTo>
                    <a:pt x="87132" y="1045914"/>
                  </a:lnTo>
                  <a:lnTo>
                    <a:pt x="84205" y="990866"/>
                  </a:lnTo>
                  <a:lnTo>
                    <a:pt x="81277" y="935818"/>
                  </a:lnTo>
                  <a:lnTo>
                    <a:pt x="78350" y="880770"/>
                  </a:lnTo>
                  <a:lnTo>
                    <a:pt x="75423" y="825722"/>
                  </a:lnTo>
                  <a:lnTo>
                    <a:pt x="72495" y="770674"/>
                  </a:lnTo>
                  <a:lnTo>
                    <a:pt x="69568" y="715625"/>
                  </a:lnTo>
                  <a:lnTo>
                    <a:pt x="66641" y="660577"/>
                  </a:lnTo>
                  <a:lnTo>
                    <a:pt x="63713" y="605529"/>
                  </a:lnTo>
                  <a:lnTo>
                    <a:pt x="60786" y="550481"/>
                  </a:lnTo>
                  <a:lnTo>
                    <a:pt x="57858" y="495433"/>
                  </a:lnTo>
                  <a:lnTo>
                    <a:pt x="54931" y="440385"/>
                  </a:lnTo>
                  <a:lnTo>
                    <a:pt x="52004" y="385337"/>
                  </a:lnTo>
                  <a:lnTo>
                    <a:pt x="49076" y="330288"/>
                  </a:lnTo>
                  <a:lnTo>
                    <a:pt x="46149" y="275240"/>
                  </a:lnTo>
                  <a:lnTo>
                    <a:pt x="43221" y="220192"/>
                  </a:lnTo>
                  <a:lnTo>
                    <a:pt x="40294" y="165144"/>
                  </a:lnTo>
                  <a:lnTo>
                    <a:pt x="37367" y="110096"/>
                  </a:lnTo>
                  <a:lnTo>
                    <a:pt x="34439" y="55048"/>
                  </a:lnTo>
                  <a:lnTo>
                    <a:pt x="31512" y="0"/>
                  </a:lnTo>
                  <a:lnTo>
                    <a:pt x="0" y="1995"/>
                  </a:lnTo>
                  <a:lnTo>
                    <a:pt x="4038" y="56972"/>
                  </a:lnTo>
                  <a:lnTo>
                    <a:pt x="8077" y="111950"/>
                  </a:lnTo>
                  <a:lnTo>
                    <a:pt x="12116" y="166928"/>
                  </a:lnTo>
                  <a:lnTo>
                    <a:pt x="16155" y="221906"/>
                  </a:lnTo>
                  <a:lnTo>
                    <a:pt x="20194" y="276884"/>
                  </a:lnTo>
                  <a:lnTo>
                    <a:pt x="24233" y="331861"/>
                  </a:lnTo>
                  <a:lnTo>
                    <a:pt x="28272" y="386839"/>
                  </a:lnTo>
                  <a:lnTo>
                    <a:pt x="32311" y="441817"/>
                  </a:lnTo>
                  <a:lnTo>
                    <a:pt x="36350" y="496795"/>
                  </a:lnTo>
                  <a:lnTo>
                    <a:pt x="40389" y="551772"/>
                  </a:lnTo>
                  <a:lnTo>
                    <a:pt x="44428" y="606750"/>
                  </a:lnTo>
                  <a:lnTo>
                    <a:pt x="48467" y="661728"/>
                  </a:lnTo>
                  <a:lnTo>
                    <a:pt x="52506" y="716706"/>
                  </a:lnTo>
                  <a:lnTo>
                    <a:pt x="56545" y="771683"/>
                  </a:lnTo>
                  <a:lnTo>
                    <a:pt x="60583" y="826661"/>
                  </a:lnTo>
                  <a:lnTo>
                    <a:pt x="64622" y="881639"/>
                  </a:lnTo>
                  <a:lnTo>
                    <a:pt x="68661" y="936617"/>
                  </a:lnTo>
                  <a:lnTo>
                    <a:pt x="72700" y="991594"/>
                  </a:lnTo>
                  <a:lnTo>
                    <a:pt x="76739" y="1046572"/>
                  </a:lnTo>
                  <a:lnTo>
                    <a:pt x="80778" y="1101550"/>
                  </a:lnTo>
                  <a:lnTo>
                    <a:pt x="84817" y="115652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144853" y="2385215"/>
              <a:ext cx="67064" cy="1157008"/>
            </a:xfrm>
            <a:custGeom>
              <a:avLst/>
              <a:gdLst/>
              <a:ahLst/>
              <a:cxnLst/>
              <a:rect l="0" t="0" r="0" b="0"/>
              <a:pathLst>
                <a:path w="67064" h="1157008">
                  <a:moveTo>
                    <a:pt x="67064" y="1156749"/>
                  </a:moveTo>
                  <a:lnTo>
                    <a:pt x="64897" y="1101666"/>
                  </a:lnTo>
                  <a:lnTo>
                    <a:pt x="62730" y="1046583"/>
                  </a:lnTo>
                  <a:lnTo>
                    <a:pt x="60563" y="991499"/>
                  </a:lnTo>
                  <a:lnTo>
                    <a:pt x="58396" y="936416"/>
                  </a:lnTo>
                  <a:lnTo>
                    <a:pt x="56229" y="881333"/>
                  </a:lnTo>
                  <a:lnTo>
                    <a:pt x="54062" y="826249"/>
                  </a:lnTo>
                  <a:lnTo>
                    <a:pt x="51895" y="771166"/>
                  </a:lnTo>
                  <a:lnTo>
                    <a:pt x="49728" y="716083"/>
                  </a:lnTo>
                  <a:lnTo>
                    <a:pt x="47561" y="660999"/>
                  </a:lnTo>
                  <a:lnTo>
                    <a:pt x="45394" y="605916"/>
                  </a:lnTo>
                  <a:lnTo>
                    <a:pt x="43227" y="550833"/>
                  </a:lnTo>
                  <a:lnTo>
                    <a:pt x="41061" y="495749"/>
                  </a:lnTo>
                  <a:lnTo>
                    <a:pt x="38894" y="440666"/>
                  </a:lnTo>
                  <a:lnTo>
                    <a:pt x="36727" y="385583"/>
                  </a:lnTo>
                  <a:lnTo>
                    <a:pt x="34560" y="330499"/>
                  </a:lnTo>
                  <a:lnTo>
                    <a:pt x="32393" y="275416"/>
                  </a:lnTo>
                  <a:lnTo>
                    <a:pt x="30226" y="220333"/>
                  </a:lnTo>
                  <a:lnTo>
                    <a:pt x="28059" y="165249"/>
                  </a:lnTo>
                  <a:lnTo>
                    <a:pt x="25892" y="110166"/>
                  </a:lnTo>
                  <a:lnTo>
                    <a:pt x="23725" y="55083"/>
                  </a:lnTo>
                  <a:lnTo>
                    <a:pt x="21558" y="0"/>
                  </a:lnTo>
                  <a:lnTo>
                    <a:pt x="0" y="997"/>
                  </a:lnTo>
                  <a:lnTo>
                    <a:pt x="2927" y="56045"/>
                  </a:lnTo>
                  <a:lnTo>
                    <a:pt x="5854" y="111093"/>
                  </a:lnTo>
                  <a:lnTo>
                    <a:pt x="8782" y="166141"/>
                  </a:lnTo>
                  <a:lnTo>
                    <a:pt x="11709" y="221189"/>
                  </a:lnTo>
                  <a:lnTo>
                    <a:pt x="14636" y="276237"/>
                  </a:lnTo>
                  <a:lnTo>
                    <a:pt x="17564" y="331286"/>
                  </a:lnTo>
                  <a:lnTo>
                    <a:pt x="20491" y="386334"/>
                  </a:lnTo>
                  <a:lnTo>
                    <a:pt x="23419" y="441382"/>
                  </a:lnTo>
                  <a:lnTo>
                    <a:pt x="26346" y="496430"/>
                  </a:lnTo>
                  <a:lnTo>
                    <a:pt x="29273" y="551478"/>
                  </a:lnTo>
                  <a:lnTo>
                    <a:pt x="32201" y="606526"/>
                  </a:lnTo>
                  <a:lnTo>
                    <a:pt x="35128" y="661574"/>
                  </a:lnTo>
                  <a:lnTo>
                    <a:pt x="38055" y="716623"/>
                  </a:lnTo>
                  <a:lnTo>
                    <a:pt x="40983" y="771671"/>
                  </a:lnTo>
                  <a:lnTo>
                    <a:pt x="43910" y="826719"/>
                  </a:lnTo>
                  <a:lnTo>
                    <a:pt x="46838" y="881767"/>
                  </a:lnTo>
                  <a:lnTo>
                    <a:pt x="49765" y="936815"/>
                  </a:lnTo>
                  <a:lnTo>
                    <a:pt x="52692" y="991863"/>
                  </a:lnTo>
                  <a:lnTo>
                    <a:pt x="55620" y="1046911"/>
                  </a:lnTo>
                  <a:lnTo>
                    <a:pt x="58547" y="1101960"/>
                  </a:lnTo>
                  <a:lnTo>
                    <a:pt x="61474" y="1157008"/>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166412" y="2384519"/>
              <a:ext cx="51062" cy="1157445"/>
            </a:xfrm>
            <a:custGeom>
              <a:avLst/>
              <a:gdLst/>
              <a:ahLst/>
              <a:cxnLst/>
              <a:rect l="0" t="0" r="0" b="0"/>
              <a:pathLst>
                <a:path w="51062" h="1157445">
                  <a:moveTo>
                    <a:pt x="51062" y="1157265"/>
                  </a:moveTo>
                  <a:lnTo>
                    <a:pt x="49651" y="1102157"/>
                  </a:lnTo>
                  <a:lnTo>
                    <a:pt x="48240" y="1047049"/>
                  </a:lnTo>
                  <a:lnTo>
                    <a:pt x="46829" y="991941"/>
                  </a:lnTo>
                  <a:lnTo>
                    <a:pt x="45418" y="936833"/>
                  </a:lnTo>
                  <a:lnTo>
                    <a:pt x="44007" y="881725"/>
                  </a:lnTo>
                  <a:lnTo>
                    <a:pt x="42596" y="826617"/>
                  </a:lnTo>
                  <a:lnTo>
                    <a:pt x="41185" y="771510"/>
                  </a:lnTo>
                  <a:lnTo>
                    <a:pt x="39775" y="716402"/>
                  </a:lnTo>
                  <a:lnTo>
                    <a:pt x="38364" y="661294"/>
                  </a:lnTo>
                  <a:lnTo>
                    <a:pt x="36953" y="606186"/>
                  </a:lnTo>
                  <a:lnTo>
                    <a:pt x="35542" y="551078"/>
                  </a:lnTo>
                  <a:lnTo>
                    <a:pt x="34131" y="495970"/>
                  </a:lnTo>
                  <a:lnTo>
                    <a:pt x="32720" y="440862"/>
                  </a:lnTo>
                  <a:lnTo>
                    <a:pt x="31309" y="385755"/>
                  </a:lnTo>
                  <a:lnTo>
                    <a:pt x="29898" y="330647"/>
                  </a:lnTo>
                  <a:lnTo>
                    <a:pt x="28487" y="275539"/>
                  </a:lnTo>
                  <a:lnTo>
                    <a:pt x="27076" y="220431"/>
                  </a:lnTo>
                  <a:lnTo>
                    <a:pt x="25665" y="165323"/>
                  </a:lnTo>
                  <a:lnTo>
                    <a:pt x="24254" y="110215"/>
                  </a:lnTo>
                  <a:lnTo>
                    <a:pt x="22844" y="55107"/>
                  </a:lnTo>
                  <a:lnTo>
                    <a:pt x="21433" y="0"/>
                  </a:lnTo>
                  <a:lnTo>
                    <a:pt x="0" y="695"/>
                  </a:lnTo>
                  <a:lnTo>
                    <a:pt x="2166" y="55779"/>
                  </a:lnTo>
                  <a:lnTo>
                    <a:pt x="4333" y="110862"/>
                  </a:lnTo>
                  <a:lnTo>
                    <a:pt x="6500" y="165945"/>
                  </a:lnTo>
                  <a:lnTo>
                    <a:pt x="8667" y="221029"/>
                  </a:lnTo>
                  <a:lnTo>
                    <a:pt x="10834" y="276112"/>
                  </a:lnTo>
                  <a:lnTo>
                    <a:pt x="13001" y="331195"/>
                  </a:lnTo>
                  <a:lnTo>
                    <a:pt x="15168" y="386279"/>
                  </a:lnTo>
                  <a:lnTo>
                    <a:pt x="17335" y="441362"/>
                  </a:lnTo>
                  <a:lnTo>
                    <a:pt x="19502" y="496445"/>
                  </a:lnTo>
                  <a:lnTo>
                    <a:pt x="21669" y="551529"/>
                  </a:lnTo>
                  <a:lnTo>
                    <a:pt x="23836" y="606612"/>
                  </a:lnTo>
                  <a:lnTo>
                    <a:pt x="26003" y="661695"/>
                  </a:lnTo>
                  <a:lnTo>
                    <a:pt x="28170" y="716779"/>
                  </a:lnTo>
                  <a:lnTo>
                    <a:pt x="30337" y="771862"/>
                  </a:lnTo>
                  <a:lnTo>
                    <a:pt x="32504" y="826945"/>
                  </a:lnTo>
                  <a:lnTo>
                    <a:pt x="34670" y="882029"/>
                  </a:lnTo>
                  <a:lnTo>
                    <a:pt x="36837" y="937112"/>
                  </a:lnTo>
                  <a:lnTo>
                    <a:pt x="39004" y="992195"/>
                  </a:lnTo>
                  <a:lnTo>
                    <a:pt x="41171" y="1047278"/>
                  </a:lnTo>
                  <a:lnTo>
                    <a:pt x="43338" y="1102362"/>
                  </a:lnTo>
                  <a:lnTo>
                    <a:pt x="45505" y="115744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187845" y="2384118"/>
              <a:ext cx="35170" cy="1157666"/>
            </a:xfrm>
            <a:custGeom>
              <a:avLst/>
              <a:gdLst/>
              <a:ahLst/>
              <a:cxnLst/>
              <a:rect l="0" t="0" r="0" b="0"/>
              <a:pathLst>
                <a:path w="35170" h="1157666">
                  <a:moveTo>
                    <a:pt x="35170" y="1157562"/>
                  </a:moveTo>
                  <a:lnTo>
                    <a:pt x="34513" y="1102440"/>
                  </a:lnTo>
                  <a:lnTo>
                    <a:pt x="33856" y="1047318"/>
                  </a:lnTo>
                  <a:lnTo>
                    <a:pt x="33199" y="992196"/>
                  </a:lnTo>
                  <a:lnTo>
                    <a:pt x="32542" y="937074"/>
                  </a:lnTo>
                  <a:lnTo>
                    <a:pt x="31885" y="881952"/>
                  </a:lnTo>
                  <a:lnTo>
                    <a:pt x="31228" y="826830"/>
                  </a:lnTo>
                  <a:lnTo>
                    <a:pt x="30572" y="771708"/>
                  </a:lnTo>
                  <a:lnTo>
                    <a:pt x="29915" y="716586"/>
                  </a:lnTo>
                  <a:lnTo>
                    <a:pt x="29258" y="661464"/>
                  </a:lnTo>
                  <a:lnTo>
                    <a:pt x="28601" y="606342"/>
                  </a:lnTo>
                  <a:lnTo>
                    <a:pt x="27944" y="551220"/>
                  </a:lnTo>
                  <a:lnTo>
                    <a:pt x="27287" y="496098"/>
                  </a:lnTo>
                  <a:lnTo>
                    <a:pt x="26630" y="440976"/>
                  </a:lnTo>
                  <a:lnTo>
                    <a:pt x="25973" y="385854"/>
                  </a:lnTo>
                  <a:lnTo>
                    <a:pt x="25316" y="330732"/>
                  </a:lnTo>
                  <a:lnTo>
                    <a:pt x="24659" y="275610"/>
                  </a:lnTo>
                  <a:lnTo>
                    <a:pt x="24002" y="220488"/>
                  </a:lnTo>
                  <a:lnTo>
                    <a:pt x="23345" y="165366"/>
                  </a:lnTo>
                  <a:lnTo>
                    <a:pt x="22688" y="110244"/>
                  </a:lnTo>
                  <a:lnTo>
                    <a:pt x="22031" y="55122"/>
                  </a:lnTo>
                  <a:lnTo>
                    <a:pt x="21374" y="0"/>
                  </a:lnTo>
                  <a:lnTo>
                    <a:pt x="0" y="400"/>
                  </a:lnTo>
                  <a:lnTo>
                    <a:pt x="1410" y="55508"/>
                  </a:lnTo>
                  <a:lnTo>
                    <a:pt x="2821" y="110616"/>
                  </a:lnTo>
                  <a:lnTo>
                    <a:pt x="4232" y="165724"/>
                  </a:lnTo>
                  <a:lnTo>
                    <a:pt x="5643" y="220832"/>
                  </a:lnTo>
                  <a:lnTo>
                    <a:pt x="7054" y="275940"/>
                  </a:lnTo>
                  <a:lnTo>
                    <a:pt x="8465" y="331048"/>
                  </a:lnTo>
                  <a:lnTo>
                    <a:pt x="9876" y="386156"/>
                  </a:lnTo>
                  <a:lnTo>
                    <a:pt x="11287" y="441263"/>
                  </a:lnTo>
                  <a:lnTo>
                    <a:pt x="12698" y="496371"/>
                  </a:lnTo>
                  <a:lnTo>
                    <a:pt x="14109" y="551479"/>
                  </a:lnTo>
                  <a:lnTo>
                    <a:pt x="15520" y="606587"/>
                  </a:lnTo>
                  <a:lnTo>
                    <a:pt x="16931" y="661695"/>
                  </a:lnTo>
                  <a:lnTo>
                    <a:pt x="18341" y="716803"/>
                  </a:lnTo>
                  <a:lnTo>
                    <a:pt x="19752" y="771911"/>
                  </a:lnTo>
                  <a:lnTo>
                    <a:pt x="21163" y="827018"/>
                  </a:lnTo>
                  <a:lnTo>
                    <a:pt x="22574" y="882126"/>
                  </a:lnTo>
                  <a:lnTo>
                    <a:pt x="23985" y="937234"/>
                  </a:lnTo>
                  <a:lnTo>
                    <a:pt x="25396" y="992342"/>
                  </a:lnTo>
                  <a:lnTo>
                    <a:pt x="26807" y="1047450"/>
                  </a:lnTo>
                  <a:lnTo>
                    <a:pt x="28218" y="1102558"/>
                  </a:lnTo>
                  <a:lnTo>
                    <a:pt x="29629" y="1157666"/>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209219" y="2384010"/>
              <a:ext cx="17796" cy="1157669"/>
            </a:xfrm>
            <a:custGeom>
              <a:avLst/>
              <a:gdLst/>
              <a:ahLst/>
              <a:cxnLst/>
              <a:rect l="0" t="0" r="0" b="0"/>
              <a:pathLst>
                <a:path w="17796" h="1157669">
                  <a:moveTo>
                    <a:pt x="17796" y="1157642"/>
                  </a:moveTo>
                  <a:lnTo>
                    <a:pt x="17684" y="1102516"/>
                  </a:lnTo>
                  <a:lnTo>
                    <a:pt x="17571" y="1047390"/>
                  </a:lnTo>
                  <a:lnTo>
                    <a:pt x="17458" y="992264"/>
                  </a:lnTo>
                  <a:lnTo>
                    <a:pt x="17346" y="937138"/>
                  </a:lnTo>
                  <a:lnTo>
                    <a:pt x="17233" y="882012"/>
                  </a:lnTo>
                  <a:lnTo>
                    <a:pt x="17120" y="826887"/>
                  </a:lnTo>
                  <a:lnTo>
                    <a:pt x="17008" y="771761"/>
                  </a:lnTo>
                  <a:lnTo>
                    <a:pt x="16895" y="716635"/>
                  </a:lnTo>
                  <a:lnTo>
                    <a:pt x="16782" y="661509"/>
                  </a:lnTo>
                  <a:lnTo>
                    <a:pt x="16670" y="606383"/>
                  </a:lnTo>
                  <a:lnTo>
                    <a:pt x="16557" y="551258"/>
                  </a:lnTo>
                  <a:lnTo>
                    <a:pt x="16444" y="496132"/>
                  </a:lnTo>
                  <a:lnTo>
                    <a:pt x="16332" y="441006"/>
                  </a:lnTo>
                  <a:lnTo>
                    <a:pt x="16219" y="385880"/>
                  </a:lnTo>
                  <a:lnTo>
                    <a:pt x="16106" y="330754"/>
                  </a:lnTo>
                  <a:lnTo>
                    <a:pt x="15994" y="275629"/>
                  </a:lnTo>
                  <a:lnTo>
                    <a:pt x="15881" y="220503"/>
                  </a:lnTo>
                  <a:lnTo>
                    <a:pt x="15768" y="165377"/>
                  </a:lnTo>
                  <a:lnTo>
                    <a:pt x="15656" y="110251"/>
                  </a:lnTo>
                  <a:lnTo>
                    <a:pt x="15543" y="55125"/>
                  </a:lnTo>
                  <a:lnTo>
                    <a:pt x="15430" y="0"/>
                  </a:lnTo>
                  <a:lnTo>
                    <a:pt x="0" y="107"/>
                  </a:lnTo>
                  <a:lnTo>
                    <a:pt x="656" y="55229"/>
                  </a:lnTo>
                  <a:lnTo>
                    <a:pt x="1313" y="110351"/>
                  </a:lnTo>
                  <a:lnTo>
                    <a:pt x="1970" y="165473"/>
                  </a:lnTo>
                  <a:lnTo>
                    <a:pt x="2627" y="220595"/>
                  </a:lnTo>
                  <a:lnTo>
                    <a:pt x="3284" y="275717"/>
                  </a:lnTo>
                  <a:lnTo>
                    <a:pt x="3941" y="330839"/>
                  </a:lnTo>
                  <a:lnTo>
                    <a:pt x="4598" y="385961"/>
                  </a:lnTo>
                  <a:lnTo>
                    <a:pt x="5255" y="441083"/>
                  </a:lnTo>
                  <a:lnTo>
                    <a:pt x="5912" y="496205"/>
                  </a:lnTo>
                  <a:lnTo>
                    <a:pt x="6569" y="551327"/>
                  </a:lnTo>
                  <a:lnTo>
                    <a:pt x="7226" y="606449"/>
                  </a:lnTo>
                  <a:lnTo>
                    <a:pt x="7883" y="661571"/>
                  </a:lnTo>
                  <a:lnTo>
                    <a:pt x="8540" y="716693"/>
                  </a:lnTo>
                  <a:lnTo>
                    <a:pt x="9197" y="771815"/>
                  </a:lnTo>
                  <a:lnTo>
                    <a:pt x="9854" y="826937"/>
                  </a:lnTo>
                  <a:lnTo>
                    <a:pt x="10511" y="882059"/>
                  </a:lnTo>
                  <a:lnTo>
                    <a:pt x="11168" y="937181"/>
                  </a:lnTo>
                  <a:lnTo>
                    <a:pt x="11825" y="992303"/>
                  </a:lnTo>
                  <a:lnTo>
                    <a:pt x="12482" y="1047425"/>
                  </a:lnTo>
                  <a:lnTo>
                    <a:pt x="13139" y="1102547"/>
                  </a:lnTo>
                  <a:lnTo>
                    <a:pt x="13796" y="115766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224650" y="2384007"/>
              <a:ext cx="2913" cy="1157644"/>
            </a:xfrm>
            <a:custGeom>
              <a:avLst/>
              <a:gdLst/>
              <a:ahLst/>
              <a:cxnLst/>
              <a:rect l="0" t="0" r="0" b="0"/>
              <a:pathLst>
                <a:path w="2913" h="1157644">
                  <a:moveTo>
                    <a:pt x="2913" y="1157644"/>
                  </a:moveTo>
                  <a:lnTo>
                    <a:pt x="2875" y="1102518"/>
                  </a:lnTo>
                  <a:lnTo>
                    <a:pt x="2836" y="1047392"/>
                  </a:lnTo>
                  <a:lnTo>
                    <a:pt x="2798" y="992266"/>
                  </a:lnTo>
                  <a:lnTo>
                    <a:pt x="2760" y="937140"/>
                  </a:lnTo>
                  <a:lnTo>
                    <a:pt x="2722" y="882014"/>
                  </a:lnTo>
                  <a:lnTo>
                    <a:pt x="2683" y="826888"/>
                  </a:lnTo>
                  <a:lnTo>
                    <a:pt x="2645" y="771762"/>
                  </a:lnTo>
                  <a:lnTo>
                    <a:pt x="2607" y="716636"/>
                  </a:lnTo>
                  <a:lnTo>
                    <a:pt x="2569" y="661510"/>
                  </a:lnTo>
                  <a:lnTo>
                    <a:pt x="2531" y="606385"/>
                  </a:lnTo>
                  <a:lnTo>
                    <a:pt x="2492" y="551259"/>
                  </a:lnTo>
                  <a:lnTo>
                    <a:pt x="2454" y="496133"/>
                  </a:lnTo>
                  <a:lnTo>
                    <a:pt x="2416" y="441007"/>
                  </a:lnTo>
                  <a:lnTo>
                    <a:pt x="2378" y="385881"/>
                  </a:lnTo>
                  <a:lnTo>
                    <a:pt x="2339" y="330755"/>
                  </a:lnTo>
                  <a:lnTo>
                    <a:pt x="2301" y="275629"/>
                  </a:lnTo>
                  <a:lnTo>
                    <a:pt x="2263" y="220503"/>
                  </a:lnTo>
                  <a:lnTo>
                    <a:pt x="2225" y="165377"/>
                  </a:lnTo>
                  <a:lnTo>
                    <a:pt x="2187" y="110251"/>
                  </a:lnTo>
                  <a:lnTo>
                    <a:pt x="2148" y="55125"/>
                  </a:lnTo>
                  <a:lnTo>
                    <a:pt x="2110" y="0"/>
                  </a:lnTo>
                  <a:lnTo>
                    <a:pt x="0" y="2"/>
                  </a:lnTo>
                  <a:lnTo>
                    <a:pt x="112" y="55128"/>
                  </a:lnTo>
                  <a:lnTo>
                    <a:pt x="225" y="110254"/>
                  </a:lnTo>
                  <a:lnTo>
                    <a:pt x="338" y="165380"/>
                  </a:lnTo>
                  <a:lnTo>
                    <a:pt x="450" y="220506"/>
                  </a:lnTo>
                  <a:lnTo>
                    <a:pt x="563" y="275631"/>
                  </a:lnTo>
                  <a:lnTo>
                    <a:pt x="676" y="330757"/>
                  </a:lnTo>
                  <a:lnTo>
                    <a:pt x="788" y="385883"/>
                  </a:lnTo>
                  <a:lnTo>
                    <a:pt x="901" y="441009"/>
                  </a:lnTo>
                  <a:lnTo>
                    <a:pt x="1014" y="496135"/>
                  </a:lnTo>
                  <a:lnTo>
                    <a:pt x="1126" y="551260"/>
                  </a:lnTo>
                  <a:lnTo>
                    <a:pt x="1239" y="606386"/>
                  </a:lnTo>
                  <a:lnTo>
                    <a:pt x="1352" y="661512"/>
                  </a:lnTo>
                  <a:lnTo>
                    <a:pt x="1464" y="716638"/>
                  </a:lnTo>
                  <a:lnTo>
                    <a:pt x="1577" y="771764"/>
                  </a:lnTo>
                  <a:lnTo>
                    <a:pt x="1690" y="826890"/>
                  </a:lnTo>
                  <a:lnTo>
                    <a:pt x="1802" y="882015"/>
                  </a:lnTo>
                  <a:lnTo>
                    <a:pt x="1915" y="937141"/>
                  </a:lnTo>
                  <a:lnTo>
                    <a:pt x="2028" y="992267"/>
                  </a:lnTo>
                  <a:lnTo>
                    <a:pt x="2140" y="1047393"/>
                  </a:lnTo>
                  <a:lnTo>
                    <a:pt x="2253" y="1102519"/>
                  </a:lnTo>
                  <a:lnTo>
                    <a:pt x="2366" y="115764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226761" y="2384007"/>
              <a:ext cx="1083" cy="1157644"/>
            </a:xfrm>
            <a:custGeom>
              <a:avLst/>
              <a:gdLst/>
              <a:ahLst/>
              <a:cxnLst/>
              <a:rect l="0" t="0" r="0" b="0"/>
              <a:pathLst>
                <a:path w="1083" h="1157644">
                  <a:moveTo>
                    <a:pt x="1083" y="1157644"/>
                  </a:moveTo>
                  <a:lnTo>
                    <a:pt x="1083" y="1102518"/>
                  </a:lnTo>
                  <a:lnTo>
                    <a:pt x="1083" y="1047392"/>
                  </a:lnTo>
                  <a:lnTo>
                    <a:pt x="1083" y="992266"/>
                  </a:lnTo>
                  <a:lnTo>
                    <a:pt x="1083" y="937140"/>
                  </a:lnTo>
                  <a:lnTo>
                    <a:pt x="1083" y="882014"/>
                  </a:lnTo>
                  <a:lnTo>
                    <a:pt x="1083" y="826888"/>
                  </a:lnTo>
                  <a:lnTo>
                    <a:pt x="1083" y="771762"/>
                  </a:lnTo>
                  <a:lnTo>
                    <a:pt x="1083" y="716637"/>
                  </a:lnTo>
                  <a:lnTo>
                    <a:pt x="1083" y="661511"/>
                  </a:lnTo>
                  <a:lnTo>
                    <a:pt x="1083" y="606385"/>
                  </a:lnTo>
                  <a:lnTo>
                    <a:pt x="1083" y="551259"/>
                  </a:lnTo>
                  <a:lnTo>
                    <a:pt x="1083" y="496133"/>
                  </a:lnTo>
                  <a:lnTo>
                    <a:pt x="1083" y="441007"/>
                  </a:lnTo>
                  <a:lnTo>
                    <a:pt x="1083" y="385881"/>
                  </a:lnTo>
                  <a:lnTo>
                    <a:pt x="1083" y="330755"/>
                  </a:lnTo>
                  <a:lnTo>
                    <a:pt x="1083" y="275629"/>
                  </a:lnTo>
                  <a:lnTo>
                    <a:pt x="1083" y="220503"/>
                  </a:lnTo>
                  <a:lnTo>
                    <a:pt x="1083" y="165377"/>
                  </a:lnTo>
                  <a:lnTo>
                    <a:pt x="1083" y="110251"/>
                  </a:lnTo>
                  <a:lnTo>
                    <a:pt x="1083" y="55125"/>
                  </a:lnTo>
                  <a:lnTo>
                    <a:pt x="1083" y="0"/>
                  </a:lnTo>
                  <a:lnTo>
                    <a:pt x="0" y="0"/>
                  </a:lnTo>
                  <a:lnTo>
                    <a:pt x="38" y="55126"/>
                  </a:lnTo>
                  <a:lnTo>
                    <a:pt x="76" y="110252"/>
                  </a:lnTo>
                  <a:lnTo>
                    <a:pt x="114" y="165378"/>
                  </a:lnTo>
                  <a:lnTo>
                    <a:pt x="152" y="220504"/>
                  </a:lnTo>
                  <a:lnTo>
                    <a:pt x="191" y="275629"/>
                  </a:lnTo>
                  <a:lnTo>
                    <a:pt x="229" y="330755"/>
                  </a:lnTo>
                  <a:lnTo>
                    <a:pt x="267" y="385881"/>
                  </a:lnTo>
                  <a:lnTo>
                    <a:pt x="305" y="441007"/>
                  </a:lnTo>
                  <a:lnTo>
                    <a:pt x="343" y="496133"/>
                  </a:lnTo>
                  <a:lnTo>
                    <a:pt x="382" y="551259"/>
                  </a:lnTo>
                  <a:lnTo>
                    <a:pt x="420" y="606385"/>
                  </a:lnTo>
                  <a:lnTo>
                    <a:pt x="458" y="661511"/>
                  </a:lnTo>
                  <a:lnTo>
                    <a:pt x="496" y="716637"/>
                  </a:lnTo>
                  <a:lnTo>
                    <a:pt x="535" y="771763"/>
                  </a:lnTo>
                  <a:lnTo>
                    <a:pt x="573" y="826889"/>
                  </a:lnTo>
                  <a:lnTo>
                    <a:pt x="611" y="882014"/>
                  </a:lnTo>
                  <a:lnTo>
                    <a:pt x="649" y="937140"/>
                  </a:lnTo>
                  <a:lnTo>
                    <a:pt x="687" y="992266"/>
                  </a:lnTo>
                  <a:lnTo>
                    <a:pt x="726" y="1047392"/>
                  </a:lnTo>
                  <a:lnTo>
                    <a:pt x="764" y="1102518"/>
                  </a:lnTo>
                  <a:lnTo>
                    <a:pt x="802" y="115764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071165" y="3868593"/>
              <a:ext cx="313358"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4m</a:t>
              </a:r>
            </a:p>
          </p:txBody>
        </p:sp>
        <p:sp>
          <p:nvSpPr>
            <p:cNvPr id="29" name="tx29"/>
            <p:cNvSpPr/>
            <p:nvPr/>
          </p:nvSpPr>
          <p:spPr>
            <a:xfrm>
              <a:off x="4253369" y="2514191"/>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non vaccinés (% du total non vacciné)</a:t>
              </a:r>
            </a:p>
          </p:txBody>
        </p:sp>
        <p:sp>
          <p:nvSpPr>
            <p:cNvPr id="30" name="rc30"/>
            <p:cNvSpPr/>
            <p:nvPr/>
          </p:nvSpPr>
          <p:spPr>
            <a:xfrm>
              <a:off x="4262369"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262369"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262369"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262369"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262369"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262369"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262369"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262369"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262369"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262369"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262369"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262369"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81402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81402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81402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81402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81402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81402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81402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81402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81402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81402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81402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81402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4542414"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2.2 million (54.3%) </a:t>
              </a:r>
            </a:p>
          </p:txBody>
        </p:sp>
        <p:sp>
          <p:nvSpPr>
            <p:cNvPr id="55" name="tx55"/>
            <p:cNvSpPr/>
            <p:nvPr/>
          </p:nvSpPr>
          <p:spPr>
            <a:xfrm>
              <a:off x="4542414" y="2993885"/>
              <a:ext cx="12920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RDC: 788,000 (19.7%) </a:t>
              </a:r>
            </a:p>
          </p:txBody>
        </p:sp>
        <p:sp>
          <p:nvSpPr>
            <p:cNvPr id="56" name="tx56"/>
            <p:cNvSpPr/>
            <p:nvPr/>
          </p:nvSpPr>
          <p:spPr>
            <a:xfrm>
              <a:off x="4542414"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156,000 (3.9%) </a:t>
              </a:r>
            </a:p>
          </p:txBody>
        </p:sp>
        <p:sp>
          <p:nvSpPr>
            <p:cNvPr id="57" name="tx57"/>
            <p:cNvSpPr/>
            <p:nvPr/>
          </p:nvSpPr>
          <p:spPr>
            <a:xfrm>
              <a:off x="4542414" y="3432797"/>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Cameroun: 132,000 (3.3%) </a:t>
              </a:r>
            </a:p>
          </p:txBody>
        </p:sp>
        <p:sp>
          <p:nvSpPr>
            <p:cNvPr id="58" name="tx58"/>
            <p:cNvSpPr/>
            <p:nvPr/>
          </p:nvSpPr>
          <p:spPr>
            <a:xfrm>
              <a:off x="4542414" y="3652253"/>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Tchad: 121,000 (3%) </a:t>
              </a:r>
            </a:p>
          </p:txBody>
        </p:sp>
        <p:sp>
          <p:nvSpPr>
            <p:cNvPr id="59" name="tx59"/>
            <p:cNvSpPr/>
            <p:nvPr/>
          </p:nvSpPr>
          <p:spPr>
            <a:xfrm>
              <a:off x="4542414" y="3871709"/>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Guinée: 103,000 (2.6%) </a:t>
              </a:r>
            </a:p>
          </p:txBody>
        </p:sp>
        <p:sp>
          <p:nvSpPr>
            <p:cNvPr id="60" name="tx60"/>
            <p:cNvSpPr/>
            <p:nvPr/>
          </p:nvSpPr>
          <p:spPr>
            <a:xfrm>
              <a:off x="4542414" y="4091165"/>
              <a:ext cx="21930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République centrafricaine: 97,000 (2.4%) </a:t>
              </a:r>
            </a:p>
          </p:txBody>
        </p:sp>
        <p:sp>
          <p:nvSpPr>
            <p:cNvPr id="61" name="tx61"/>
            <p:cNvSpPr/>
            <p:nvPr/>
          </p:nvSpPr>
          <p:spPr>
            <a:xfrm>
              <a:off x="4542414" y="4310621"/>
              <a:ext cx="1130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Mali: 94,000 (2.3%) </a:t>
              </a:r>
            </a:p>
          </p:txBody>
        </p:sp>
        <p:sp>
          <p:nvSpPr>
            <p:cNvPr id="62" name="tx62"/>
            <p:cNvSpPr/>
            <p:nvPr/>
          </p:nvSpPr>
          <p:spPr>
            <a:xfrm>
              <a:off x="4542414" y="4530077"/>
              <a:ext cx="121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Bénin: 84,000 (2.1%) </a:t>
              </a:r>
            </a:p>
          </p:txBody>
        </p:sp>
        <p:sp>
          <p:nvSpPr>
            <p:cNvPr id="63" name="tx63"/>
            <p:cNvSpPr/>
            <p:nvPr/>
          </p:nvSpPr>
          <p:spPr>
            <a:xfrm>
              <a:off x="4542414" y="4749533"/>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Niger: 54,000 (1.4%) </a:t>
              </a:r>
            </a:p>
          </p:txBody>
        </p:sp>
        <p:sp>
          <p:nvSpPr>
            <p:cNvPr id="64" name="tx64"/>
            <p:cNvSpPr/>
            <p:nvPr/>
          </p:nvSpPr>
          <p:spPr>
            <a:xfrm>
              <a:off x="4542414" y="4968989"/>
              <a:ext cx="16182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35,000 (&lt;1%) </a:t>
              </a:r>
            </a:p>
          </p:txBody>
        </p:sp>
        <p:sp>
          <p:nvSpPr>
            <p:cNvPr id="65" name="tx65"/>
            <p:cNvSpPr/>
            <p:nvPr/>
          </p:nvSpPr>
          <p:spPr>
            <a:xfrm>
              <a:off x="4542414" y="518844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Sénégal: 32,000 (&lt;1%) </a:t>
              </a:r>
            </a:p>
          </p:txBody>
        </p:sp>
        <p:sp>
          <p:nvSpPr>
            <p:cNvPr id="66" name="tx66"/>
            <p:cNvSpPr/>
            <p:nvPr/>
          </p:nvSpPr>
          <p:spPr>
            <a:xfrm>
              <a:off x="7094066" y="2774429"/>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Gabon: 24,000 (&lt;1%) </a:t>
              </a:r>
            </a:p>
          </p:txBody>
        </p:sp>
        <p:sp>
          <p:nvSpPr>
            <p:cNvPr id="67" name="tx67"/>
            <p:cNvSpPr/>
            <p:nvPr/>
          </p:nvSpPr>
          <p:spPr>
            <a:xfrm>
              <a:off x="7094066" y="2993885"/>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Sierra Leone: 20,000 (&lt;1%) </a:t>
              </a:r>
            </a:p>
          </p:txBody>
        </p:sp>
        <p:sp>
          <p:nvSpPr>
            <p:cNvPr id="68" name="tx68"/>
            <p:cNvSpPr/>
            <p:nvPr/>
          </p:nvSpPr>
          <p:spPr>
            <a:xfrm>
              <a:off x="7094066"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Libéria: 15,000 (&lt;1%) </a:t>
              </a:r>
            </a:p>
          </p:txBody>
        </p:sp>
        <p:sp>
          <p:nvSpPr>
            <p:cNvPr id="69" name="tx69"/>
            <p:cNvSpPr/>
            <p:nvPr/>
          </p:nvSpPr>
          <p:spPr>
            <a:xfrm>
              <a:off x="7094066" y="3432797"/>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Togo: 14,000 (&lt;1%) </a:t>
              </a:r>
            </a:p>
          </p:txBody>
        </p:sp>
        <p:sp>
          <p:nvSpPr>
            <p:cNvPr id="70" name="tx70"/>
            <p:cNvSpPr/>
            <p:nvPr/>
          </p:nvSpPr>
          <p:spPr>
            <a:xfrm>
              <a:off x="7094066" y="365225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Congo: 13,000 (&lt;1%) </a:t>
              </a:r>
            </a:p>
          </p:txBody>
        </p:sp>
        <p:sp>
          <p:nvSpPr>
            <p:cNvPr id="71" name="tx71"/>
            <p:cNvSpPr/>
            <p:nvPr/>
          </p:nvSpPr>
          <p:spPr>
            <a:xfrm>
              <a:off x="7094066" y="3871709"/>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Gambie: 13,000 (&lt;1%) </a:t>
              </a:r>
            </a:p>
          </p:txBody>
        </p:sp>
        <p:sp>
          <p:nvSpPr>
            <p:cNvPr id="72" name="tx72"/>
            <p:cNvSpPr/>
            <p:nvPr/>
          </p:nvSpPr>
          <p:spPr>
            <a:xfrm>
              <a:off x="7094066" y="4091165"/>
              <a:ext cx="18421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Guinée équatoriale: 9,000 (&lt;1%) </a:t>
              </a:r>
            </a:p>
          </p:txBody>
        </p:sp>
        <p:sp>
          <p:nvSpPr>
            <p:cNvPr id="73" name="tx73"/>
            <p:cNvSpPr/>
            <p:nvPr/>
          </p:nvSpPr>
          <p:spPr>
            <a:xfrm>
              <a:off x="7094066" y="4310621"/>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Ghana: 9,000 (&lt;1%) </a:t>
              </a:r>
            </a:p>
          </p:txBody>
        </p:sp>
        <p:sp>
          <p:nvSpPr>
            <p:cNvPr id="74" name="tx74"/>
            <p:cNvSpPr/>
            <p:nvPr/>
          </p:nvSpPr>
          <p:spPr>
            <a:xfrm>
              <a:off x="7094066" y="4530077"/>
              <a:ext cx="14194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Mauritanie: 9,000 (&lt;1%) </a:t>
              </a:r>
            </a:p>
          </p:txBody>
        </p:sp>
        <p:sp>
          <p:nvSpPr>
            <p:cNvPr id="75" name="tx75"/>
            <p:cNvSpPr/>
            <p:nvPr/>
          </p:nvSpPr>
          <p:spPr>
            <a:xfrm>
              <a:off x="7094066" y="4749533"/>
              <a:ext cx="163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Guinée-Bissau: 6,000 (&lt;1%) </a:t>
              </a:r>
            </a:p>
          </p:txBody>
        </p:sp>
        <p:sp>
          <p:nvSpPr>
            <p:cNvPr id="76" name="tx76"/>
            <p:cNvSpPr/>
            <p:nvPr/>
          </p:nvSpPr>
          <p:spPr>
            <a:xfrm>
              <a:off x="7094066" y="4968989"/>
              <a:ext cx="204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Tomé-et-Principe: &lt;1,000 (&lt;1%) </a:t>
              </a:r>
            </a:p>
          </p:txBody>
        </p:sp>
        <p:sp>
          <p:nvSpPr>
            <p:cNvPr id="77" name="tx77"/>
            <p:cNvSpPr/>
            <p:nvPr/>
          </p:nvSpPr>
          <p:spPr>
            <a:xfrm>
              <a:off x="7094066"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800696"/>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 du total non </a:t>
              </a:r>
              <a:r>
                <a:rPr sz="1320" dirty="0" err="1">
                  <a:solidFill>
                    <a:srgbClr val="000000">
                      <a:alpha val="100000"/>
                    </a:srgbClr>
                  </a:solidFill>
                  <a:latin typeface="Arial"/>
                  <a:cs typeface="Arial"/>
                </a:rPr>
                <a:t>vacciné</a:t>
              </a:r>
              <a:r>
                <a:rPr sz="1320" dirty="0">
                  <a:solidFill>
                    <a:srgbClr val="000000">
                      <a:alpha val="100000"/>
                    </a:srgbClr>
                  </a:solidFill>
                  <a:latin typeface="Arial"/>
                  <a:cs typeface="Arial"/>
                </a:rPr>
                <a:t>)</a:t>
              </a:r>
            </a:p>
          </p:txBody>
        </p:sp>
        <p:sp>
          <p:nvSpPr>
            <p:cNvPr id="79" name="tx79"/>
            <p:cNvSpPr/>
            <p:nvPr/>
          </p:nvSpPr>
          <p:spPr>
            <a:xfrm>
              <a:off x="-117188" y="595269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875933" y="6065757"/>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81" name="tx81"/>
            <p:cNvSpPr/>
            <p:nvPr/>
          </p:nvSpPr>
          <p:spPr>
            <a:xfrm>
              <a:off x="-42426" y="6187768"/>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WCAR En 2025, 1 pays représentait plus de la moitié (54,3 %) de l'ensemble des enfants n'ayant reçu aucune dose, selon WCAR.
Le Nigeria comptait le plus grand nombre d’enfants n’ayant pas reçu le DTC1 (n = 2,2 millions), soit environ 54,3 % de l’ensemble des enfants n’ayant reçu aucune dose dans l’étude « » (n = 4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un pays représentait plus de la moitié de l'ensemble des enfants n'ayant reçu aucune dose, selon WCAR, le Nigeria en constituant la part la plus importante.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4949" y="4513863"/>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4949" y="3845330"/>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4949" y="3176798"/>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4949" y="2508265"/>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24949" y="1839732"/>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24949" y="4848129"/>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24949" y="4179597"/>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24949" y="3511064"/>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24949" y="2842531"/>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24949" y="2173999"/>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700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63756"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0511"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37266"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74020"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1077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4752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484284"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2103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157793"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9454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3130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68057"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50481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841566"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178321"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51507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851830"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18858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52533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862094"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819884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8535603"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87235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3669499" y="4735170"/>
              <a:ext cx="303079" cy="112959"/>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343008" y="4800674"/>
              <a:ext cx="303079" cy="4745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720818" y="4847538"/>
              <a:ext cx="303079" cy="590"/>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1985726" y="4671308"/>
              <a:ext cx="303079" cy="17682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2995990" y="4717772"/>
              <a:ext cx="303079" cy="130357"/>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2322481" y="4686534"/>
              <a:ext cx="303079" cy="16159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363536" y="4830269"/>
              <a:ext cx="303079" cy="17860"/>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1648971" y="4639183"/>
              <a:ext cx="303079" cy="20894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1312217" y="3793913"/>
              <a:ext cx="303079" cy="105421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37045" y="4836358"/>
              <a:ext cx="303079" cy="1177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5016517" y="4816537"/>
              <a:ext cx="303079" cy="31592"/>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700290" y="4830907"/>
              <a:ext cx="303079" cy="17222"/>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7373800" y="4836433"/>
              <a:ext cx="303079" cy="1169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2659235" y="4709845"/>
              <a:ext cx="303079" cy="138284"/>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8047309" y="4839712"/>
              <a:ext cx="303079" cy="841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5690027" y="4828147"/>
              <a:ext cx="303079" cy="19982"/>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3332744" y="4722282"/>
              <a:ext cx="303079" cy="125847"/>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710554" y="4836469"/>
              <a:ext cx="303079" cy="11660"/>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4006254" y="4775721"/>
              <a:ext cx="303079" cy="7240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975462" y="1941679"/>
              <a:ext cx="303079" cy="2906449"/>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4679763" y="4805064"/>
              <a:ext cx="303079" cy="43065"/>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5353272" y="4821704"/>
              <a:ext cx="303079" cy="26425"/>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8384064" y="4846978"/>
              <a:ext cx="303079" cy="115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026781" y="4829001"/>
              <a:ext cx="303079" cy="1912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2" name="tx62"/>
            <p:cNvSpPr/>
            <p:nvPr/>
          </p:nvSpPr>
          <p:spPr>
            <a:xfrm rot="-5400000">
              <a:off x="1006343" y="2071421"/>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2.2m</a:t>
              </a:r>
            </a:p>
          </p:txBody>
        </p:sp>
        <p:sp>
          <p:nvSpPr>
            <p:cNvPr id="63" name="tx63"/>
            <p:cNvSpPr/>
            <p:nvPr/>
          </p:nvSpPr>
          <p:spPr>
            <a:xfrm rot="-5400000">
              <a:off x="3647421" y="445644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84,000</a:t>
              </a:r>
            </a:p>
          </p:txBody>
        </p:sp>
        <p:sp>
          <p:nvSpPr>
            <p:cNvPr id="64" name="tx64"/>
            <p:cNvSpPr/>
            <p:nvPr/>
          </p:nvSpPr>
          <p:spPr>
            <a:xfrm rot="-5400000">
              <a:off x="4320930" y="452194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35,000</a:t>
              </a:r>
            </a:p>
          </p:txBody>
        </p:sp>
        <p:sp>
          <p:nvSpPr>
            <p:cNvPr id="65" name="tx65"/>
            <p:cNvSpPr/>
            <p:nvPr/>
          </p:nvSpPr>
          <p:spPr>
            <a:xfrm rot="-5400000">
              <a:off x="8749449" y="4636995"/>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66" name="tx66"/>
            <p:cNvSpPr/>
            <p:nvPr/>
          </p:nvSpPr>
          <p:spPr>
            <a:xfrm rot="-5400000">
              <a:off x="1933503" y="435037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132,000</a:t>
              </a:r>
            </a:p>
          </p:txBody>
        </p:sp>
        <p:sp>
          <p:nvSpPr>
            <p:cNvPr id="67" name="tx67"/>
            <p:cNvSpPr/>
            <p:nvPr/>
          </p:nvSpPr>
          <p:spPr>
            <a:xfrm rot="-5400000">
              <a:off x="2973912" y="443904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97,000</a:t>
              </a:r>
            </a:p>
          </p:txBody>
        </p:sp>
        <p:sp>
          <p:nvSpPr>
            <p:cNvPr id="68" name="tx68"/>
            <p:cNvSpPr/>
            <p:nvPr/>
          </p:nvSpPr>
          <p:spPr>
            <a:xfrm rot="-5400000">
              <a:off x="2270258" y="436560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121,000</a:t>
              </a:r>
            </a:p>
          </p:txBody>
        </p:sp>
        <p:sp>
          <p:nvSpPr>
            <p:cNvPr id="69" name="tx69"/>
            <p:cNvSpPr/>
            <p:nvPr/>
          </p:nvSpPr>
          <p:spPr>
            <a:xfrm rot="-5400000">
              <a:off x="6341458" y="455153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70" name="tx70"/>
            <p:cNvSpPr/>
            <p:nvPr/>
          </p:nvSpPr>
          <p:spPr>
            <a:xfrm rot="-5400000">
              <a:off x="1596749" y="431825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156,000</a:t>
              </a:r>
            </a:p>
          </p:txBody>
        </p:sp>
        <p:sp>
          <p:nvSpPr>
            <p:cNvPr id="71" name="tx71"/>
            <p:cNvSpPr/>
            <p:nvPr/>
          </p:nvSpPr>
          <p:spPr>
            <a:xfrm rot="-5400000">
              <a:off x="1259994" y="347298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788,000</a:t>
              </a:r>
            </a:p>
          </p:txBody>
        </p:sp>
        <p:sp>
          <p:nvSpPr>
            <p:cNvPr id="72" name="tx72"/>
            <p:cNvSpPr/>
            <p:nvPr/>
          </p:nvSpPr>
          <p:spPr>
            <a:xfrm rot="-5400000">
              <a:off x="7045112" y="4599831"/>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73" name="tx73"/>
            <p:cNvSpPr/>
            <p:nvPr/>
          </p:nvSpPr>
          <p:spPr>
            <a:xfrm rot="-5400000">
              <a:off x="4994440" y="453780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24,000</a:t>
              </a:r>
            </a:p>
          </p:txBody>
        </p:sp>
        <p:sp>
          <p:nvSpPr>
            <p:cNvPr id="74" name="tx74"/>
            <p:cNvSpPr/>
            <p:nvPr/>
          </p:nvSpPr>
          <p:spPr>
            <a:xfrm rot="-5400000">
              <a:off x="6678213" y="455217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75" name="tx75"/>
            <p:cNvSpPr/>
            <p:nvPr/>
          </p:nvSpPr>
          <p:spPr>
            <a:xfrm rot="-5400000">
              <a:off x="7381867" y="4599905"/>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76" name="tx76"/>
            <p:cNvSpPr/>
            <p:nvPr/>
          </p:nvSpPr>
          <p:spPr>
            <a:xfrm rot="-5400000">
              <a:off x="2607013" y="438891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103,000</a:t>
              </a:r>
            </a:p>
          </p:txBody>
        </p:sp>
        <p:sp>
          <p:nvSpPr>
            <p:cNvPr id="77" name="tx77"/>
            <p:cNvSpPr/>
            <p:nvPr/>
          </p:nvSpPr>
          <p:spPr>
            <a:xfrm rot="-5400000">
              <a:off x="8055376" y="4603185"/>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6,000</a:t>
              </a:r>
            </a:p>
          </p:txBody>
        </p:sp>
        <p:sp>
          <p:nvSpPr>
            <p:cNvPr id="78" name="tx78"/>
            <p:cNvSpPr/>
            <p:nvPr/>
          </p:nvSpPr>
          <p:spPr>
            <a:xfrm rot="-5400000">
              <a:off x="5667949" y="454941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15,000</a:t>
              </a:r>
            </a:p>
          </p:txBody>
        </p:sp>
        <p:sp>
          <p:nvSpPr>
            <p:cNvPr id="79" name="tx79"/>
            <p:cNvSpPr/>
            <p:nvPr/>
          </p:nvSpPr>
          <p:spPr>
            <a:xfrm rot="-5400000">
              <a:off x="3310667" y="444355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94,000</a:t>
              </a:r>
            </a:p>
          </p:txBody>
        </p:sp>
        <p:sp>
          <p:nvSpPr>
            <p:cNvPr id="80" name="tx80"/>
            <p:cNvSpPr/>
            <p:nvPr/>
          </p:nvSpPr>
          <p:spPr>
            <a:xfrm rot="-5400000">
              <a:off x="7718621" y="459994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81" name="tx81"/>
            <p:cNvSpPr/>
            <p:nvPr/>
          </p:nvSpPr>
          <p:spPr>
            <a:xfrm rot="-5400000">
              <a:off x="3984176" y="449699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54,000</a:t>
              </a:r>
            </a:p>
          </p:txBody>
        </p:sp>
        <p:sp>
          <p:nvSpPr>
            <p:cNvPr id="82" name="tx82"/>
            <p:cNvSpPr/>
            <p:nvPr/>
          </p:nvSpPr>
          <p:spPr>
            <a:xfrm rot="-5400000">
              <a:off x="4657685" y="452633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32,000</a:t>
              </a:r>
            </a:p>
          </p:txBody>
        </p:sp>
        <p:sp>
          <p:nvSpPr>
            <p:cNvPr id="83" name="tx83"/>
            <p:cNvSpPr/>
            <p:nvPr/>
          </p:nvSpPr>
          <p:spPr>
            <a:xfrm rot="-5400000">
              <a:off x="5331194" y="454297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20,000</a:t>
              </a:r>
            </a:p>
          </p:txBody>
        </p:sp>
        <p:sp>
          <p:nvSpPr>
            <p:cNvPr id="84" name="tx84"/>
            <p:cNvSpPr/>
            <p:nvPr/>
          </p:nvSpPr>
          <p:spPr>
            <a:xfrm rot="-5400000">
              <a:off x="8360477" y="4566136"/>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85" name="tx85"/>
            <p:cNvSpPr/>
            <p:nvPr/>
          </p:nvSpPr>
          <p:spPr>
            <a:xfrm rot="-5400000">
              <a:off x="6004703" y="455027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14,000</a:t>
              </a:r>
            </a:p>
          </p:txBody>
        </p:sp>
        <p:sp>
          <p:nvSpPr>
            <p:cNvPr id="86" name="tx86"/>
            <p:cNvSpPr/>
            <p:nvPr/>
          </p:nvSpPr>
          <p:spPr>
            <a:xfrm>
              <a:off x="725620" y="4806438"/>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7" name="tx87"/>
            <p:cNvSpPr/>
            <p:nvPr/>
          </p:nvSpPr>
          <p:spPr>
            <a:xfrm>
              <a:off x="601309" y="4137905"/>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500K</a:t>
              </a:r>
            </a:p>
          </p:txBody>
        </p:sp>
        <p:sp>
          <p:nvSpPr>
            <p:cNvPr id="88" name="tx88"/>
            <p:cNvSpPr/>
            <p:nvPr/>
          </p:nvSpPr>
          <p:spPr>
            <a:xfrm>
              <a:off x="508103" y="3469372"/>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1 000K</a:t>
              </a:r>
            </a:p>
          </p:txBody>
        </p:sp>
        <p:sp>
          <p:nvSpPr>
            <p:cNvPr id="89" name="tx89"/>
            <p:cNvSpPr/>
            <p:nvPr/>
          </p:nvSpPr>
          <p:spPr>
            <a:xfrm>
              <a:off x="508103" y="2800839"/>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1 500K</a:t>
              </a:r>
            </a:p>
          </p:txBody>
        </p:sp>
        <p:sp>
          <p:nvSpPr>
            <p:cNvPr id="90" name="tx90"/>
            <p:cNvSpPr/>
            <p:nvPr/>
          </p:nvSpPr>
          <p:spPr>
            <a:xfrm>
              <a:off x="508103" y="2132307"/>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2 000K</a:t>
              </a:r>
            </a:p>
          </p:txBody>
        </p:sp>
        <p:sp>
          <p:nvSpPr>
            <p:cNvPr id="91" name="tx91"/>
            <p:cNvSpPr/>
            <p:nvPr/>
          </p:nvSpPr>
          <p:spPr>
            <a:xfrm rot="-2700000">
              <a:off x="844614" y="5003772"/>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92" name="tx92"/>
            <p:cNvSpPr/>
            <p:nvPr/>
          </p:nvSpPr>
          <p:spPr>
            <a:xfrm rot="-2700000">
              <a:off x="1284406" y="4982320"/>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93" name="tx93"/>
            <p:cNvSpPr/>
            <p:nvPr/>
          </p:nvSpPr>
          <p:spPr>
            <a:xfrm rot="-2700000">
              <a:off x="1295297" y="5117298"/>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94" name="tx94"/>
            <p:cNvSpPr/>
            <p:nvPr/>
          </p:nvSpPr>
          <p:spPr>
            <a:xfrm rot="-2700000">
              <a:off x="1719200" y="508119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95" name="tx95"/>
            <p:cNvSpPr/>
            <p:nvPr/>
          </p:nvSpPr>
          <p:spPr>
            <a:xfrm rot="-2700000">
              <a:off x="2236716" y="5007745"/>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96" name="tx96"/>
            <p:cNvSpPr/>
            <p:nvPr/>
          </p:nvSpPr>
          <p:spPr>
            <a:xfrm rot="-2700000">
              <a:off x="2530489" y="5024129"/>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97" name="tx97"/>
            <p:cNvSpPr/>
            <p:nvPr/>
          </p:nvSpPr>
          <p:spPr>
            <a:xfrm rot="-2700000">
              <a:off x="2085689" y="5327014"/>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98" name="tx98"/>
            <p:cNvSpPr/>
            <p:nvPr/>
          </p:nvSpPr>
          <p:spPr>
            <a:xfrm rot="-2700000">
              <a:off x="3337202" y="4970373"/>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99" name="tx99"/>
            <p:cNvSpPr/>
            <p:nvPr/>
          </p:nvSpPr>
          <p:spPr>
            <a:xfrm rot="-2700000">
              <a:off x="3604726" y="4998613"/>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100" name="tx100"/>
            <p:cNvSpPr/>
            <p:nvPr/>
          </p:nvSpPr>
          <p:spPr>
            <a:xfrm rot="-2700000">
              <a:off x="3949806" y="497339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01" name="tx101"/>
            <p:cNvSpPr/>
            <p:nvPr/>
          </p:nvSpPr>
          <p:spPr>
            <a:xfrm rot="-2700000">
              <a:off x="3960351" y="5130721"/>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02" name="tx102"/>
            <p:cNvSpPr/>
            <p:nvPr/>
          </p:nvSpPr>
          <p:spPr>
            <a:xfrm rot="-2700000">
              <a:off x="4500704" y="5022814"/>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03" name="tx103"/>
            <p:cNvSpPr/>
            <p:nvPr/>
          </p:nvSpPr>
          <p:spPr>
            <a:xfrm rot="-2700000">
              <a:off x="4908964" y="50153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04" name="tx104"/>
            <p:cNvSpPr/>
            <p:nvPr/>
          </p:nvSpPr>
          <p:spPr>
            <a:xfrm rot="-2700000">
              <a:off x="4985903" y="5122970"/>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05" name="tx105"/>
            <p:cNvSpPr/>
            <p:nvPr/>
          </p:nvSpPr>
          <p:spPr>
            <a:xfrm rot="-2700000">
              <a:off x="5582867" y="5016170"/>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06" name="tx106"/>
            <p:cNvSpPr/>
            <p:nvPr/>
          </p:nvSpPr>
          <p:spPr>
            <a:xfrm rot="-2700000">
              <a:off x="5980860" y="4969030"/>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07" name="tx107"/>
            <p:cNvSpPr/>
            <p:nvPr/>
          </p:nvSpPr>
          <p:spPr>
            <a:xfrm rot="-2700000">
              <a:off x="6253460" y="4994240"/>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08" name="tx108"/>
            <p:cNvSpPr/>
            <p:nvPr/>
          </p:nvSpPr>
          <p:spPr>
            <a:xfrm rot="-2700000">
              <a:off x="6545134" y="5035069"/>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109" name="tx109"/>
            <p:cNvSpPr/>
            <p:nvPr/>
          </p:nvSpPr>
          <p:spPr>
            <a:xfrm rot="-2700000">
              <a:off x="6402397" y="521283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110" name="tx110"/>
            <p:cNvSpPr/>
            <p:nvPr/>
          </p:nvSpPr>
          <p:spPr>
            <a:xfrm rot="-2700000">
              <a:off x="7266247" y="50153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11" name="tx111"/>
            <p:cNvSpPr/>
            <p:nvPr/>
          </p:nvSpPr>
          <p:spPr>
            <a:xfrm rot="-2700000">
              <a:off x="7444530" y="5082410"/>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112" name="tx112"/>
            <p:cNvSpPr/>
            <p:nvPr/>
          </p:nvSpPr>
          <p:spPr>
            <a:xfrm rot="-2700000">
              <a:off x="7600477" y="5155885"/>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113" name="tx113"/>
            <p:cNvSpPr/>
            <p:nvPr/>
          </p:nvSpPr>
          <p:spPr>
            <a:xfrm rot="-2700000">
              <a:off x="7627752" y="5263229"/>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114" name="tx114"/>
            <p:cNvSpPr/>
            <p:nvPr/>
          </p:nvSpPr>
          <p:spPr>
            <a:xfrm rot="-2700000">
              <a:off x="8390572" y="5107593"/>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15" name="tx115"/>
            <p:cNvSpPr/>
            <p:nvPr/>
          </p:nvSpPr>
          <p:spPr>
            <a:xfrm rot="-5400000">
              <a:off x="27196" y="3168812"/>
              <a:ext cx="73001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zéro dose</a:t>
              </a:r>
            </a:p>
          </p:txBody>
        </p:sp>
        <p:sp>
          <p:nvSpPr>
            <p:cNvPr id="116" name="tx116"/>
            <p:cNvSpPr/>
            <p:nvPr/>
          </p:nvSpPr>
          <p:spPr>
            <a:xfrm>
              <a:off x="2454513" y="6281727"/>
              <a:ext cx="13507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DTC1 Couverture (%)</a:t>
              </a:r>
            </a:p>
          </p:txBody>
        </p:sp>
        <p:sp>
          <p:nvSpPr>
            <p:cNvPr id="117" name="rc117"/>
            <p:cNvSpPr/>
            <p:nvPr/>
          </p:nvSpPr>
          <p:spPr>
            <a:xfrm>
              <a:off x="3883853" y="626210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118" name="rc118"/>
            <p:cNvSpPr/>
            <p:nvPr/>
          </p:nvSpPr>
          <p:spPr>
            <a:xfrm>
              <a:off x="4432065"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19" name="rc119"/>
            <p:cNvSpPr/>
            <p:nvPr/>
          </p:nvSpPr>
          <p:spPr>
            <a:xfrm>
              <a:off x="5076538"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20" name="rc120"/>
            <p:cNvSpPr/>
            <p:nvPr/>
          </p:nvSpPr>
          <p:spPr>
            <a:xfrm>
              <a:off x="5721012"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21" name="rc121"/>
            <p:cNvSpPr/>
            <p:nvPr/>
          </p:nvSpPr>
          <p:spPr>
            <a:xfrm>
              <a:off x="6365485"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22" name="rc122"/>
            <p:cNvSpPr/>
            <p:nvPr/>
          </p:nvSpPr>
          <p:spPr>
            <a:xfrm>
              <a:off x="7009958" y="626210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3" name="tx123"/>
            <p:cNvSpPr/>
            <p:nvPr/>
          </p:nvSpPr>
          <p:spPr>
            <a:xfrm>
              <a:off x="4163898" y="6321141"/>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24" name="tx124"/>
            <p:cNvSpPr/>
            <p:nvPr/>
          </p:nvSpPr>
          <p:spPr>
            <a:xfrm>
              <a:off x="471211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25" name="tx125"/>
            <p:cNvSpPr/>
            <p:nvPr/>
          </p:nvSpPr>
          <p:spPr>
            <a:xfrm>
              <a:off x="5356583"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26" name="tx126"/>
            <p:cNvSpPr/>
            <p:nvPr/>
          </p:nvSpPr>
          <p:spPr>
            <a:xfrm>
              <a:off x="6001057"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27" name="tx127"/>
            <p:cNvSpPr/>
            <p:nvPr/>
          </p:nvSpPr>
          <p:spPr>
            <a:xfrm>
              <a:off x="664553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28" name="tx128"/>
            <p:cNvSpPr/>
            <p:nvPr/>
          </p:nvSpPr>
          <p:spPr>
            <a:xfrm>
              <a:off x="7290003"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29" name="tx129"/>
            <p:cNvSpPr/>
            <p:nvPr/>
          </p:nvSpPr>
          <p:spPr>
            <a:xfrm>
              <a:off x="924949" y="1330710"/>
              <a:ext cx="390827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Nombre d'enfants zéro dose, par pays, WCAR, 2025</a:t>
              </a:r>
            </a:p>
          </p:txBody>
        </p:sp>
        <p:sp>
          <p:nvSpPr>
            <p:cNvPr id="130" name="tx130"/>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le nombre d’enfants n’ayant reçu aucune dose en 2025, par pays, sur WCAR. La couleur des barres dépend du taux de couverture du DTC1.
En 2025, le Nigeria comptait le plus grand nombre absolu d’enfants n’ayant reçu aucune dose, avec un taux de couverture du DTC1 de 70 %.
Le nombre d’enfants non vaccinés dépend à la fois de la taille de la cohorte de naissance et des performances du programme. Par conséquent, les pays dont les cohortes de naissance sont importantes peuvent encore compter un nombre élevé d’enfants non vaccinés, même si les taux de couverture sont élevés. Parallèlement, les pays affichant une couverture élevée auront également un nombre absolu plus important d’enfants vaccinés. Veuillez vous reporter aux cartes thermiques pour connaître la couverture par pays.</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Environ 75 % des enfants n'ayant reçu aucune dose de vaccin dans la région « WCAR » vivent dans seulement trois pays, ce qui met en évidence les zones où une intensification des efforts pourrait avoir le plus grand impact régional sur le nombre d'enfants n'ayant reçu aucune dose.</a:t>
            </a:r>
          </a:p>
        </p:txBody>
      </p:sp>
      <p:grpSp>
        <p:nvGrpSpPr>
          <p:cNvPr id="133" name="Group 132"/>
          <p:cNvGrpSpPr/>
          <p:nvPr/>
        </p:nvGrpSpPr>
        <p:grpSpPr>
          <a:xfrm>
            <a:off x="292608" y="914400"/>
            <a:ext cx="8595360" cy="28575"/>
            <a:chOff x="292608" y="914400"/>
            <a:chExt cx="8595360" cy="28575"/>
          </a:xfrm>
        </p:grpSpPr>
        <p:sp>
          <p:nvSpPr>
            <p:cNvPr id="13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890236"/>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591908"/>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293579"/>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4241072"/>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31743" y="2942744"/>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164441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3610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76713"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1731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57925"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98531"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3913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79743"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42034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760955"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01561"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42168"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782774"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123380"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463986"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804592"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145198"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485804"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826410"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167016"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507622"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84822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188835"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529441"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87004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831743" y="4241072"/>
              <a:ext cx="8242667" cy="0"/>
            </a:xfrm>
            <a:custGeom>
              <a:avLst/>
              <a:gdLst/>
              <a:ahLst/>
              <a:cxnLst/>
              <a:rect l="0" t="0" r="0" b="0"/>
              <a:pathLst>
                <a:path w="8242667">
                  <a:moveTo>
                    <a:pt x="0" y="0"/>
                  </a:moveTo>
                  <a:lnTo>
                    <a:pt x="8242667" y="0"/>
                  </a:lnTo>
                  <a:lnTo>
                    <a:pt x="8242667" y="0"/>
                  </a:lnTo>
                </a:path>
              </a:pathLst>
            </a:custGeom>
            <a:ln w="16260" cap="flat">
              <a:solidFill>
                <a:srgbClr val="7F7F7F">
                  <a:alpha val="100000"/>
                </a:srgbClr>
              </a:solidFill>
              <a:prstDash val="dash"/>
              <a:round/>
            </a:ln>
          </p:spPr>
          <p:txBody>
            <a:bodyPr/>
            <a:lstStyle/>
            <a:p>
              <a:endParaRPr/>
            </a:p>
          </p:txBody>
        </p:sp>
        <p:sp>
          <p:nvSpPr>
            <p:cNvPr id="35" name="rc35"/>
            <p:cNvSpPr/>
            <p:nvPr/>
          </p:nvSpPr>
          <p:spPr>
            <a:xfrm>
              <a:off x="882834" y="4241072"/>
              <a:ext cx="306545" cy="934277"/>
            </a:xfrm>
            <a:prstGeom prst="rect">
              <a:avLst/>
            </a:prstGeom>
            <a:solidFill>
              <a:srgbClr val="F26A21">
                <a:alpha val="100000"/>
              </a:srgbClr>
            </a:solidFill>
          </p:spPr>
          <p:txBody>
            <a:bodyPr/>
            <a:lstStyle/>
            <a:p>
              <a:endParaRPr/>
            </a:p>
          </p:txBody>
        </p:sp>
        <p:sp>
          <p:nvSpPr>
            <p:cNvPr id="36" name="rc36"/>
            <p:cNvSpPr/>
            <p:nvPr/>
          </p:nvSpPr>
          <p:spPr>
            <a:xfrm>
              <a:off x="1223440" y="4241072"/>
              <a:ext cx="306545" cy="713171"/>
            </a:xfrm>
            <a:prstGeom prst="rect">
              <a:avLst/>
            </a:prstGeom>
            <a:solidFill>
              <a:srgbClr val="F26A21">
                <a:alpha val="100000"/>
              </a:srgbClr>
            </a:solidFill>
          </p:spPr>
          <p:txBody>
            <a:bodyPr/>
            <a:lstStyle/>
            <a:p>
              <a:endParaRPr/>
            </a:p>
          </p:txBody>
        </p:sp>
        <p:sp>
          <p:nvSpPr>
            <p:cNvPr id="37" name="rc37"/>
            <p:cNvSpPr/>
            <p:nvPr/>
          </p:nvSpPr>
          <p:spPr>
            <a:xfrm>
              <a:off x="1564046" y="4241072"/>
              <a:ext cx="306545" cy="548258"/>
            </a:xfrm>
            <a:prstGeom prst="rect">
              <a:avLst/>
            </a:prstGeom>
            <a:solidFill>
              <a:srgbClr val="F26A21">
                <a:alpha val="100000"/>
              </a:srgbClr>
            </a:solidFill>
          </p:spPr>
          <p:txBody>
            <a:bodyPr/>
            <a:lstStyle/>
            <a:p>
              <a:endParaRPr/>
            </a:p>
          </p:txBody>
        </p:sp>
        <p:sp>
          <p:nvSpPr>
            <p:cNvPr id="38" name="rc38"/>
            <p:cNvSpPr/>
            <p:nvPr/>
          </p:nvSpPr>
          <p:spPr>
            <a:xfrm>
              <a:off x="1904652" y="4241072"/>
              <a:ext cx="306545" cy="384824"/>
            </a:xfrm>
            <a:prstGeom prst="rect">
              <a:avLst/>
            </a:prstGeom>
            <a:solidFill>
              <a:srgbClr val="F26A21">
                <a:alpha val="100000"/>
              </a:srgbClr>
            </a:solidFill>
          </p:spPr>
          <p:txBody>
            <a:bodyPr/>
            <a:lstStyle/>
            <a:p>
              <a:endParaRPr/>
            </a:p>
          </p:txBody>
        </p:sp>
        <p:sp>
          <p:nvSpPr>
            <p:cNvPr id="39" name="rc39"/>
            <p:cNvSpPr/>
            <p:nvPr/>
          </p:nvSpPr>
          <p:spPr>
            <a:xfrm>
              <a:off x="2245258" y="4241072"/>
              <a:ext cx="306545" cy="141154"/>
            </a:xfrm>
            <a:prstGeom prst="rect">
              <a:avLst/>
            </a:prstGeom>
            <a:solidFill>
              <a:srgbClr val="F26A21">
                <a:alpha val="100000"/>
              </a:srgbClr>
            </a:solidFill>
          </p:spPr>
          <p:txBody>
            <a:bodyPr/>
            <a:lstStyle/>
            <a:p>
              <a:endParaRPr/>
            </a:p>
          </p:txBody>
        </p:sp>
        <p:sp>
          <p:nvSpPr>
            <p:cNvPr id="40" name="rc40"/>
            <p:cNvSpPr/>
            <p:nvPr/>
          </p:nvSpPr>
          <p:spPr>
            <a:xfrm>
              <a:off x="2585864" y="4241072"/>
              <a:ext cx="306545" cy="124691"/>
            </a:xfrm>
            <a:prstGeom prst="rect">
              <a:avLst/>
            </a:prstGeom>
            <a:solidFill>
              <a:srgbClr val="F26A21">
                <a:alpha val="100000"/>
              </a:srgbClr>
            </a:solidFill>
          </p:spPr>
          <p:txBody>
            <a:bodyPr/>
            <a:lstStyle/>
            <a:p>
              <a:endParaRPr/>
            </a:p>
          </p:txBody>
        </p:sp>
        <p:sp>
          <p:nvSpPr>
            <p:cNvPr id="41" name="rc41"/>
            <p:cNvSpPr/>
            <p:nvPr/>
          </p:nvSpPr>
          <p:spPr>
            <a:xfrm>
              <a:off x="2926470" y="4241072"/>
              <a:ext cx="306545" cy="104567"/>
            </a:xfrm>
            <a:prstGeom prst="rect">
              <a:avLst/>
            </a:prstGeom>
            <a:solidFill>
              <a:srgbClr val="F26A21">
                <a:alpha val="100000"/>
              </a:srgbClr>
            </a:solidFill>
          </p:spPr>
          <p:txBody>
            <a:bodyPr/>
            <a:lstStyle/>
            <a:p>
              <a:endParaRPr/>
            </a:p>
          </p:txBody>
        </p:sp>
        <p:sp>
          <p:nvSpPr>
            <p:cNvPr id="42" name="rc42"/>
            <p:cNvSpPr/>
            <p:nvPr/>
          </p:nvSpPr>
          <p:spPr>
            <a:xfrm>
              <a:off x="3267076" y="4241072"/>
              <a:ext cx="306545" cy="91376"/>
            </a:xfrm>
            <a:prstGeom prst="rect">
              <a:avLst/>
            </a:prstGeom>
            <a:solidFill>
              <a:srgbClr val="F26A21">
                <a:alpha val="100000"/>
              </a:srgbClr>
            </a:solidFill>
          </p:spPr>
          <p:txBody>
            <a:bodyPr/>
            <a:lstStyle/>
            <a:p>
              <a:endParaRPr/>
            </a:p>
          </p:txBody>
        </p:sp>
        <p:sp>
          <p:nvSpPr>
            <p:cNvPr id="43" name="rc43"/>
            <p:cNvSpPr/>
            <p:nvPr/>
          </p:nvSpPr>
          <p:spPr>
            <a:xfrm>
              <a:off x="3607683" y="4241072"/>
              <a:ext cx="306545" cy="50063"/>
            </a:xfrm>
            <a:prstGeom prst="rect">
              <a:avLst/>
            </a:prstGeom>
            <a:solidFill>
              <a:srgbClr val="F26A21">
                <a:alpha val="100000"/>
              </a:srgbClr>
            </a:solidFill>
          </p:spPr>
          <p:txBody>
            <a:bodyPr/>
            <a:lstStyle/>
            <a:p>
              <a:endParaRPr/>
            </a:p>
          </p:txBody>
        </p:sp>
        <p:sp>
          <p:nvSpPr>
            <p:cNvPr id="44" name="rc44"/>
            <p:cNvSpPr/>
            <p:nvPr/>
          </p:nvSpPr>
          <p:spPr>
            <a:xfrm>
              <a:off x="3948289" y="4241072"/>
              <a:ext cx="306545" cy="40949"/>
            </a:xfrm>
            <a:prstGeom prst="rect">
              <a:avLst/>
            </a:prstGeom>
            <a:solidFill>
              <a:srgbClr val="F26A21">
                <a:alpha val="100000"/>
              </a:srgbClr>
            </a:solidFill>
          </p:spPr>
          <p:txBody>
            <a:bodyPr/>
            <a:lstStyle/>
            <a:p>
              <a:endParaRPr/>
            </a:p>
          </p:txBody>
        </p:sp>
        <p:sp>
          <p:nvSpPr>
            <p:cNvPr id="45" name="rc45"/>
            <p:cNvSpPr/>
            <p:nvPr/>
          </p:nvSpPr>
          <p:spPr>
            <a:xfrm>
              <a:off x="4288895" y="4241072"/>
              <a:ext cx="306545" cy="15190"/>
            </a:xfrm>
            <a:prstGeom prst="rect">
              <a:avLst/>
            </a:prstGeom>
            <a:solidFill>
              <a:srgbClr val="F26A21">
                <a:alpha val="100000"/>
              </a:srgbClr>
            </a:solidFill>
          </p:spPr>
          <p:txBody>
            <a:bodyPr/>
            <a:lstStyle/>
            <a:p>
              <a:endParaRPr/>
            </a:p>
          </p:txBody>
        </p:sp>
        <p:sp>
          <p:nvSpPr>
            <p:cNvPr id="46" name="rc46"/>
            <p:cNvSpPr/>
            <p:nvPr/>
          </p:nvSpPr>
          <p:spPr>
            <a:xfrm>
              <a:off x="4629501" y="4241072"/>
              <a:ext cx="306545" cy="77"/>
            </a:xfrm>
            <a:prstGeom prst="rect">
              <a:avLst/>
            </a:prstGeom>
            <a:solidFill>
              <a:srgbClr val="F26A21">
                <a:alpha val="100000"/>
              </a:srgbClr>
            </a:solidFill>
          </p:spPr>
          <p:txBody>
            <a:bodyPr/>
            <a:lstStyle/>
            <a:p>
              <a:endParaRPr/>
            </a:p>
          </p:txBody>
        </p:sp>
        <p:sp>
          <p:nvSpPr>
            <p:cNvPr id="47" name="rc47"/>
            <p:cNvSpPr/>
            <p:nvPr/>
          </p:nvSpPr>
          <p:spPr>
            <a:xfrm>
              <a:off x="4970107" y="4240838"/>
              <a:ext cx="306545" cy="233"/>
            </a:xfrm>
            <a:prstGeom prst="rect">
              <a:avLst/>
            </a:prstGeom>
            <a:solidFill>
              <a:srgbClr val="F26A21">
                <a:alpha val="100000"/>
              </a:srgbClr>
            </a:solidFill>
          </p:spPr>
          <p:txBody>
            <a:bodyPr/>
            <a:lstStyle/>
            <a:p>
              <a:endParaRPr/>
            </a:p>
          </p:txBody>
        </p:sp>
        <p:sp>
          <p:nvSpPr>
            <p:cNvPr id="48" name="rc48"/>
            <p:cNvSpPr/>
            <p:nvPr/>
          </p:nvSpPr>
          <p:spPr>
            <a:xfrm>
              <a:off x="5310713" y="4240579"/>
              <a:ext cx="306545" cy="493"/>
            </a:xfrm>
            <a:prstGeom prst="rect">
              <a:avLst/>
            </a:prstGeom>
            <a:solidFill>
              <a:srgbClr val="F26A21">
                <a:alpha val="100000"/>
              </a:srgbClr>
            </a:solidFill>
          </p:spPr>
          <p:txBody>
            <a:bodyPr/>
            <a:lstStyle/>
            <a:p>
              <a:endParaRPr/>
            </a:p>
          </p:txBody>
        </p:sp>
        <p:sp>
          <p:nvSpPr>
            <p:cNvPr id="49" name="rc49"/>
            <p:cNvSpPr/>
            <p:nvPr/>
          </p:nvSpPr>
          <p:spPr>
            <a:xfrm>
              <a:off x="5651319" y="4239566"/>
              <a:ext cx="306545" cy="1506"/>
            </a:xfrm>
            <a:prstGeom prst="rect">
              <a:avLst/>
            </a:prstGeom>
            <a:solidFill>
              <a:srgbClr val="F26A21">
                <a:alpha val="100000"/>
              </a:srgbClr>
            </a:solidFill>
          </p:spPr>
          <p:txBody>
            <a:bodyPr/>
            <a:lstStyle/>
            <a:p>
              <a:endParaRPr/>
            </a:p>
          </p:txBody>
        </p:sp>
        <p:sp>
          <p:nvSpPr>
            <p:cNvPr id="50" name="rc50"/>
            <p:cNvSpPr/>
            <p:nvPr/>
          </p:nvSpPr>
          <p:spPr>
            <a:xfrm>
              <a:off x="5991925" y="4237099"/>
              <a:ext cx="306545" cy="3972"/>
            </a:xfrm>
            <a:prstGeom prst="rect">
              <a:avLst/>
            </a:prstGeom>
            <a:solidFill>
              <a:srgbClr val="F26A21">
                <a:alpha val="100000"/>
              </a:srgbClr>
            </a:solidFill>
          </p:spPr>
          <p:txBody>
            <a:bodyPr/>
            <a:lstStyle/>
            <a:p>
              <a:endParaRPr/>
            </a:p>
          </p:txBody>
        </p:sp>
        <p:sp>
          <p:nvSpPr>
            <p:cNvPr id="51" name="rc51"/>
            <p:cNvSpPr/>
            <p:nvPr/>
          </p:nvSpPr>
          <p:spPr>
            <a:xfrm>
              <a:off x="6332531" y="4236787"/>
              <a:ext cx="306545" cy="4284"/>
            </a:xfrm>
            <a:prstGeom prst="rect">
              <a:avLst/>
            </a:prstGeom>
            <a:solidFill>
              <a:srgbClr val="F26A21">
                <a:alpha val="100000"/>
              </a:srgbClr>
            </a:solidFill>
          </p:spPr>
          <p:txBody>
            <a:bodyPr/>
            <a:lstStyle/>
            <a:p>
              <a:endParaRPr/>
            </a:p>
          </p:txBody>
        </p:sp>
        <p:sp>
          <p:nvSpPr>
            <p:cNvPr id="52" name="rc52"/>
            <p:cNvSpPr/>
            <p:nvPr/>
          </p:nvSpPr>
          <p:spPr>
            <a:xfrm>
              <a:off x="6673137" y="4236502"/>
              <a:ext cx="306545" cy="4570"/>
            </a:xfrm>
            <a:prstGeom prst="rect">
              <a:avLst/>
            </a:prstGeom>
            <a:solidFill>
              <a:srgbClr val="F26A21">
                <a:alpha val="100000"/>
              </a:srgbClr>
            </a:solidFill>
          </p:spPr>
          <p:txBody>
            <a:bodyPr/>
            <a:lstStyle/>
            <a:p>
              <a:endParaRPr/>
            </a:p>
          </p:txBody>
        </p:sp>
        <p:sp>
          <p:nvSpPr>
            <p:cNvPr id="53" name="rc53"/>
            <p:cNvSpPr/>
            <p:nvPr/>
          </p:nvSpPr>
          <p:spPr>
            <a:xfrm>
              <a:off x="7013744" y="4235879"/>
              <a:ext cx="306545" cy="5193"/>
            </a:xfrm>
            <a:prstGeom prst="rect">
              <a:avLst/>
            </a:prstGeom>
            <a:solidFill>
              <a:srgbClr val="F26A21">
                <a:alpha val="100000"/>
              </a:srgbClr>
            </a:solidFill>
          </p:spPr>
          <p:txBody>
            <a:bodyPr/>
            <a:lstStyle/>
            <a:p>
              <a:endParaRPr/>
            </a:p>
          </p:txBody>
        </p:sp>
        <p:sp>
          <p:nvSpPr>
            <p:cNvPr id="54" name="rc54"/>
            <p:cNvSpPr/>
            <p:nvPr/>
          </p:nvSpPr>
          <p:spPr>
            <a:xfrm>
              <a:off x="7354350" y="4217261"/>
              <a:ext cx="306545" cy="23811"/>
            </a:xfrm>
            <a:prstGeom prst="rect">
              <a:avLst/>
            </a:prstGeom>
            <a:solidFill>
              <a:srgbClr val="F26A21">
                <a:alpha val="100000"/>
              </a:srgbClr>
            </a:solidFill>
          </p:spPr>
          <p:txBody>
            <a:bodyPr/>
            <a:lstStyle/>
            <a:p>
              <a:endParaRPr/>
            </a:p>
          </p:txBody>
        </p:sp>
        <p:sp>
          <p:nvSpPr>
            <p:cNvPr id="55" name="rc55"/>
            <p:cNvSpPr/>
            <p:nvPr/>
          </p:nvSpPr>
          <p:spPr>
            <a:xfrm>
              <a:off x="7694956" y="3953986"/>
              <a:ext cx="306545" cy="287086"/>
            </a:xfrm>
            <a:prstGeom prst="rect">
              <a:avLst/>
            </a:prstGeom>
            <a:solidFill>
              <a:srgbClr val="F26A21">
                <a:alpha val="100000"/>
              </a:srgbClr>
            </a:solidFill>
          </p:spPr>
          <p:txBody>
            <a:bodyPr/>
            <a:lstStyle/>
            <a:p>
              <a:endParaRPr/>
            </a:p>
          </p:txBody>
        </p:sp>
        <p:sp>
          <p:nvSpPr>
            <p:cNvPr id="56" name="rc56"/>
            <p:cNvSpPr/>
            <p:nvPr/>
          </p:nvSpPr>
          <p:spPr>
            <a:xfrm>
              <a:off x="8035562" y="3952116"/>
              <a:ext cx="306545" cy="288955"/>
            </a:xfrm>
            <a:prstGeom prst="rect">
              <a:avLst/>
            </a:prstGeom>
            <a:solidFill>
              <a:srgbClr val="F26A21">
                <a:alpha val="100000"/>
              </a:srgbClr>
            </a:solidFill>
          </p:spPr>
          <p:txBody>
            <a:bodyPr/>
            <a:lstStyle/>
            <a:p>
              <a:endParaRPr/>
            </a:p>
          </p:txBody>
        </p:sp>
        <p:sp>
          <p:nvSpPr>
            <p:cNvPr id="57" name="rc57"/>
            <p:cNvSpPr/>
            <p:nvPr/>
          </p:nvSpPr>
          <p:spPr>
            <a:xfrm>
              <a:off x="8376168" y="3819453"/>
              <a:ext cx="306545" cy="421619"/>
            </a:xfrm>
            <a:prstGeom prst="rect">
              <a:avLst/>
            </a:prstGeom>
            <a:solidFill>
              <a:srgbClr val="F26A21">
                <a:alpha val="100000"/>
              </a:srgbClr>
            </a:solidFill>
          </p:spPr>
          <p:txBody>
            <a:bodyPr/>
            <a:lstStyle/>
            <a:p>
              <a:endParaRPr/>
            </a:p>
          </p:txBody>
        </p:sp>
        <p:sp>
          <p:nvSpPr>
            <p:cNvPr id="58" name="rc58"/>
            <p:cNvSpPr/>
            <p:nvPr/>
          </p:nvSpPr>
          <p:spPr>
            <a:xfrm>
              <a:off x="8716774" y="1763498"/>
              <a:ext cx="306545" cy="2477573"/>
            </a:xfrm>
            <a:prstGeom prst="rect">
              <a:avLst/>
            </a:prstGeom>
            <a:solidFill>
              <a:srgbClr val="F26A21">
                <a:alpha val="100000"/>
              </a:srgbClr>
            </a:solidFill>
          </p:spPr>
          <p:txBody>
            <a:bodyPr/>
            <a:lstStyle/>
            <a:p>
              <a:endParaRPr/>
            </a:p>
          </p:txBody>
        </p:sp>
        <p:sp>
          <p:nvSpPr>
            <p:cNvPr id="59" name="tx59"/>
            <p:cNvSpPr/>
            <p:nvPr/>
          </p:nvSpPr>
          <p:spPr>
            <a:xfrm>
              <a:off x="5029928" y="4108603"/>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0" name="tx60"/>
            <p:cNvSpPr/>
            <p:nvPr/>
          </p:nvSpPr>
          <p:spPr>
            <a:xfrm>
              <a:off x="5370534" y="4108343"/>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1" name="tx61"/>
            <p:cNvSpPr/>
            <p:nvPr/>
          </p:nvSpPr>
          <p:spPr>
            <a:xfrm>
              <a:off x="5711140" y="4107331"/>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2" name="tx62"/>
            <p:cNvSpPr/>
            <p:nvPr/>
          </p:nvSpPr>
          <p:spPr>
            <a:xfrm>
              <a:off x="6051746" y="410486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3" name="tx63"/>
            <p:cNvSpPr/>
            <p:nvPr/>
          </p:nvSpPr>
          <p:spPr>
            <a:xfrm>
              <a:off x="6392352" y="4104552"/>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4" name="tx64"/>
            <p:cNvSpPr/>
            <p:nvPr/>
          </p:nvSpPr>
          <p:spPr>
            <a:xfrm>
              <a:off x="6732959" y="4104267"/>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5" name="tx65"/>
            <p:cNvSpPr/>
            <p:nvPr/>
          </p:nvSpPr>
          <p:spPr>
            <a:xfrm>
              <a:off x="7073565" y="410364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6" name="tx66"/>
            <p:cNvSpPr/>
            <p:nvPr/>
          </p:nvSpPr>
          <p:spPr>
            <a:xfrm>
              <a:off x="7414171" y="4085025"/>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7" name="tx67"/>
            <p:cNvSpPr/>
            <p:nvPr/>
          </p:nvSpPr>
          <p:spPr>
            <a:xfrm>
              <a:off x="7756285" y="3821750"/>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8" name="tx68"/>
            <p:cNvSpPr/>
            <p:nvPr/>
          </p:nvSpPr>
          <p:spPr>
            <a:xfrm>
              <a:off x="8096891" y="3819881"/>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 name="tx69"/>
            <p:cNvSpPr/>
            <p:nvPr/>
          </p:nvSpPr>
          <p:spPr>
            <a:xfrm>
              <a:off x="8437498" y="3685894"/>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0" name="tx70"/>
            <p:cNvSpPr/>
            <p:nvPr/>
          </p:nvSpPr>
          <p:spPr>
            <a:xfrm>
              <a:off x="8778104" y="1629940"/>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 name="tx71"/>
            <p:cNvSpPr/>
            <p:nvPr/>
          </p:nvSpPr>
          <p:spPr>
            <a:xfrm>
              <a:off x="957767" y="522021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72" name="tx72"/>
            <p:cNvSpPr/>
            <p:nvPr/>
          </p:nvSpPr>
          <p:spPr>
            <a:xfrm>
              <a:off x="1298373" y="500048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73" name="tx73"/>
            <p:cNvSpPr/>
            <p:nvPr/>
          </p:nvSpPr>
          <p:spPr>
            <a:xfrm>
              <a:off x="1638979" y="483557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4" name="tx74"/>
            <p:cNvSpPr/>
            <p:nvPr/>
          </p:nvSpPr>
          <p:spPr>
            <a:xfrm>
              <a:off x="1979585" y="4670815"/>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5" name="tx75"/>
            <p:cNvSpPr/>
            <p:nvPr/>
          </p:nvSpPr>
          <p:spPr>
            <a:xfrm>
              <a:off x="2350336" y="442852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6" name="tx76"/>
            <p:cNvSpPr/>
            <p:nvPr/>
          </p:nvSpPr>
          <p:spPr>
            <a:xfrm>
              <a:off x="2690942" y="441205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7" name="tx77"/>
            <p:cNvSpPr/>
            <p:nvPr/>
          </p:nvSpPr>
          <p:spPr>
            <a:xfrm>
              <a:off x="3031548" y="439219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8" name="tx78"/>
            <p:cNvSpPr/>
            <p:nvPr/>
          </p:nvSpPr>
          <p:spPr>
            <a:xfrm>
              <a:off x="3372155" y="437900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9" name="tx79"/>
            <p:cNvSpPr/>
            <p:nvPr/>
          </p:nvSpPr>
          <p:spPr>
            <a:xfrm>
              <a:off x="3712761" y="43373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0" name="tx80"/>
            <p:cNvSpPr/>
            <p:nvPr/>
          </p:nvSpPr>
          <p:spPr>
            <a:xfrm>
              <a:off x="4053367" y="4328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1" name="tx81"/>
            <p:cNvSpPr/>
            <p:nvPr/>
          </p:nvSpPr>
          <p:spPr>
            <a:xfrm>
              <a:off x="4362319" y="430250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2" name="tx82"/>
            <p:cNvSpPr/>
            <p:nvPr/>
          </p:nvSpPr>
          <p:spPr>
            <a:xfrm>
              <a:off x="4702925" y="4287391"/>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3" name="tx83"/>
            <p:cNvSpPr/>
            <p:nvPr/>
          </p:nvSpPr>
          <p:spPr>
            <a:xfrm>
              <a:off x="632414" y="4199380"/>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4" name="tx84"/>
            <p:cNvSpPr/>
            <p:nvPr/>
          </p:nvSpPr>
          <p:spPr>
            <a:xfrm>
              <a:off x="570259" y="2901052"/>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85" name="tx85"/>
            <p:cNvSpPr/>
            <p:nvPr/>
          </p:nvSpPr>
          <p:spPr>
            <a:xfrm>
              <a:off x="508103" y="1602724"/>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86" name="tx86"/>
            <p:cNvSpPr/>
            <p:nvPr/>
          </p:nvSpPr>
          <p:spPr>
            <a:xfrm rot="-2700000">
              <a:off x="618041" y="5579012"/>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87" name="tx87"/>
            <p:cNvSpPr/>
            <p:nvPr/>
          </p:nvSpPr>
          <p:spPr>
            <a:xfrm rot="-2700000">
              <a:off x="871498" y="561511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88" name="tx88"/>
            <p:cNvSpPr/>
            <p:nvPr/>
          </p:nvSpPr>
          <p:spPr>
            <a:xfrm rot="-2700000">
              <a:off x="1480014" y="550555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89" name="tx89"/>
            <p:cNvSpPr/>
            <p:nvPr/>
          </p:nvSpPr>
          <p:spPr>
            <a:xfrm rot="-2700000">
              <a:off x="996085" y="582482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90" name="tx90"/>
            <p:cNvSpPr/>
            <p:nvPr/>
          </p:nvSpPr>
          <p:spPr>
            <a:xfrm rot="-2700000">
              <a:off x="2136915" y="5492052"/>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91" name="tx91"/>
            <p:cNvSpPr/>
            <p:nvPr/>
          </p:nvSpPr>
          <p:spPr>
            <a:xfrm rot="-2700000">
              <a:off x="1952949" y="5710647"/>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92" name="tx92"/>
            <p:cNvSpPr/>
            <p:nvPr/>
          </p:nvSpPr>
          <p:spPr>
            <a:xfrm rot="-2700000">
              <a:off x="2799457" y="552194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93" name="tx93"/>
            <p:cNvSpPr/>
            <p:nvPr/>
          </p:nvSpPr>
          <p:spPr>
            <a:xfrm rot="-2700000">
              <a:off x="3204037" y="5496425"/>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94" name="tx94"/>
            <p:cNvSpPr/>
            <p:nvPr/>
          </p:nvSpPr>
          <p:spPr>
            <a:xfrm rot="-2700000">
              <a:off x="3501863" y="551316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95" name="tx95"/>
            <p:cNvSpPr/>
            <p:nvPr/>
          </p:nvSpPr>
          <p:spPr>
            <a:xfrm rot="-2700000">
              <a:off x="3794865" y="553288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96" name="tx96"/>
            <p:cNvSpPr/>
            <p:nvPr/>
          </p:nvSpPr>
          <p:spPr>
            <a:xfrm rot="-2700000">
              <a:off x="3843796" y="565369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97" name="tx97"/>
            <p:cNvSpPr/>
            <p:nvPr/>
          </p:nvSpPr>
          <p:spPr>
            <a:xfrm rot="-2700000">
              <a:off x="4300988" y="5605405"/>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98" name="tx98"/>
            <p:cNvSpPr/>
            <p:nvPr/>
          </p:nvSpPr>
          <p:spPr>
            <a:xfrm rot="-2700000">
              <a:off x="4215529" y="5761041"/>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99" name="tx99"/>
            <p:cNvSpPr/>
            <p:nvPr/>
          </p:nvSpPr>
          <p:spPr>
            <a:xfrm rot="-2700000">
              <a:off x="4945077" y="5620782"/>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00" name="tx100"/>
            <p:cNvSpPr/>
            <p:nvPr/>
          </p:nvSpPr>
          <p:spPr>
            <a:xfrm rot="-2700000">
              <a:off x="5545499" y="551316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01" name="tx101"/>
            <p:cNvSpPr/>
            <p:nvPr/>
          </p:nvSpPr>
          <p:spPr>
            <a:xfrm rot="-2700000">
              <a:off x="5727634" y="5580223"/>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102" name="tx102"/>
            <p:cNvSpPr/>
            <p:nvPr/>
          </p:nvSpPr>
          <p:spPr>
            <a:xfrm rot="-2700000">
              <a:off x="6227105" y="5513982"/>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03" name="tx103"/>
            <p:cNvSpPr/>
            <p:nvPr/>
          </p:nvSpPr>
          <p:spPr>
            <a:xfrm rot="-2700000">
              <a:off x="6628950" y="5466843"/>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04" name="tx104"/>
            <p:cNvSpPr/>
            <p:nvPr/>
          </p:nvSpPr>
          <p:spPr>
            <a:xfrm rot="-2700000">
              <a:off x="6632819" y="5628534"/>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05" name="tx105"/>
            <p:cNvSpPr/>
            <p:nvPr/>
          </p:nvSpPr>
          <p:spPr>
            <a:xfrm rot="-2700000">
              <a:off x="7299635" y="5471203"/>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06" name="tx106"/>
            <p:cNvSpPr/>
            <p:nvPr/>
          </p:nvSpPr>
          <p:spPr>
            <a:xfrm rot="-2700000">
              <a:off x="7517630" y="5520626"/>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07" name="tx107"/>
            <p:cNvSpPr/>
            <p:nvPr/>
          </p:nvSpPr>
          <p:spPr>
            <a:xfrm rot="-2700000">
              <a:off x="8041753" y="5468185"/>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08" name="tx108"/>
            <p:cNvSpPr/>
            <p:nvPr/>
          </p:nvSpPr>
          <p:spPr>
            <a:xfrm rot="-2700000">
              <a:off x="8350091" y="548013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109" name="tx109"/>
            <p:cNvSpPr/>
            <p:nvPr/>
          </p:nvSpPr>
          <p:spPr>
            <a:xfrm rot="-2700000">
              <a:off x="8587659" y="550158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110" name="tx110"/>
            <p:cNvSpPr/>
            <p:nvPr/>
          </p:nvSpPr>
          <p:spPr>
            <a:xfrm rot="-5400000">
              <a:off x="-584400" y="3403871"/>
              <a:ext cx="192551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absolue (en milliers)</a:t>
              </a:r>
            </a:p>
          </p:txBody>
        </p:sp>
        <p:sp>
          <p:nvSpPr>
            <p:cNvPr id="111" name="tx111"/>
            <p:cNvSpPr/>
            <p:nvPr/>
          </p:nvSpPr>
          <p:spPr>
            <a:xfrm>
              <a:off x="831743" y="1302470"/>
              <a:ext cx="6168628" cy="1855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Évolution du nombre absolu d'enfants n'ayant pas reçu de dose entre 2024 et 2025</a:t>
              </a:r>
            </a:p>
          </p:txBody>
        </p:sp>
        <p:sp>
          <p:nvSpPr>
            <p:cNvPr id="112" name="tx112"/>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absolue du nombre d'enfants n'ayant reçu aucune dose, par pays.
Au total, 12 pays ont enregistré une augmentation du nombre d'enfants n'ayant reçu aucune dose, tandis que 12 autres ont vu ce nombre diminuer entre 2024 et 2025.
Les trois pays ayant enregistré la plus forte augmentation sont : le Nigeria (2,1 millions ⇒ 2,2 millions [+95 000]), la RDC (772 000 ⇒ 788 000 [+16 000]), le Mali (83 000 ⇒ 94 000 [+11 000]).
C’est au Cameroun que la baisse du nombre d’enfants n’ayant reçu aucune dose a été la plus importante, passant de 168 000 en 2024 à 132 000 en 2025 (-36 000).</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Les tendances observées au niveau national concernant les enfants n'ayant reçu aucune dose étaient hétérogènes, ce qui souligne la nécessité de concentrer les ressources et les stratégies sur les pays où la charge de morbidité augmente, tout en préservant les progrès réalisés ailleurs.</a:t>
            </a:r>
          </a:p>
        </p:txBody>
      </p:sp>
      <p:grpSp>
        <p:nvGrpSpPr>
          <p:cNvPr id="115" name="Group 114"/>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151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255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89359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0463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567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62703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3807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4911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60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851279"/>
              <a:ext cx="239888" cy="264718"/>
            </a:xfrm>
            <a:prstGeom prst="rect">
              <a:avLst/>
            </a:prstGeom>
            <a:solidFill>
              <a:srgbClr val="80BD41">
                <a:alpha val="100000"/>
              </a:srgbClr>
            </a:solidFill>
          </p:spPr>
          <p:txBody>
            <a:bodyPr/>
            <a:lstStyle/>
            <a:p>
              <a:endParaRPr/>
            </a:p>
          </p:txBody>
        </p:sp>
        <p:sp>
          <p:nvSpPr>
            <p:cNvPr id="27" name="rc27"/>
            <p:cNvSpPr/>
            <p:nvPr/>
          </p:nvSpPr>
          <p:spPr>
            <a:xfrm>
              <a:off x="1296273" y="3468318"/>
              <a:ext cx="239888" cy="382960"/>
            </a:xfrm>
            <a:prstGeom prst="rect">
              <a:avLst/>
            </a:prstGeom>
            <a:solidFill>
              <a:srgbClr val="1CABE2">
                <a:alpha val="100000"/>
              </a:srgbClr>
            </a:solidFill>
          </p:spPr>
          <p:txBody>
            <a:bodyPr/>
            <a:lstStyle/>
            <a:p>
              <a:endParaRPr/>
            </a:p>
          </p:txBody>
        </p:sp>
        <p:sp>
          <p:nvSpPr>
            <p:cNvPr id="28" name="rc28"/>
            <p:cNvSpPr/>
            <p:nvPr/>
          </p:nvSpPr>
          <p:spPr>
            <a:xfrm>
              <a:off x="1562816" y="3848347"/>
              <a:ext cx="239888" cy="267650"/>
            </a:xfrm>
            <a:prstGeom prst="rect">
              <a:avLst/>
            </a:prstGeom>
            <a:solidFill>
              <a:srgbClr val="80BD41">
                <a:alpha val="100000"/>
              </a:srgbClr>
            </a:solidFill>
          </p:spPr>
          <p:txBody>
            <a:bodyPr/>
            <a:lstStyle/>
            <a:p>
              <a:endParaRPr/>
            </a:p>
          </p:txBody>
        </p:sp>
        <p:sp>
          <p:nvSpPr>
            <p:cNvPr id="29" name="rc29"/>
            <p:cNvSpPr/>
            <p:nvPr/>
          </p:nvSpPr>
          <p:spPr>
            <a:xfrm>
              <a:off x="1562816" y="3451039"/>
              <a:ext cx="239888" cy="397307"/>
            </a:xfrm>
            <a:prstGeom prst="rect">
              <a:avLst/>
            </a:prstGeom>
            <a:solidFill>
              <a:srgbClr val="1CABE2">
                <a:alpha val="100000"/>
              </a:srgbClr>
            </a:solidFill>
          </p:spPr>
          <p:txBody>
            <a:bodyPr/>
            <a:lstStyle/>
            <a:p>
              <a:endParaRPr/>
            </a:p>
          </p:txBody>
        </p:sp>
        <p:sp>
          <p:nvSpPr>
            <p:cNvPr id="30" name="rc30"/>
            <p:cNvSpPr/>
            <p:nvPr/>
          </p:nvSpPr>
          <p:spPr>
            <a:xfrm>
              <a:off x="1829360" y="3827115"/>
              <a:ext cx="239888" cy="288882"/>
            </a:xfrm>
            <a:prstGeom prst="rect">
              <a:avLst/>
            </a:prstGeom>
            <a:solidFill>
              <a:srgbClr val="80BD41">
                <a:alpha val="100000"/>
              </a:srgbClr>
            </a:solidFill>
          </p:spPr>
          <p:txBody>
            <a:bodyPr/>
            <a:lstStyle/>
            <a:p>
              <a:endParaRPr/>
            </a:p>
          </p:txBody>
        </p:sp>
        <p:sp>
          <p:nvSpPr>
            <p:cNvPr id="31" name="rc31"/>
            <p:cNvSpPr/>
            <p:nvPr/>
          </p:nvSpPr>
          <p:spPr>
            <a:xfrm>
              <a:off x="1829360" y="3434510"/>
              <a:ext cx="239888" cy="392604"/>
            </a:xfrm>
            <a:prstGeom prst="rect">
              <a:avLst/>
            </a:prstGeom>
            <a:solidFill>
              <a:srgbClr val="1CABE2">
                <a:alpha val="100000"/>
              </a:srgbClr>
            </a:solidFill>
          </p:spPr>
          <p:txBody>
            <a:bodyPr/>
            <a:lstStyle/>
            <a:p>
              <a:endParaRPr/>
            </a:p>
          </p:txBody>
        </p:sp>
        <p:sp>
          <p:nvSpPr>
            <p:cNvPr id="32" name="rc32"/>
            <p:cNvSpPr/>
            <p:nvPr/>
          </p:nvSpPr>
          <p:spPr>
            <a:xfrm>
              <a:off x="2095903" y="3793182"/>
              <a:ext cx="239888" cy="322815"/>
            </a:xfrm>
            <a:prstGeom prst="rect">
              <a:avLst/>
            </a:prstGeom>
            <a:solidFill>
              <a:srgbClr val="80BD41">
                <a:alpha val="100000"/>
              </a:srgbClr>
            </a:solidFill>
          </p:spPr>
          <p:txBody>
            <a:bodyPr/>
            <a:lstStyle/>
            <a:p>
              <a:endParaRPr/>
            </a:p>
          </p:txBody>
        </p:sp>
        <p:sp>
          <p:nvSpPr>
            <p:cNvPr id="33" name="rc33"/>
            <p:cNvSpPr/>
            <p:nvPr/>
          </p:nvSpPr>
          <p:spPr>
            <a:xfrm>
              <a:off x="2095903" y="3416951"/>
              <a:ext cx="239888" cy="376230"/>
            </a:xfrm>
            <a:prstGeom prst="rect">
              <a:avLst/>
            </a:prstGeom>
            <a:solidFill>
              <a:srgbClr val="1CABE2">
                <a:alpha val="100000"/>
              </a:srgbClr>
            </a:solidFill>
          </p:spPr>
          <p:txBody>
            <a:bodyPr/>
            <a:lstStyle/>
            <a:p>
              <a:endParaRPr/>
            </a:p>
          </p:txBody>
        </p:sp>
        <p:sp>
          <p:nvSpPr>
            <p:cNvPr id="34" name="rc34"/>
            <p:cNvSpPr/>
            <p:nvPr/>
          </p:nvSpPr>
          <p:spPr>
            <a:xfrm>
              <a:off x="2362446" y="3753018"/>
              <a:ext cx="239888" cy="362978"/>
            </a:xfrm>
            <a:prstGeom prst="rect">
              <a:avLst/>
            </a:prstGeom>
            <a:solidFill>
              <a:srgbClr val="80BD41">
                <a:alpha val="100000"/>
              </a:srgbClr>
            </a:solidFill>
          </p:spPr>
          <p:txBody>
            <a:bodyPr/>
            <a:lstStyle/>
            <a:p>
              <a:endParaRPr/>
            </a:p>
          </p:txBody>
        </p:sp>
        <p:sp>
          <p:nvSpPr>
            <p:cNvPr id="35" name="rc35"/>
            <p:cNvSpPr/>
            <p:nvPr/>
          </p:nvSpPr>
          <p:spPr>
            <a:xfrm>
              <a:off x="2362446" y="3399875"/>
              <a:ext cx="239888" cy="353143"/>
            </a:xfrm>
            <a:prstGeom prst="rect">
              <a:avLst/>
            </a:prstGeom>
            <a:solidFill>
              <a:srgbClr val="1CABE2">
                <a:alpha val="100000"/>
              </a:srgbClr>
            </a:solidFill>
          </p:spPr>
          <p:txBody>
            <a:bodyPr/>
            <a:lstStyle/>
            <a:p>
              <a:endParaRPr/>
            </a:p>
          </p:txBody>
        </p:sp>
        <p:sp>
          <p:nvSpPr>
            <p:cNvPr id="36" name="rc36"/>
            <p:cNvSpPr/>
            <p:nvPr/>
          </p:nvSpPr>
          <p:spPr>
            <a:xfrm>
              <a:off x="2628989" y="3711586"/>
              <a:ext cx="239888" cy="404411"/>
            </a:xfrm>
            <a:prstGeom prst="rect">
              <a:avLst/>
            </a:prstGeom>
            <a:solidFill>
              <a:srgbClr val="80BD41">
                <a:alpha val="100000"/>
              </a:srgbClr>
            </a:solidFill>
          </p:spPr>
          <p:txBody>
            <a:bodyPr/>
            <a:lstStyle/>
            <a:p>
              <a:endParaRPr/>
            </a:p>
          </p:txBody>
        </p:sp>
        <p:sp>
          <p:nvSpPr>
            <p:cNvPr id="37" name="rc37"/>
            <p:cNvSpPr/>
            <p:nvPr/>
          </p:nvSpPr>
          <p:spPr>
            <a:xfrm>
              <a:off x="2628989" y="3379293"/>
              <a:ext cx="239888" cy="332292"/>
            </a:xfrm>
            <a:prstGeom prst="rect">
              <a:avLst/>
            </a:prstGeom>
            <a:solidFill>
              <a:srgbClr val="1CABE2">
                <a:alpha val="100000"/>
              </a:srgbClr>
            </a:solidFill>
          </p:spPr>
          <p:txBody>
            <a:bodyPr/>
            <a:lstStyle/>
            <a:p>
              <a:endParaRPr/>
            </a:p>
          </p:txBody>
        </p:sp>
        <p:sp>
          <p:nvSpPr>
            <p:cNvPr id="38" name="rc38"/>
            <p:cNvSpPr/>
            <p:nvPr/>
          </p:nvSpPr>
          <p:spPr>
            <a:xfrm>
              <a:off x="2895532" y="3677797"/>
              <a:ext cx="239888" cy="438199"/>
            </a:xfrm>
            <a:prstGeom prst="rect">
              <a:avLst/>
            </a:prstGeom>
            <a:solidFill>
              <a:srgbClr val="80BD41">
                <a:alpha val="100000"/>
              </a:srgbClr>
            </a:solidFill>
          </p:spPr>
          <p:txBody>
            <a:bodyPr/>
            <a:lstStyle/>
            <a:p>
              <a:endParaRPr/>
            </a:p>
          </p:txBody>
        </p:sp>
        <p:sp>
          <p:nvSpPr>
            <p:cNvPr id="39" name="rc39"/>
            <p:cNvSpPr/>
            <p:nvPr/>
          </p:nvSpPr>
          <p:spPr>
            <a:xfrm>
              <a:off x="2895532" y="3359104"/>
              <a:ext cx="239888" cy="318693"/>
            </a:xfrm>
            <a:prstGeom prst="rect">
              <a:avLst/>
            </a:prstGeom>
            <a:solidFill>
              <a:srgbClr val="1CABE2">
                <a:alpha val="100000"/>
              </a:srgbClr>
            </a:solidFill>
          </p:spPr>
          <p:txBody>
            <a:bodyPr/>
            <a:lstStyle/>
            <a:p>
              <a:endParaRPr/>
            </a:p>
          </p:txBody>
        </p:sp>
        <p:sp>
          <p:nvSpPr>
            <p:cNvPr id="40" name="rc40"/>
            <p:cNvSpPr/>
            <p:nvPr/>
          </p:nvSpPr>
          <p:spPr>
            <a:xfrm>
              <a:off x="3162075" y="3650470"/>
              <a:ext cx="239888" cy="465527"/>
            </a:xfrm>
            <a:prstGeom prst="rect">
              <a:avLst/>
            </a:prstGeom>
            <a:solidFill>
              <a:srgbClr val="80BD41">
                <a:alpha val="100000"/>
              </a:srgbClr>
            </a:solidFill>
          </p:spPr>
          <p:txBody>
            <a:bodyPr/>
            <a:lstStyle/>
            <a:p>
              <a:endParaRPr/>
            </a:p>
          </p:txBody>
        </p:sp>
        <p:sp>
          <p:nvSpPr>
            <p:cNvPr id="41" name="rc41"/>
            <p:cNvSpPr/>
            <p:nvPr/>
          </p:nvSpPr>
          <p:spPr>
            <a:xfrm>
              <a:off x="3162075" y="3340637"/>
              <a:ext cx="239888" cy="309832"/>
            </a:xfrm>
            <a:prstGeom prst="rect">
              <a:avLst/>
            </a:prstGeom>
            <a:solidFill>
              <a:srgbClr val="1CABE2">
                <a:alpha val="100000"/>
              </a:srgbClr>
            </a:solidFill>
          </p:spPr>
          <p:txBody>
            <a:bodyPr/>
            <a:lstStyle/>
            <a:p>
              <a:endParaRPr/>
            </a:p>
          </p:txBody>
        </p:sp>
        <p:sp>
          <p:nvSpPr>
            <p:cNvPr id="42" name="rc42"/>
            <p:cNvSpPr/>
            <p:nvPr/>
          </p:nvSpPr>
          <p:spPr>
            <a:xfrm>
              <a:off x="3428618" y="3599818"/>
              <a:ext cx="239888" cy="516179"/>
            </a:xfrm>
            <a:prstGeom prst="rect">
              <a:avLst/>
            </a:prstGeom>
            <a:solidFill>
              <a:srgbClr val="80BD41">
                <a:alpha val="100000"/>
              </a:srgbClr>
            </a:solidFill>
          </p:spPr>
          <p:txBody>
            <a:bodyPr/>
            <a:lstStyle/>
            <a:p>
              <a:endParaRPr/>
            </a:p>
          </p:txBody>
        </p:sp>
        <p:sp>
          <p:nvSpPr>
            <p:cNvPr id="43" name="rc43"/>
            <p:cNvSpPr/>
            <p:nvPr/>
          </p:nvSpPr>
          <p:spPr>
            <a:xfrm>
              <a:off x="3428618" y="3320177"/>
              <a:ext cx="239888" cy="279641"/>
            </a:xfrm>
            <a:prstGeom prst="rect">
              <a:avLst/>
            </a:prstGeom>
            <a:solidFill>
              <a:srgbClr val="1CABE2">
                <a:alpha val="100000"/>
              </a:srgbClr>
            </a:solidFill>
          </p:spPr>
          <p:txBody>
            <a:bodyPr/>
            <a:lstStyle/>
            <a:p>
              <a:endParaRPr/>
            </a:p>
          </p:txBody>
        </p:sp>
        <p:sp>
          <p:nvSpPr>
            <p:cNvPr id="44" name="rc44"/>
            <p:cNvSpPr/>
            <p:nvPr/>
          </p:nvSpPr>
          <p:spPr>
            <a:xfrm>
              <a:off x="3695161" y="3547166"/>
              <a:ext cx="239888" cy="568830"/>
            </a:xfrm>
            <a:prstGeom prst="rect">
              <a:avLst/>
            </a:prstGeom>
            <a:solidFill>
              <a:srgbClr val="80BD41">
                <a:alpha val="100000"/>
              </a:srgbClr>
            </a:solidFill>
          </p:spPr>
          <p:txBody>
            <a:bodyPr/>
            <a:lstStyle/>
            <a:p>
              <a:endParaRPr/>
            </a:p>
          </p:txBody>
        </p:sp>
        <p:sp>
          <p:nvSpPr>
            <p:cNvPr id="45" name="rc45"/>
            <p:cNvSpPr/>
            <p:nvPr/>
          </p:nvSpPr>
          <p:spPr>
            <a:xfrm>
              <a:off x="3695161" y="3300850"/>
              <a:ext cx="239888" cy="246316"/>
            </a:xfrm>
            <a:prstGeom prst="rect">
              <a:avLst/>
            </a:prstGeom>
            <a:solidFill>
              <a:srgbClr val="1CABE2">
                <a:alpha val="100000"/>
              </a:srgbClr>
            </a:solidFill>
          </p:spPr>
          <p:txBody>
            <a:bodyPr/>
            <a:lstStyle/>
            <a:p>
              <a:endParaRPr/>
            </a:p>
          </p:txBody>
        </p:sp>
        <p:sp>
          <p:nvSpPr>
            <p:cNvPr id="46" name="rc46"/>
            <p:cNvSpPr/>
            <p:nvPr/>
          </p:nvSpPr>
          <p:spPr>
            <a:xfrm>
              <a:off x="3961705" y="3565841"/>
              <a:ext cx="239888" cy="550156"/>
            </a:xfrm>
            <a:prstGeom prst="rect">
              <a:avLst/>
            </a:prstGeom>
            <a:solidFill>
              <a:srgbClr val="80BD41">
                <a:alpha val="100000"/>
              </a:srgbClr>
            </a:solidFill>
          </p:spPr>
          <p:txBody>
            <a:bodyPr/>
            <a:lstStyle/>
            <a:p>
              <a:endParaRPr/>
            </a:p>
          </p:txBody>
        </p:sp>
        <p:sp>
          <p:nvSpPr>
            <p:cNvPr id="47" name="rc47"/>
            <p:cNvSpPr/>
            <p:nvPr/>
          </p:nvSpPr>
          <p:spPr>
            <a:xfrm>
              <a:off x="3961705" y="3279718"/>
              <a:ext cx="239888" cy="286122"/>
            </a:xfrm>
            <a:prstGeom prst="rect">
              <a:avLst/>
            </a:prstGeom>
            <a:solidFill>
              <a:srgbClr val="1CABE2">
                <a:alpha val="100000"/>
              </a:srgbClr>
            </a:solidFill>
          </p:spPr>
          <p:txBody>
            <a:bodyPr/>
            <a:lstStyle/>
            <a:p>
              <a:endParaRPr/>
            </a:p>
          </p:txBody>
        </p:sp>
        <p:sp>
          <p:nvSpPr>
            <p:cNvPr id="48" name="rc48"/>
            <p:cNvSpPr/>
            <p:nvPr/>
          </p:nvSpPr>
          <p:spPr>
            <a:xfrm>
              <a:off x="4228248" y="3570422"/>
              <a:ext cx="239888" cy="545575"/>
            </a:xfrm>
            <a:prstGeom prst="rect">
              <a:avLst/>
            </a:prstGeom>
            <a:solidFill>
              <a:srgbClr val="80BD41">
                <a:alpha val="100000"/>
              </a:srgbClr>
            </a:solidFill>
          </p:spPr>
          <p:txBody>
            <a:bodyPr/>
            <a:lstStyle/>
            <a:p>
              <a:endParaRPr/>
            </a:p>
          </p:txBody>
        </p:sp>
        <p:sp>
          <p:nvSpPr>
            <p:cNvPr id="49" name="rc49"/>
            <p:cNvSpPr/>
            <p:nvPr/>
          </p:nvSpPr>
          <p:spPr>
            <a:xfrm>
              <a:off x="4228248" y="3259565"/>
              <a:ext cx="239888" cy="310857"/>
            </a:xfrm>
            <a:prstGeom prst="rect">
              <a:avLst/>
            </a:prstGeom>
            <a:solidFill>
              <a:srgbClr val="1CABE2">
                <a:alpha val="100000"/>
              </a:srgbClr>
            </a:solidFill>
          </p:spPr>
          <p:txBody>
            <a:bodyPr/>
            <a:lstStyle/>
            <a:p>
              <a:endParaRPr/>
            </a:p>
          </p:txBody>
        </p:sp>
        <p:sp>
          <p:nvSpPr>
            <p:cNvPr id="50" name="rc50"/>
            <p:cNvSpPr/>
            <p:nvPr/>
          </p:nvSpPr>
          <p:spPr>
            <a:xfrm>
              <a:off x="4494791" y="3570519"/>
              <a:ext cx="239888" cy="545477"/>
            </a:xfrm>
            <a:prstGeom prst="rect">
              <a:avLst/>
            </a:prstGeom>
            <a:solidFill>
              <a:srgbClr val="80BD41">
                <a:alpha val="100000"/>
              </a:srgbClr>
            </a:solidFill>
          </p:spPr>
          <p:txBody>
            <a:bodyPr/>
            <a:lstStyle/>
            <a:p>
              <a:endParaRPr/>
            </a:p>
          </p:txBody>
        </p:sp>
        <p:sp>
          <p:nvSpPr>
            <p:cNvPr id="51" name="rc51"/>
            <p:cNvSpPr/>
            <p:nvPr/>
          </p:nvSpPr>
          <p:spPr>
            <a:xfrm>
              <a:off x="4494791" y="3242316"/>
              <a:ext cx="239888" cy="328202"/>
            </a:xfrm>
            <a:prstGeom prst="rect">
              <a:avLst/>
            </a:prstGeom>
            <a:solidFill>
              <a:srgbClr val="1CABE2">
                <a:alpha val="100000"/>
              </a:srgbClr>
            </a:solidFill>
          </p:spPr>
          <p:txBody>
            <a:bodyPr/>
            <a:lstStyle/>
            <a:p>
              <a:endParaRPr/>
            </a:p>
          </p:txBody>
        </p:sp>
        <p:sp>
          <p:nvSpPr>
            <p:cNvPr id="52" name="rc52"/>
            <p:cNvSpPr/>
            <p:nvPr/>
          </p:nvSpPr>
          <p:spPr>
            <a:xfrm>
              <a:off x="4761334" y="3567589"/>
              <a:ext cx="239888" cy="548408"/>
            </a:xfrm>
            <a:prstGeom prst="rect">
              <a:avLst/>
            </a:prstGeom>
            <a:solidFill>
              <a:srgbClr val="80BD41">
                <a:alpha val="100000"/>
              </a:srgbClr>
            </a:solidFill>
          </p:spPr>
          <p:txBody>
            <a:bodyPr/>
            <a:lstStyle/>
            <a:p>
              <a:endParaRPr/>
            </a:p>
          </p:txBody>
        </p:sp>
        <p:sp>
          <p:nvSpPr>
            <p:cNvPr id="53" name="rc53"/>
            <p:cNvSpPr/>
            <p:nvPr/>
          </p:nvSpPr>
          <p:spPr>
            <a:xfrm>
              <a:off x="4761334" y="3228108"/>
              <a:ext cx="239888" cy="339480"/>
            </a:xfrm>
            <a:prstGeom prst="rect">
              <a:avLst/>
            </a:prstGeom>
            <a:solidFill>
              <a:srgbClr val="1CABE2">
                <a:alpha val="100000"/>
              </a:srgbClr>
            </a:solidFill>
          </p:spPr>
          <p:txBody>
            <a:bodyPr/>
            <a:lstStyle/>
            <a:p>
              <a:endParaRPr/>
            </a:p>
          </p:txBody>
        </p:sp>
        <p:sp>
          <p:nvSpPr>
            <p:cNvPr id="54" name="rc54"/>
            <p:cNvSpPr/>
            <p:nvPr/>
          </p:nvSpPr>
          <p:spPr>
            <a:xfrm>
              <a:off x="5027877" y="3551790"/>
              <a:ext cx="239888" cy="564207"/>
            </a:xfrm>
            <a:prstGeom prst="rect">
              <a:avLst/>
            </a:prstGeom>
            <a:solidFill>
              <a:srgbClr val="80BD41">
                <a:alpha val="100000"/>
              </a:srgbClr>
            </a:solidFill>
          </p:spPr>
          <p:txBody>
            <a:bodyPr/>
            <a:lstStyle/>
            <a:p>
              <a:endParaRPr/>
            </a:p>
          </p:txBody>
        </p:sp>
        <p:sp>
          <p:nvSpPr>
            <p:cNvPr id="55" name="rc55"/>
            <p:cNvSpPr/>
            <p:nvPr/>
          </p:nvSpPr>
          <p:spPr>
            <a:xfrm>
              <a:off x="5027877" y="3213553"/>
              <a:ext cx="239888" cy="338237"/>
            </a:xfrm>
            <a:prstGeom prst="rect">
              <a:avLst/>
            </a:prstGeom>
            <a:solidFill>
              <a:srgbClr val="1CABE2">
                <a:alpha val="100000"/>
              </a:srgbClr>
            </a:solidFill>
          </p:spPr>
          <p:txBody>
            <a:bodyPr/>
            <a:lstStyle/>
            <a:p>
              <a:endParaRPr/>
            </a:p>
          </p:txBody>
        </p:sp>
        <p:sp>
          <p:nvSpPr>
            <p:cNvPr id="56" name="rc56"/>
            <p:cNvSpPr/>
            <p:nvPr/>
          </p:nvSpPr>
          <p:spPr>
            <a:xfrm>
              <a:off x="5294420" y="3549450"/>
              <a:ext cx="239888" cy="566547"/>
            </a:xfrm>
            <a:prstGeom prst="rect">
              <a:avLst/>
            </a:prstGeom>
            <a:solidFill>
              <a:srgbClr val="80BD41">
                <a:alpha val="100000"/>
              </a:srgbClr>
            </a:solidFill>
          </p:spPr>
          <p:txBody>
            <a:bodyPr/>
            <a:lstStyle/>
            <a:p>
              <a:endParaRPr/>
            </a:p>
          </p:txBody>
        </p:sp>
        <p:sp>
          <p:nvSpPr>
            <p:cNvPr id="57" name="rc57"/>
            <p:cNvSpPr/>
            <p:nvPr/>
          </p:nvSpPr>
          <p:spPr>
            <a:xfrm>
              <a:off x="5294420" y="3202340"/>
              <a:ext cx="239888" cy="347109"/>
            </a:xfrm>
            <a:prstGeom prst="rect">
              <a:avLst/>
            </a:prstGeom>
            <a:solidFill>
              <a:srgbClr val="1CABE2">
                <a:alpha val="100000"/>
              </a:srgbClr>
            </a:solidFill>
          </p:spPr>
          <p:txBody>
            <a:bodyPr/>
            <a:lstStyle/>
            <a:p>
              <a:endParaRPr/>
            </a:p>
          </p:txBody>
        </p:sp>
        <p:sp>
          <p:nvSpPr>
            <p:cNvPr id="58" name="rc58"/>
            <p:cNvSpPr/>
            <p:nvPr/>
          </p:nvSpPr>
          <p:spPr>
            <a:xfrm>
              <a:off x="5560963" y="3498201"/>
              <a:ext cx="239888" cy="617796"/>
            </a:xfrm>
            <a:prstGeom prst="rect">
              <a:avLst/>
            </a:prstGeom>
            <a:solidFill>
              <a:srgbClr val="80BD41">
                <a:alpha val="100000"/>
              </a:srgbClr>
            </a:solidFill>
          </p:spPr>
          <p:txBody>
            <a:bodyPr/>
            <a:lstStyle/>
            <a:p>
              <a:endParaRPr/>
            </a:p>
          </p:txBody>
        </p:sp>
        <p:sp>
          <p:nvSpPr>
            <p:cNvPr id="59" name="rc59"/>
            <p:cNvSpPr/>
            <p:nvPr/>
          </p:nvSpPr>
          <p:spPr>
            <a:xfrm>
              <a:off x="5560963" y="3194347"/>
              <a:ext cx="239888" cy="303854"/>
            </a:xfrm>
            <a:prstGeom prst="rect">
              <a:avLst/>
            </a:prstGeom>
            <a:solidFill>
              <a:srgbClr val="1CABE2">
                <a:alpha val="100000"/>
              </a:srgbClr>
            </a:solidFill>
          </p:spPr>
          <p:txBody>
            <a:bodyPr/>
            <a:lstStyle/>
            <a:p>
              <a:endParaRPr/>
            </a:p>
          </p:txBody>
        </p:sp>
        <p:sp>
          <p:nvSpPr>
            <p:cNvPr id="60" name="rc60"/>
            <p:cNvSpPr/>
            <p:nvPr/>
          </p:nvSpPr>
          <p:spPr>
            <a:xfrm>
              <a:off x="5827506" y="3480589"/>
              <a:ext cx="239888" cy="635408"/>
            </a:xfrm>
            <a:prstGeom prst="rect">
              <a:avLst/>
            </a:prstGeom>
            <a:solidFill>
              <a:srgbClr val="80BD41">
                <a:alpha val="100000"/>
              </a:srgbClr>
            </a:solidFill>
          </p:spPr>
          <p:txBody>
            <a:bodyPr/>
            <a:lstStyle/>
            <a:p>
              <a:endParaRPr/>
            </a:p>
          </p:txBody>
        </p:sp>
        <p:sp>
          <p:nvSpPr>
            <p:cNvPr id="61" name="rc61"/>
            <p:cNvSpPr/>
            <p:nvPr/>
          </p:nvSpPr>
          <p:spPr>
            <a:xfrm>
              <a:off x="5827506" y="3185341"/>
              <a:ext cx="239888" cy="295248"/>
            </a:xfrm>
            <a:prstGeom prst="rect">
              <a:avLst/>
            </a:prstGeom>
            <a:solidFill>
              <a:srgbClr val="1CABE2">
                <a:alpha val="100000"/>
              </a:srgbClr>
            </a:solidFill>
          </p:spPr>
          <p:txBody>
            <a:bodyPr/>
            <a:lstStyle/>
            <a:p>
              <a:endParaRPr/>
            </a:p>
          </p:txBody>
        </p:sp>
        <p:sp>
          <p:nvSpPr>
            <p:cNvPr id="62" name="rc62"/>
            <p:cNvSpPr/>
            <p:nvPr/>
          </p:nvSpPr>
          <p:spPr>
            <a:xfrm>
              <a:off x="6094049" y="3459126"/>
              <a:ext cx="239888" cy="656871"/>
            </a:xfrm>
            <a:prstGeom prst="rect">
              <a:avLst/>
            </a:prstGeom>
            <a:solidFill>
              <a:srgbClr val="80BD41">
                <a:alpha val="100000"/>
              </a:srgbClr>
            </a:solidFill>
          </p:spPr>
          <p:txBody>
            <a:bodyPr/>
            <a:lstStyle/>
            <a:p>
              <a:endParaRPr/>
            </a:p>
          </p:txBody>
        </p:sp>
        <p:sp>
          <p:nvSpPr>
            <p:cNvPr id="63" name="rc63"/>
            <p:cNvSpPr/>
            <p:nvPr/>
          </p:nvSpPr>
          <p:spPr>
            <a:xfrm>
              <a:off x="6094049" y="3178593"/>
              <a:ext cx="239888" cy="280533"/>
            </a:xfrm>
            <a:prstGeom prst="rect">
              <a:avLst/>
            </a:prstGeom>
            <a:solidFill>
              <a:srgbClr val="1CABE2">
                <a:alpha val="100000"/>
              </a:srgbClr>
            </a:solidFill>
          </p:spPr>
          <p:txBody>
            <a:bodyPr/>
            <a:lstStyle/>
            <a:p>
              <a:endParaRPr/>
            </a:p>
          </p:txBody>
        </p:sp>
        <p:sp>
          <p:nvSpPr>
            <p:cNvPr id="64" name="rc64"/>
            <p:cNvSpPr/>
            <p:nvPr/>
          </p:nvSpPr>
          <p:spPr>
            <a:xfrm>
              <a:off x="6360593" y="3435082"/>
              <a:ext cx="239888" cy="680915"/>
            </a:xfrm>
            <a:prstGeom prst="rect">
              <a:avLst/>
            </a:prstGeom>
            <a:solidFill>
              <a:srgbClr val="80BD41">
                <a:alpha val="100000"/>
              </a:srgbClr>
            </a:solidFill>
          </p:spPr>
          <p:txBody>
            <a:bodyPr/>
            <a:lstStyle/>
            <a:p>
              <a:endParaRPr/>
            </a:p>
          </p:txBody>
        </p:sp>
        <p:sp>
          <p:nvSpPr>
            <p:cNvPr id="65" name="rc65"/>
            <p:cNvSpPr/>
            <p:nvPr/>
          </p:nvSpPr>
          <p:spPr>
            <a:xfrm>
              <a:off x="6360593" y="3173766"/>
              <a:ext cx="239888" cy="261315"/>
            </a:xfrm>
            <a:prstGeom prst="rect">
              <a:avLst/>
            </a:prstGeom>
            <a:solidFill>
              <a:srgbClr val="1CABE2">
                <a:alpha val="100000"/>
              </a:srgbClr>
            </a:solidFill>
          </p:spPr>
          <p:txBody>
            <a:bodyPr/>
            <a:lstStyle/>
            <a:p>
              <a:endParaRPr/>
            </a:p>
          </p:txBody>
        </p:sp>
        <p:sp>
          <p:nvSpPr>
            <p:cNvPr id="66" name="rc66"/>
            <p:cNvSpPr/>
            <p:nvPr/>
          </p:nvSpPr>
          <p:spPr>
            <a:xfrm>
              <a:off x="6627136" y="3458302"/>
              <a:ext cx="239888" cy="657695"/>
            </a:xfrm>
            <a:prstGeom prst="rect">
              <a:avLst/>
            </a:prstGeom>
            <a:solidFill>
              <a:srgbClr val="80BD41">
                <a:alpha val="100000"/>
              </a:srgbClr>
            </a:solidFill>
          </p:spPr>
          <p:txBody>
            <a:bodyPr/>
            <a:lstStyle/>
            <a:p>
              <a:endParaRPr/>
            </a:p>
          </p:txBody>
        </p:sp>
        <p:sp>
          <p:nvSpPr>
            <p:cNvPr id="67" name="rc67"/>
            <p:cNvSpPr/>
            <p:nvPr/>
          </p:nvSpPr>
          <p:spPr>
            <a:xfrm>
              <a:off x="6627136" y="3166482"/>
              <a:ext cx="239888" cy="291819"/>
            </a:xfrm>
            <a:prstGeom prst="rect">
              <a:avLst/>
            </a:prstGeom>
            <a:solidFill>
              <a:srgbClr val="1CABE2">
                <a:alpha val="100000"/>
              </a:srgbClr>
            </a:solidFill>
          </p:spPr>
          <p:txBody>
            <a:bodyPr/>
            <a:lstStyle/>
            <a:p>
              <a:endParaRPr/>
            </a:p>
          </p:txBody>
        </p:sp>
        <p:sp>
          <p:nvSpPr>
            <p:cNvPr id="68" name="rc68"/>
            <p:cNvSpPr/>
            <p:nvPr/>
          </p:nvSpPr>
          <p:spPr>
            <a:xfrm>
              <a:off x="6893679" y="3488447"/>
              <a:ext cx="239888" cy="627550"/>
            </a:xfrm>
            <a:prstGeom prst="rect">
              <a:avLst/>
            </a:prstGeom>
            <a:solidFill>
              <a:srgbClr val="80BD41">
                <a:alpha val="100000"/>
              </a:srgbClr>
            </a:solidFill>
          </p:spPr>
          <p:txBody>
            <a:bodyPr/>
            <a:lstStyle/>
            <a:p>
              <a:endParaRPr/>
            </a:p>
          </p:txBody>
        </p:sp>
        <p:sp>
          <p:nvSpPr>
            <p:cNvPr id="69" name="rc69"/>
            <p:cNvSpPr/>
            <p:nvPr/>
          </p:nvSpPr>
          <p:spPr>
            <a:xfrm>
              <a:off x="6893679" y="3149629"/>
              <a:ext cx="239888" cy="338818"/>
            </a:xfrm>
            <a:prstGeom prst="rect">
              <a:avLst/>
            </a:prstGeom>
            <a:solidFill>
              <a:srgbClr val="1CABE2">
                <a:alpha val="100000"/>
              </a:srgbClr>
            </a:solidFill>
          </p:spPr>
          <p:txBody>
            <a:bodyPr/>
            <a:lstStyle/>
            <a:p>
              <a:endParaRPr/>
            </a:p>
          </p:txBody>
        </p:sp>
        <p:sp>
          <p:nvSpPr>
            <p:cNvPr id="70" name="rc70"/>
            <p:cNvSpPr/>
            <p:nvPr/>
          </p:nvSpPr>
          <p:spPr>
            <a:xfrm>
              <a:off x="7160222" y="3455371"/>
              <a:ext cx="239888" cy="660625"/>
            </a:xfrm>
            <a:prstGeom prst="rect">
              <a:avLst/>
            </a:prstGeom>
            <a:solidFill>
              <a:srgbClr val="80BD41">
                <a:alpha val="100000"/>
              </a:srgbClr>
            </a:solidFill>
          </p:spPr>
          <p:txBody>
            <a:bodyPr/>
            <a:lstStyle/>
            <a:p>
              <a:endParaRPr/>
            </a:p>
          </p:txBody>
        </p:sp>
        <p:sp>
          <p:nvSpPr>
            <p:cNvPr id="71" name="rc71"/>
            <p:cNvSpPr/>
            <p:nvPr/>
          </p:nvSpPr>
          <p:spPr>
            <a:xfrm>
              <a:off x="7160222" y="3134435"/>
              <a:ext cx="239888" cy="320935"/>
            </a:xfrm>
            <a:prstGeom prst="rect">
              <a:avLst/>
            </a:prstGeom>
            <a:solidFill>
              <a:srgbClr val="1CABE2">
                <a:alpha val="100000"/>
              </a:srgbClr>
            </a:solidFill>
          </p:spPr>
          <p:txBody>
            <a:bodyPr/>
            <a:lstStyle/>
            <a:p>
              <a:endParaRPr/>
            </a:p>
          </p:txBody>
        </p:sp>
        <p:sp>
          <p:nvSpPr>
            <p:cNvPr id="72" name="rc72"/>
            <p:cNvSpPr/>
            <p:nvPr/>
          </p:nvSpPr>
          <p:spPr>
            <a:xfrm>
              <a:off x="7426765" y="3420727"/>
              <a:ext cx="239888" cy="695269"/>
            </a:xfrm>
            <a:prstGeom prst="rect">
              <a:avLst/>
            </a:prstGeom>
            <a:solidFill>
              <a:srgbClr val="80BD41">
                <a:alpha val="100000"/>
              </a:srgbClr>
            </a:solidFill>
          </p:spPr>
          <p:txBody>
            <a:bodyPr/>
            <a:lstStyle/>
            <a:p>
              <a:endParaRPr/>
            </a:p>
          </p:txBody>
        </p:sp>
        <p:sp>
          <p:nvSpPr>
            <p:cNvPr id="73" name="rc73"/>
            <p:cNvSpPr/>
            <p:nvPr/>
          </p:nvSpPr>
          <p:spPr>
            <a:xfrm>
              <a:off x="7426765" y="3115724"/>
              <a:ext cx="239888" cy="305003"/>
            </a:xfrm>
            <a:prstGeom prst="rect">
              <a:avLst/>
            </a:prstGeom>
            <a:solidFill>
              <a:srgbClr val="1CABE2">
                <a:alpha val="100000"/>
              </a:srgbClr>
            </a:solidFill>
          </p:spPr>
          <p:txBody>
            <a:bodyPr/>
            <a:lstStyle/>
            <a:p>
              <a:endParaRPr/>
            </a:p>
          </p:txBody>
        </p:sp>
        <p:sp>
          <p:nvSpPr>
            <p:cNvPr id="74" name="rc74"/>
            <p:cNvSpPr/>
            <p:nvPr/>
          </p:nvSpPr>
          <p:spPr>
            <a:xfrm>
              <a:off x="7693308" y="3396407"/>
              <a:ext cx="239888" cy="719589"/>
            </a:xfrm>
            <a:prstGeom prst="rect">
              <a:avLst/>
            </a:prstGeom>
            <a:solidFill>
              <a:srgbClr val="80BD41">
                <a:alpha val="100000"/>
              </a:srgbClr>
            </a:solidFill>
          </p:spPr>
          <p:txBody>
            <a:bodyPr/>
            <a:lstStyle/>
            <a:p>
              <a:endParaRPr/>
            </a:p>
          </p:txBody>
        </p:sp>
        <p:sp>
          <p:nvSpPr>
            <p:cNvPr id="75" name="rc75"/>
            <p:cNvSpPr/>
            <p:nvPr/>
          </p:nvSpPr>
          <p:spPr>
            <a:xfrm>
              <a:off x="7693308" y="3099993"/>
              <a:ext cx="239888" cy="296414"/>
            </a:xfrm>
            <a:prstGeom prst="rect">
              <a:avLst/>
            </a:prstGeom>
            <a:solidFill>
              <a:srgbClr val="1CABE2">
                <a:alpha val="100000"/>
              </a:srgbClr>
            </a:solidFill>
          </p:spPr>
          <p:txBody>
            <a:bodyPr/>
            <a:lstStyle/>
            <a:p>
              <a:endParaRPr/>
            </a:p>
          </p:txBody>
        </p:sp>
        <p:sp>
          <p:nvSpPr>
            <p:cNvPr id="76" name="rc76"/>
            <p:cNvSpPr/>
            <p:nvPr/>
          </p:nvSpPr>
          <p:spPr>
            <a:xfrm>
              <a:off x="7959851" y="3380593"/>
              <a:ext cx="239888" cy="735404"/>
            </a:xfrm>
            <a:prstGeom prst="rect">
              <a:avLst/>
            </a:prstGeom>
            <a:solidFill>
              <a:srgbClr val="80BD41">
                <a:alpha val="100000"/>
              </a:srgbClr>
            </a:solidFill>
          </p:spPr>
          <p:txBody>
            <a:bodyPr/>
            <a:lstStyle/>
            <a:p>
              <a:endParaRPr/>
            </a:p>
          </p:txBody>
        </p:sp>
        <p:sp>
          <p:nvSpPr>
            <p:cNvPr id="77" name="rc77"/>
            <p:cNvSpPr/>
            <p:nvPr/>
          </p:nvSpPr>
          <p:spPr>
            <a:xfrm>
              <a:off x="7959851" y="3085407"/>
              <a:ext cx="239888" cy="295186"/>
            </a:xfrm>
            <a:prstGeom prst="rect">
              <a:avLst/>
            </a:prstGeom>
            <a:solidFill>
              <a:srgbClr val="1CABE2">
                <a:alpha val="100000"/>
              </a:srgbClr>
            </a:solidFill>
          </p:spPr>
          <p:txBody>
            <a:bodyPr/>
            <a:lstStyle/>
            <a:p>
              <a:endParaRPr/>
            </a:p>
          </p:txBody>
        </p:sp>
        <p:sp>
          <p:nvSpPr>
            <p:cNvPr id="78" name="pl78"/>
            <p:cNvSpPr/>
            <p:nvPr/>
          </p:nvSpPr>
          <p:spPr>
            <a:xfrm>
              <a:off x="1416218" y="2631947"/>
              <a:ext cx="6663577" cy="659577"/>
            </a:xfrm>
            <a:custGeom>
              <a:avLst/>
              <a:gdLst/>
              <a:ahLst/>
              <a:cxnLst/>
              <a:rect l="0" t="0" r="0" b="0"/>
              <a:pathLst>
                <a:path w="6663577" h="659577">
                  <a:moveTo>
                    <a:pt x="0" y="638965"/>
                  </a:moveTo>
                  <a:lnTo>
                    <a:pt x="266543" y="659577"/>
                  </a:lnTo>
                  <a:lnTo>
                    <a:pt x="533086" y="618354"/>
                  </a:lnTo>
                  <a:lnTo>
                    <a:pt x="799629" y="535906"/>
                  </a:lnTo>
                  <a:lnTo>
                    <a:pt x="1066172" y="432847"/>
                  </a:lnTo>
                  <a:lnTo>
                    <a:pt x="1332715" y="350400"/>
                  </a:lnTo>
                  <a:lnTo>
                    <a:pt x="1599258" y="288565"/>
                  </a:lnTo>
                  <a:lnTo>
                    <a:pt x="1865801" y="247341"/>
                  </a:lnTo>
                  <a:lnTo>
                    <a:pt x="2132344" y="144282"/>
                  </a:lnTo>
                  <a:lnTo>
                    <a:pt x="2398888" y="41223"/>
                  </a:lnTo>
                  <a:lnTo>
                    <a:pt x="2665431" y="123670"/>
                  </a:lnTo>
                  <a:lnTo>
                    <a:pt x="2931974" y="164894"/>
                  </a:lnTo>
                  <a:lnTo>
                    <a:pt x="3198517" y="206118"/>
                  </a:lnTo>
                  <a:lnTo>
                    <a:pt x="3465060" y="206118"/>
                  </a:lnTo>
                  <a:lnTo>
                    <a:pt x="3731603" y="185506"/>
                  </a:lnTo>
                  <a:lnTo>
                    <a:pt x="3998146" y="206118"/>
                  </a:lnTo>
                  <a:lnTo>
                    <a:pt x="4264689" y="103059"/>
                  </a:lnTo>
                  <a:lnTo>
                    <a:pt x="4531233" y="82447"/>
                  </a:lnTo>
                  <a:lnTo>
                    <a:pt x="4797776" y="41223"/>
                  </a:lnTo>
                  <a:lnTo>
                    <a:pt x="5064319" y="0"/>
                  </a:lnTo>
                  <a:lnTo>
                    <a:pt x="5330862" y="61835"/>
                  </a:lnTo>
                  <a:lnTo>
                    <a:pt x="5597405" y="144282"/>
                  </a:lnTo>
                  <a:lnTo>
                    <a:pt x="5863948" y="103059"/>
                  </a:lnTo>
                  <a:lnTo>
                    <a:pt x="6130491" y="41223"/>
                  </a:lnTo>
                  <a:lnTo>
                    <a:pt x="6397034" y="20611"/>
                  </a:lnTo>
                  <a:lnTo>
                    <a:pt x="6663577" y="20611"/>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308947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41</a:t>
              </a:r>
            </a:p>
          </p:txBody>
        </p:sp>
        <p:sp>
          <p:nvSpPr>
            <p:cNvPr id="80" name="tx80"/>
            <p:cNvSpPr/>
            <p:nvPr/>
          </p:nvSpPr>
          <p:spPr>
            <a:xfrm>
              <a:off x="2678595" y="2800976"/>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81" name="tx81"/>
            <p:cNvSpPr/>
            <p:nvPr/>
          </p:nvSpPr>
          <p:spPr>
            <a:xfrm>
              <a:off x="4011311" y="25726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2" name="tx82"/>
            <p:cNvSpPr/>
            <p:nvPr/>
          </p:nvSpPr>
          <p:spPr>
            <a:xfrm>
              <a:off x="5344027" y="26550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3" name="tx83"/>
            <p:cNvSpPr/>
            <p:nvPr/>
          </p:nvSpPr>
          <p:spPr>
            <a:xfrm>
              <a:off x="6410199" y="24505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84" name="tx84"/>
            <p:cNvSpPr/>
            <p:nvPr/>
          </p:nvSpPr>
          <p:spPr>
            <a:xfrm>
              <a:off x="6676742" y="25108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69</a:t>
              </a:r>
            </a:p>
          </p:txBody>
        </p:sp>
        <p:sp>
          <p:nvSpPr>
            <p:cNvPr id="85" name="tx85"/>
            <p:cNvSpPr/>
            <p:nvPr/>
          </p:nvSpPr>
          <p:spPr>
            <a:xfrm>
              <a:off x="6943285" y="259325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6" name="tx86"/>
            <p:cNvSpPr/>
            <p:nvPr/>
          </p:nvSpPr>
          <p:spPr>
            <a:xfrm>
              <a:off x="7209828" y="25520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7" name="tx87"/>
            <p:cNvSpPr/>
            <p:nvPr/>
          </p:nvSpPr>
          <p:spPr>
            <a:xfrm>
              <a:off x="7476372" y="249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88" name="tx88"/>
            <p:cNvSpPr/>
            <p:nvPr/>
          </p:nvSpPr>
          <p:spPr>
            <a:xfrm>
              <a:off x="7742915" y="24711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89" name="tx89"/>
            <p:cNvSpPr/>
            <p:nvPr/>
          </p:nvSpPr>
          <p:spPr>
            <a:xfrm>
              <a:off x="8009458" y="24711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90" name="tx90"/>
            <p:cNvSpPr/>
            <p:nvPr/>
          </p:nvSpPr>
          <p:spPr>
            <a:xfrm>
              <a:off x="1340869" y="394351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1340869" y="36193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673584" y="387329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3" name="tx93"/>
            <p:cNvSpPr/>
            <p:nvPr/>
          </p:nvSpPr>
          <p:spPr>
            <a:xfrm>
              <a:off x="2673584" y="35049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3976155" y="380042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11.3</a:t>
              </a:r>
            </a:p>
          </p:txBody>
        </p:sp>
        <p:sp>
          <p:nvSpPr>
            <p:cNvPr id="95" name="tx95"/>
            <p:cNvSpPr/>
            <p:nvPr/>
          </p:nvSpPr>
          <p:spPr>
            <a:xfrm>
              <a:off x="4006300" y="3382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308871" y="379228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7" name="tx97"/>
            <p:cNvSpPr/>
            <p:nvPr/>
          </p:nvSpPr>
          <p:spPr>
            <a:xfrm>
              <a:off x="5339016" y="33367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98" name="tx98"/>
            <p:cNvSpPr/>
            <p:nvPr/>
          </p:nvSpPr>
          <p:spPr>
            <a:xfrm>
              <a:off x="6375043" y="373504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99" name="tx99"/>
            <p:cNvSpPr/>
            <p:nvPr/>
          </p:nvSpPr>
          <p:spPr>
            <a:xfrm>
              <a:off x="6405188" y="326393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0" name="tx100"/>
            <p:cNvSpPr/>
            <p:nvPr/>
          </p:nvSpPr>
          <p:spPr>
            <a:xfrm>
              <a:off x="6641586" y="374665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6716935" y="32719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6908130" y="37617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12.8</a:t>
              </a:r>
            </a:p>
          </p:txBody>
        </p:sp>
        <p:sp>
          <p:nvSpPr>
            <p:cNvPr id="103" name="tx103"/>
            <p:cNvSpPr/>
            <p:nvPr/>
          </p:nvSpPr>
          <p:spPr>
            <a:xfrm>
              <a:off x="6938274" y="32785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4" name="tx104"/>
            <p:cNvSpPr/>
            <p:nvPr/>
          </p:nvSpPr>
          <p:spPr>
            <a:xfrm>
              <a:off x="7174673" y="374519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7204817" y="32544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6" name="tx106"/>
            <p:cNvSpPr/>
            <p:nvPr/>
          </p:nvSpPr>
          <p:spPr>
            <a:xfrm>
              <a:off x="7441216" y="372924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14.2</a:t>
              </a:r>
            </a:p>
          </p:txBody>
        </p:sp>
        <p:sp>
          <p:nvSpPr>
            <p:cNvPr id="107" name="tx107"/>
            <p:cNvSpPr/>
            <p:nvPr/>
          </p:nvSpPr>
          <p:spPr>
            <a:xfrm>
              <a:off x="7471361" y="32277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a:t>
              </a:r>
            </a:p>
          </p:txBody>
        </p:sp>
        <p:sp>
          <p:nvSpPr>
            <p:cNvPr id="108" name="tx108"/>
            <p:cNvSpPr/>
            <p:nvPr/>
          </p:nvSpPr>
          <p:spPr>
            <a:xfrm>
              <a:off x="7707759" y="371708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9" name="tx109"/>
            <p:cNvSpPr/>
            <p:nvPr/>
          </p:nvSpPr>
          <p:spPr>
            <a:xfrm>
              <a:off x="7737904" y="320776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10" name="tx110"/>
            <p:cNvSpPr/>
            <p:nvPr/>
          </p:nvSpPr>
          <p:spPr>
            <a:xfrm>
              <a:off x="8019506" y="370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8049651" y="31925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2" name="tx112"/>
            <p:cNvSpPr/>
            <p:nvPr/>
          </p:nvSpPr>
          <p:spPr>
            <a:xfrm>
              <a:off x="1310724" y="33114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224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2420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04550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168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096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299279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297759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295888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431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2989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57492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08596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596931"/>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0803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00008" y="296832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5" name="tx145"/>
            <p:cNvSpPr/>
            <p:nvPr/>
          </p:nvSpPr>
          <p:spPr>
            <a:xfrm rot="5400000">
              <a:off x="8298852" y="2968325"/>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 (%)</a:t>
              </a:r>
            </a:p>
          </p:txBody>
        </p:sp>
        <p:sp>
          <p:nvSpPr>
            <p:cNvPr id="146" name="pl146"/>
            <p:cNvSpPr/>
            <p:nvPr/>
          </p:nvSpPr>
          <p:spPr>
            <a:xfrm>
              <a:off x="3001565"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3268665" y="5028124"/>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8" name="rc148"/>
            <p:cNvSpPr/>
            <p:nvPr/>
          </p:nvSpPr>
          <p:spPr>
            <a:xfrm>
              <a:off x="4611956" y="4979579"/>
              <a:ext cx="201456" cy="201456"/>
            </a:xfrm>
            <a:prstGeom prst="rect">
              <a:avLst/>
            </a:prstGeom>
            <a:solidFill>
              <a:srgbClr val="1CABE2">
                <a:alpha val="100000"/>
              </a:srgbClr>
            </a:solidFill>
          </p:spPr>
          <p:txBody>
            <a:bodyPr/>
            <a:lstStyle/>
            <a:p>
              <a:endParaRPr/>
            </a:p>
          </p:txBody>
        </p:sp>
        <p:sp>
          <p:nvSpPr>
            <p:cNvPr id="149" name="rc149"/>
            <p:cNvSpPr/>
            <p:nvPr/>
          </p:nvSpPr>
          <p:spPr>
            <a:xfrm>
              <a:off x="5739350" y="4979579"/>
              <a:ext cx="201456" cy="201456"/>
            </a:xfrm>
            <a:prstGeom prst="rect">
              <a:avLst/>
            </a:prstGeom>
            <a:solidFill>
              <a:srgbClr val="80BD41">
                <a:alpha val="100000"/>
              </a:srgbClr>
            </a:solidFill>
          </p:spPr>
          <p:txBody>
            <a:bodyPr/>
            <a:lstStyle/>
            <a:p>
              <a:endParaRPr/>
            </a:p>
          </p:txBody>
        </p:sp>
        <p:sp>
          <p:nvSpPr>
            <p:cNvPr id="150" name="tx150"/>
            <p:cNvSpPr/>
            <p:nvPr/>
          </p:nvSpPr>
          <p:spPr>
            <a:xfrm>
              <a:off x="4892001" y="5028124"/>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51" name="tx151"/>
            <p:cNvSpPr/>
            <p:nvPr/>
          </p:nvSpPr>
          <p:spPr>
            <a:xfrm>
              <a:off x="6019395" y="5028124"/>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52" name="tx152"/>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Estimation de la 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et du </a:t>
              </a:r>
              <a:r>
                <a:rPr sz="1320" dirty="0" err="1">
                  <a:solidFill>
                    <a:srgbClr val="000000">
                      <a:alpha val="100000"/>
                    </a:srgbClr>
                  </a:solidFill>
                  <a:latin typeface="Arial"/>
                  <a:cs typeface="Arial"/>
                </a:rPr>
                <a:t>nombre</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et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726143"/>
              <a:ext cx="4343951" cy="119033"/>
            </a:xfrm>
            <a:prstGeom prst="rect">
              <a:avLst/>
            </a:prstGeom>
            <a:solidFill>
              <a:srgbClr val="80BD41">
                <a:alpha val="100000"/>
              </a:srgbClr>
            </a:solidFill>
          </p:spPr>
          <p:txBody>
            <a:bodyPr/>
            <a:lstStyle/>
            <a:p>
              <a:endParaRPr/>
            </a:p>
          </p:txBody>
        </p:sp>
        <p:sp>
          <p:nvSpPr>
            <p:cNvPr id="168" name="rc168"/>
            <p:cNvSpPr/>
            <p:nvPr/>
          </p:nvSpPr>
          <p:spPr>
            <a:xfrm>
              <a:off x="5640224" y="5726143"/>
              <a:ext cx="1667084" cy="119033"/>
            </a:xfrm>
            <a:prstGeom prst="rect">
              <a:avLst/>
            </a:prstGeom>
            <a:solidFill>
              <a:srgbClr val="1CABE2">
                <a:alpha val="100000"/>
              </a:srgbClr>
            </a:solidFill>
          </p:spPr>
          <p:txBody>
            <a:bodyPr/>
            <a:lstStyle/>
            <a:p>
              <a:endParaRPr/>
            </a:p>
          </p:txBody>
        </p:sp>
        <p:sp>
          <p:nvSpPr>
            <p:cNvPr id="169" name="rc169"/>
            <p:cNvSpPr/>
            <p:nvPr/>
          </p:nvSpPr>
          <p:spPr>
            <a:xfrm>
              <a:off x="1296273" y="5577352"/>
              <a:ext cx="4590678" cy="119033"/>
            </a:xfrm>
            <a:prstGeom prst="rect">
              <a:avLst/>
            </a:prstGeom>
            <a:solidFill>
              <a:srgbClr val="80BD41">
                <a:alpha val="100000"/>
              </a:srgbClr>
            </a:solidFill>
          </p:spPr>
          <p:txBody>
            <a:bodyPr/>
            <a:lstStyle/>
            <a:p>
              <a:endParaRPr/>
            </a:p>
          </p:txBody>
        </p:sp>
        <p:sp>
          <p:nvSpPr>
            <p:cNvPr id="170" name="rc170"/>
            <p:cNvSpPr/>
            <p:nvPr/>
          </p:nvSpPr>
          <p:spPr>
            <a:xfrm>
              <a:off x="5886952" y="5577352"/>
              <a:ext cx="1890999" cy="119033"/>
            </a:xfrm>
            <a:prstGeom prst="rect">
              <a:avLst/>
            </a:prstGeom>
            <a:solidFill>
              <a:srgbClr val="1CABE2">
                <a:alpha val="100000"/>
              </a:srgbClr>
            </a:solidFill>
          </p:spPr>
          <p:txBody>
            <a:bodyPr/>
            <a:lstStyle/>
            <a:p>
              <a:endParaRPr/>
            </a:p>
          </p:txBody>
        </p:sp>
        <p:sp>
          <p:nvSpPr>
            <p:cNvPr id="171" name="rc171"/>
            <p:cNvSpPr/>
            <p:nvPr/>
          </p:nvSpPr>
          <p:spPr>
            <a:xfrm>
              <a:off x="1296273" y="5428560"/>
              <a:ext cx="4691567" cy="119033"/>
            </a:xfrm>
            <a:prstGeom prst="rect">
              <a:avLst/>
            </a:prstGeom>
            <a:solidFill>
              <a:srgbClr val="80BD41">
                <a:alpha val="100000"/>
              </a:srgbClr>
            </a:solidFill>
          </p:spPr>
          <p:txBody>
            <a:bodyPr/>
            <a:lstStyle/>
            <a:p>
              <a:endParaRPr/>
            </a:p>
          </p:txBody>
        </p:sp>
        <p:sp>
          <p:nvSpPr>
            <p:cNvPr id="172" name="rc172"/>
            <p:cNvSpPr/>
            <p:nvPr/>
          </p:nvSpPr>
          <p:spPr>
            <a:xfrm>
              <a:off x="5987841" y="5428560"/>
              <a:ext cx="1883162" cy="119033"/>
            </a:xfrm>
            <a:prstGeom prst="rect">
              <a:avLst/>
            </a:prstGeom>
            <a:solidFill>
              <a:srgbClr val="1CABE2">
                <a:alpha val="100000"/>
              </a:srgbClr>
            </a:solidFill>
          </p:spPr>
          <p:txBody>
            <a:bodyPr/>
            <a:lstStyle/>
            <a:p>
              <a:endParaRPr/>
            </a:p>
          </p:txBody>
        </p:sp>
        <p:sp>
          <p:nvSpPr>
            <p:cNvPr id="173" name="tx173"/>
            <p:cNvSpPr/>
            <p:nvPr/>
          </p:nvSpPr>
          <p:spPr>
            <a:xfrm>
              <a:off x="3345173"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13.9</a:t>
              </a:r>
            </a:p>
          </p:txBody>
        </p:sp>
        <p:sp>
          <p:nvSpPr>
            <p:cNvPr id="174" name="tx174"/>
            <p:cNvSpPr/>
            <p:nvPr/>
          </p:nvSpPr>
          <p:spPr>
            <a:xfrm>
              <a:off x="6385860"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5.3</a:t>
              </a:r>
            </a:p>
          </p:txBody>
        </p:sp>
        <p:sp>
          <p:nvSpPr>
            <p:cNvPr id="175" name="tx175"/>
            <p:cNvSpPr/>
            <p:nvPr/>
          </p:nvSpPr>
          <p:spPr>
            <a:xfrm>
              <a:off x="3468537" y="559123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14.7</a:t>
              </a:r>
            </a:p>
          </p:txBody>
        </p:sp>
        <p:sp>
          <p:nvSpPr>
            <p:cNvPr id="176" name="tx176"/>
            <p:cNvSpPr/>
            <p:nvPr/>
          </p:nvSpPr>
          <p:spPr>
            <a:xfrm>
              <a:off x="6744545" y="558968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6.1</a:t>
              </a:r>
            </a:p>
          </p:txBody>
        </p:sp>
        <p:sp>
          <p:nvSpPr>
            <p:cNvPr id="177" name="tx177"/>
            <p:cNvSpPr/>
            <p:nvPr/>
          </p:nvSpPr>
          <p:spPr>
            <a:xfrm>
              <a:off x="3571719" y="544089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a:t>
              </a:r>
            </a:p>
          </p:txBody>
        </p:sp>
        <p:sp>
          <p:nvSpPr>
            <p:cNvPr id="178" name="tx178"/>
            <p:cNvSpPr/>
            <p:nvPr/>
          </p:nvSpPr>
          <p:spPr>
            <a:xfrm>
              <a:off x="6894253" y="5440897"/>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a:t>
              </a:r>
            </a:p>
          </p:txBody>
        </p:sp>
        <p:sp>
          <p:nvSpPr>
            <p:cNvPr id="179" name="tx179"/>
            <p:cNvSpPr/>
            <p:nvPr/>
          </p:nvSpPr>
          <p:spPr>
            <a:xfrm>
              <a:off x="7484785"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58968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442440"/>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5935859"/>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900052" y="6070654"/>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91" name="tx191"/>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2" name="tx192"/>
            <p:cNvSpPr/>
            <p:nvPr/>
          </p:nvSpPr>
          <p:spPr>
            <a:xfrm>
              <a:off x="1139831" y="6396510"/>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93" name="tx193"/>
            <p:cNvSpPr/>
            <p:nvPr/>
          </p:nvSpPr>
          <p:spPr>
            <a:xfrm>
              <a:off x="2898250" y="6518575"/>
              <a:ext cx="564666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ceux qui n'ont reçu aucune dose et ceux qui n'ont pas été vaccinés.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DTC3 en 2025 (71 %) se situait à moins de 1 % du taux de couverture de 2019 (72 %).
Le nombre d’enfants vaccinés par le DTC3 a augmenté de 8 %, passant de 13,9 millions en 2019 à 15 millions en 2025.
Le nombre de nourrissons survivants a augmenté d’environ 9 %, passant de 19,3 millions en 2019 à 21,1 millions en 2025.
En 2025, 1,1 million d’enfants supplémentaires ont été vaccinés par rapport à 2019.
En 2025, on comptait 1,8 million de nourrissons survivants (population cible) de plus qu’en 2019.
Pour que la couverture vaccinale augmente, le nombre d’enfants vaccinés doit croître à un rythme plus rapide que celui de la croissance démographique.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(DTC3) s'élevait à 71 % : 15 millions d'enfants ont reçu trois doses d'un vaccin contenant le DTC, mais 6 millions n'ont pas été vaccinés ou ne l'ont pas été suffisamment.</a:t>
            </a:r>
          </a:p>
        </p:txBody>
      </p:sp>
      <p:grpSp>
        <p:nvGrpSpPr>
          <p:cNvPr id="196" name="Group 195"/>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463473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4634737"/>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463473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4634737"/>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463473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4634737"/>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4634737"/>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4634737"/>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157612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1576123"/>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157612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157612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157612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157612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157612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1576123"/>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157612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1576123"/>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1576123"/>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139620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1396205"/>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1396205"/>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1396205"/>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139620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375308"/>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375308"/>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375308"/>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375308"/>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375308"/>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375308"/>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375308"/>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375308"/>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375308"/>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375308"/>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375308"/>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375308"/>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375308"/>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375308"/>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375308"/>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375308"/>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375308"/>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375308"/>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5534329"/>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5534329"/>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553432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553432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553432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553432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5534329"/>
              <a:ext cx="241938"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5534329"/>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5534329"/>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5534329"/>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5534329"/>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5534329"/>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5534329"/>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5534329"/>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553432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4274900"/>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4274900"/>
              <a:ext cx="241938"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4274900"/>
              <a:ext cx="241938" cy="179918"/>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4274900"/>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4274900"/>
              <a:ext cx="241938"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4274900"/>
              <a:ext cx="241938" cy="179918"/>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4274900"/>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4274900"/>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4274900"/>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4274900"/>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4274900"/>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4274900"/>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4274900"/>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4274900"/>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4274900"/>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427490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4274900"/>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4274900"/>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4274900"/>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4274900"/>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4274900"/>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2835553"/>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2835553"/>
              <a:ext cx="241938"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283555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2835553"/>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283555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2835553"/>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283555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283555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283555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283555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2835553"/>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2835553"/>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283555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283555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2835553"/>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283555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283555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283555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45481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45481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45481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454819"/>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454819"/>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45481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45481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45481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45481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45481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45481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45481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45481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45481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45481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45481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45481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45481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454819"/>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45481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454819"/>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454819"/>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45481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4994574"/>
              <a:ext cx="241938"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4994574"/>
              <a:ext cx="241938"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4994574"/>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4994574"/>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4994574"/>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4994574"/>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499457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4994574"/>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499457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499457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4994574"/>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3915063"/>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391506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3915063"/>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391506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3915063"/>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3915063"/>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391506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3915063"/>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3915063"/>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3915063"/>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3915063"/>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3915063"/>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3915063"/>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3915063"/>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3915063"/>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391506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3915063"/>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391506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3915063"/>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391506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69497"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711435"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953374"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95312"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437250"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79188"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921126"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63065" y="5174492"/>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405003" y="517449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46941" y="5174492"/>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88879" y="5174492"/>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130818"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72756" y="517449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614694" y="5174492"/>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56632"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98570" y="517449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40509"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82447"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24385"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66323"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308261"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50200"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92138" y="517449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4076"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76014" y="517449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7953" y="517449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469497" y="3735145"/>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711435"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953374"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195312"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437250"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679188"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921126"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163065"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405003" y="373514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646941" y="373514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88879" y="3735145"/>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130818" y="373514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72756" y="373514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614694" y="3735145"/>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856632" y="373514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98570" y="3735145"/>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340509"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82447" y="373514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824385" y="373514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66323" y="3735145"/>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308261" y="3735145"/>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50200" y="3735145"/>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92138" y="3735145"/>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34076" y="3735145"/>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76014" y="3735145"/>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17953" y="3735145"/>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469497"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711435" y="121628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953374" y="1216286"/>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195312" y="121628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437250" y="121628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679188" y="121628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921126" y="121628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163065"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405003"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646941"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88879"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30818"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72756" y="121628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14694" y="121628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856632" y="121628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98570" y="1216286"/>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340509"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82447"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824385"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66323"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308261"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50200" y="121628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92138"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34076"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76014"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17953"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469497" y="4814656"/>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711435" y="481465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953374"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195312"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437250"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679188" y="4814656"/>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921126"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163065"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405003"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646941"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88879" y="4814656"/>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130818"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72756"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614694" y="481465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856632" y="4814656"/>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98570" y="4814656"/>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340509" y="4814656"/>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82447" y="4814656"/>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824385" y="481465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66323"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308261"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50200" y="4814656"/>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92138" y="4814656"/>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34076"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76014"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17953" y="481465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469497" y="3015471"/>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711435" y="301547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953374" y="3015471"/>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195312" y="3015471"/>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437250" y="3015471"/>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679188" y="301547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921126" y="3015471"/>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163065" y="3015471"/>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405003" y="301547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646941" y="3015471"/>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88879" y="3015471"/>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30818"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72756" y="3015471"/>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614694" y="3015471"/>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856632"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98570"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340509" y="301547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82447"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824385" y="301547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66323" y="3015471"/>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308261" y="301547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50200" y="3015471"/>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92138" y="3015471"/>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34076"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76014" y="301547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17953" y="3015471"/>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469497" y="3555226"/>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711435" y="3555226"/>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953374" y="3555226"/>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195312" y="3555226"/>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437250" y="3555226"/>
              <a:ext cx="241938"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679188" y="355522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921126" y="355522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163065" y="355522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405003" y="355522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646941"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88879" y="355522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130818" y="355522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72756"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614694"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856632" y="355522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98570" y="355522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340509" y="355522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82447"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824385"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66323" y="355522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308261" y="355522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50200" y="355522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92138" y="355522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34076"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76014"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17953"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469497" y="3195389"/>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711435" y="319538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953374" y="319538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195312" y="3195389"/>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437250" y="319538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679188" y="319538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921126"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163065" y="319538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405003" y="319538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646941" y="319538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88879" y="319538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130818" y="319538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72756" y="319538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614694" y="319538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856632" y="319538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98570" y="319538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340509"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82447" y="319538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824385"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66323"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308261" y="319538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50200" y="319538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92138"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34076"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76014" y="319538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17953" y="319538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469497" y="2655634"/>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711435"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953374" y="2655634"/>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195312" y="265563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437250" y="265563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679188" y="265563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921126" y="265563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163065"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405003"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646941"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88879"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130818"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72756"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614694"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856632" y="2655634"/>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98570" y="265563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340509"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82447" y="265563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824385" y="265563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66323"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308261" y="2655634"/>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50200" y="265563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92138" y="2655634"/>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34076" y="2655634"/>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76014" y="2655634"/>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17953" y="2655634"/>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469497" y="2295797"/>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711435" y="2295797"/>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953374" y="2295797"/>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195312" y="2295797"/>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437250" y="2295797"/>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679188" y="2295797"/>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921126" y="2295797"/>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163065" y="2295797"/>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405003" y="229579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646941" y="229579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88879" y="229579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130818" y="229579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72756" y="229579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614694" y="229579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856632" y="229579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98570" y="229579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340509" y="2295797"/>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82447"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824385" y="2295797"/>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66323" y="229579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308261" y="229579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50200" y="229579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92138" y="229579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34076"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76014" y="2295797"/>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17953"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469497" y="5354411"/>
              <a:ext cx="241938"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711435" y="5354411"/>
              <a:ext cx="241938"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953374" y="5354411"/>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195312" y="5354411"/>
              <a:ext cx="241938"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437250" y="5354411"/>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679188" y="5354411"/>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921126" y="5354411"/>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163065" y="5354411"/>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405003"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646941"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88879" y="5354411"/>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130818" y="5354411"/>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72756" y="5354411"/>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614694" y="5354411"/>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856632" y="5354411"/>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98570" y="5354411"/>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340509"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82447" y="5354411"/>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824385" y="5354411"/>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66323"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308261" y="5354411"/>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50200" y="5354411"/>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92138" y="5354411"/>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34076"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76014"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17953" y="5354411"/>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469497" y="175604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711435" y="175604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953374" y="175604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195312" y="1756042"/>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437250"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679188"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921126"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163065" y="175604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405003" y="1756042"/>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646941"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88879"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130818"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72756"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614694"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856632"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98570"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340509"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82447"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824385"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66323"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308261" y="1756042"/>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50200" y="1756042"/>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92138"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34076"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76014"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17953"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469497" y="1935960"/>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711435" y="1935960"/>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953374" y="193596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195312" y="193596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437250" y="1935960"/>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679188" y="1935960"/>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921126" y="193596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163065" y="193596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405003" y="193596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646941" y="193596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88879" y="1935960"/>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130818"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72756"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614694"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856632" y="1935960"/>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98570" y="1935960"/>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340509" y="193596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82447"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824385"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66323"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308261"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50200"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92138"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34076"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76014"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17953"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469497"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711435"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953374"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195312" y="247571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437250"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679188"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921126"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163065"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405003" y="247571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646941" y="247571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88879" y="247571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130818"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72756"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614694"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856632"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98570"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340509"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82447"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824385"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66323"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308261"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50200"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92138"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34076" y="247571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76014" y="247571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17953" y="247571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469497" y="211587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711435" y="211587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953374" y="211587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195312" y="2115879"/>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437250" y="2115879"/>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679188"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921126"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163065"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405003" y="211587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646941" y="211587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88879" y="211587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130818" y="211587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72756"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614694"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856632"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98570"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340509"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82447"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824385"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66323"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308261" y="211587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50200"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92138"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34076"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76014"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17953"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469497" y="4094982"/>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711435" y="4094982"/>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953374" y="4094982"/>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195312" y="4094982"/>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437250" y="4094982"/>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679188" y="409498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921126" y="409498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163065"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405003"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646941" y="409498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88879" y="4094982"/>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130818"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72756"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614694"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856632" y="409498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98570"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340509" y="4094982"/>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82447" y="4094982"/>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824385" y="409498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66323" y="4094982"/>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308261" y="409498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50200"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92138" y="4094982"/>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34076" y="409498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76014" y="409498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17953" y="409498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5301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55" name="tx655"/>
            <p:cNvSpPr/>
            <p:nvPr/>
          </p:nvSpPr>
          <p:spPr>
            <a:xfrm>
              <a:off x="277211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56" name="tx656"/>
            <p:cNvSpPr/>
            <p:nvPr/>
          </p:nvSpPr>
          <p:spPr>
            <a:xfrm>
              <a:off x="301405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57" name="tx657"/>
            <p:cNvSpPr/>
            <p:nvPr/>
          </p:nvSpPr>
          <p:spPr>
            <a:xfrm>
              <a:off x="325599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58" name="tx658"/>
            <p:cNvSpPr/>
            <p:nvPr/>
          </p:nvSpPr>
          <p:spPr>
            <a:xfrm>
              <a:off x="3497929"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59" name="tx659"/>
            <p:cNvSpPr/>
            <p:nvPr/>
          </p:nvSpPr>
          <p:spPr>
            <a:xfrm>
              <a:off x="373986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0" name="tx660"/>
            <p:cNvSpPr/>
            <p:nvPr/>
          </p:nvSpPr>
          <p:spPr>
            <a:xfrm>
              <a:off x="3981806"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1" name="tx661"/>
            <p:cNvSpPr/>
            <p:nvPr/>
          </p:nvSpPr>
          <p:spPr>
            <a:xfrm>
              <a:off x="422374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2" name="tx662"/>
            <p:cNvSpPr/>
            <p:nvPr/>
          </p:nvSpPr>
          <p:spPr>
            <a:xfrm>
              <a:off x="4465682"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3" name="tx663"/>
            <p:cNvSpPr/>
            <p:nvPr/>
          </p:nvSpPr>
          <p:spPr>
            <a:xfrm>
              <a:off x="470762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64" name="tx664"/>
            <p:cNvSpPr/>
            <p:nvPr/>
          </p:nvSpPr>
          <p:spPr>
            <a:xfrm>
              <a:off x="494955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65" name="tx665"/>
            <p:cNvSpPr/>
            <p:nvPr/>
          </p:nvSpPr>
          <p:spPr>
            <a:xfrm>
              <a:off x="5191497"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6" name="tx666"/>
            <p:cNvSpPr/>
            <p:nvPr/>
          </p:nvSpPr>
          <p:spPr>
            <a:xfrm>
              <a:off x="543343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7" name="tx667"/>
            <p:cNvSpPr/>
            <p:nvPr/>
          </p:nvSpPr>
          <p:spPr>
            <a:xfrm>
              <a:off x="5675373" y="468690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68" name="tx668"/>
            <p:cNvSpPr/>
            <p:nvPr/>
          </p:nvSpPr>
          <p:spPr>
            <a:xfrm>
              <a:off x="5917312"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9" name="tx669"/>
            <p:cNvSpPr/>
            <p:nvPr/>
          </p:nvSpPr>
          <p:spPr>
            <a:xfrm>
              <a:off x="6159250"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0" name="tx670"/>
            <p:cNvSpPr/>
            <p:nvPr/>
          </p:nvSpPr>
          <p:spPr>
            <a:xfrm>
              <a:off x="640118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1" name="tx671"/>
            <p:cNvSpPr/>
            <p:nvPr/>
          </p:nvSpPr>
          <p:spPr>
            <a:xfrm>
              <a:off x="664312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72" name="tx672"/>
            <p:cNvSpPr/>
            <p:nvPr/>
          </p:nvSpPr>
          <p:spPr>
            <a:xfrm>
              <a:off x="6885064"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3" name="tx673"/>
            <p:cNvSpPr/>
            <p:nvPr/>
          </p:nvSpPr>
          <p:spPr>
            <a:xfrm>
              <a:off x="712700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74" name="tx674"/>
            <p:cNvSpPr/>
            <p:nvPr/>
          </p:nvSpPr>
          <p:spPr>
            <a:xfrm>
              <a:off x="736894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75" name="tx675"/>
            <p:cNvSpPr/>
            <p:nvPr/>
          </p:nvSpPr>
          <p:spPr>
            <a:xfrm>
              <a:off x="761087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76" name="tx676"/>
            <p:cNvSpPr/>
            <p:nvPr/>
          </p:nvSpPr>
          <p:spPr>
            <a:xfrm>
              <a:off x="785281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7" name="tx677"/>
            <p:cNvSpPr/>
            <p:nvPr/>
          </p:nvSpPr>
          <p:spPr>
            <a:xfrm>
              <a:off x="809475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8" name="tx678"/>
            <p:cNvSpPr/>
            <p:nvPr/>
          </p:nvSpPr>
          <p:spPr>
            <a:xfrm>
              <a:off x="83366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9" name="tx679"/>
            <p:cNvSpPr/>
            <p:nvPr/>
          </p:nvSpPr>
          <p:spPr>
            <a:xfrm>
              <a:off x="857863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0" name="tx680"/>
            <p:cNvSpPr/>
            <p:nvPr/>
          </p:nvSpPr>
          <p:spPr>
            <a:xfrm>
              <a:off x="277211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81" name="tx681"/>
            <p:cNvSpPr/>
            <p:nvPr/>
          </p:nvSpPr>
          <p:spPr>
            <a:xfrm>
              <a:off x="301405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2" name="tx682"/>
            <p:cNvSpPr/>
            <p:nvPr/>
          </p:nvSpPr>
          <p:spPr>
            <a:xfrm>
              <a:off x="325599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83" name="tx683"/>
            <p:cNvSpPr/>
            <p:nvPr/>
          </p:nvSpPr>
          <p:spPr>
            <a:xfrm>
              <a:off x="349792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84" name="tx684"/>
            <p:cNvSpPr/>
            <p:nvPr/>
          </p:nvSpPr>
          <p:spPr>
            <a:xfrm>
              <a:off x="37398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5" name="tx685"/>
            <p:cNvSpPr/>
            <p:nvPr/>
          </p:nvSpPr>
          <p:spPr>
            <a:xfrm>
              <a:off x="3981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6" name="tx686"/>
            <p:cNvSpPr/>
            <p:nvPr/>
          </p:nvSpPr>
          <p:spPr>
            <a:xfrm>
              <a:off x="42237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7" name="tx687"/>
            <p:cNvSpPr/>
            <p:nvPr/>
          </p:nvSpPr>
          <p:spPr>
            <a:xfrm>
              <a:off x="4465682"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8" name="tx688"/>
            <p:cNvSpPr/>
            <p:nvPr/>
          </p:nvSpPr>
          <p:spPr>
            <a:xfrm>
              <a:off x="470762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9" name="tx689"/>
            <p:cNvSpPr/>
            <p:nvPr/>
          </p:nvSpPr>
          <p:spPr>
            <a:xfrm>
              <a:off x="494955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0" name="tx690"/>
            <p:cNvSpPr/>
            <p:nvPr/>
          </p:nvSpPr>
          <p:spPr>
            <a:xfrm>
              <a:off x="519149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1" name="tx691"/>
            <p:cNvSpPr/>
            <p:nvPr/>
          </p:nvSpPr>
          <p:spPr>
            <a:xfrm>
              <a:off x="543343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2" name="tx692"/>
            <p:cNvSpPr/>
            <p:nvPr/>
          </p:nvSpPr>
          <p:spPr>
            <a:xfrm>
              <a:off x="567537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591731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4" name="tx694"/>
            <p:cNvSpPr/>
            <p:nvPr/>
          </p:nvSpPr>
          <p:spPr>
            <a:xfrm>
              <a:off x="615925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5" name="tx695"/>
            <p:cNvSpPr/>
            <p:nvPr/>
          </p:nvSpPr>
          <p:spPr>
            <a:xfrm>
              <a:off x="640118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6" name="tx696"/>
            <p:cNvSpPr/>
            <p:nvPr/>
          </p:nvSpPr>
          <p:spPr>
            <a:xfrm>
              <a:off x="664312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7" name="tx697"/>
            <p:cNvSpPr/>
            <p:nvPr/>
          </p:nvSpPr>
          <p:spPr>
            <a:xfrm>
              <a:off x="688506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8" name="tx698"/>
            <p:cNvSpPr/>
            <p:nvPr/>
          </p:nvSpPr>
          <p:spPr>
            <a:xfrm>
              <a:off x="712700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736894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0" name="tx700"/>
            <p:cNvSpPr/>
            <p:nvPr/>
          </p:nvSpPr>
          <p:spPr>
            <a:xfrm>
              <a:off x="761087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1" name="tx701"/>
            <p:cNvSpPr/>
            <p:nvPr/>
          </p:nvSpPr>
          <p:spPr>
            <a:xfrm>
              <a:off x="785281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2" name="tx702"/>
            <p:cNvSpPr/>
            <p:nvPr/>
          </p:nvSpPr>
          <p:spPr>
            <a:xfrm>
              <a:off x="809475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3" name="tx703"/>
            <p:cNvSpPr/>
            <p:nvPr/>
          </p:nvSpPr>
          <p:spPr>
            <a:xfrm>
              <a:off x="833669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4" name="tx704"/>
            <p:cNvSpPr/>
            <p:nvPr/>
          </p:nvSpPr>
          <p:spPr>
            <a:xfrm>
              <a:off x="857863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5" name="tx705"/>
            <p:cNvSpPr/>
            <p:nvPr/>
          </p:nvSpPr>
          <p:spPr>
            <a:xfrm>
              <a:off x="253017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6" name="tx706"/>
            <p:cNvSpPr/>
            <p:nvPr/>
          </p:nvSpPr>
          <p:spPr>
            <a:xfrm>
              <a:off x="277211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7" name="tx707"/>
            <p:cNvSpPr/>
            <p:nvPr/>
          </p:nvSpPr>
          <p:spPr>
            <a:xfrm>
              <a:off x="301405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8" name="tx708"/>
            <p:cNvSpPr/>
            <p:nvPr/>
          </p:nvSpPr>
          <p:spPr>
            <a:xfrm>
              <a:off x="325599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09" name="tx709"/>
            <p:cNvSpPr/>
            <p:nvPr/>
          </p:nvSpPr>
          <p:spPr>
            <a:xfrm>
              <a:off x="349792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0" name="tx710"/>
            <p:cNvSpPr/>
            <p:nvPr/>
          </p:nvSpPr>
          <p:spPr>
            <a:xfrm>
              <a:off x="37398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1" name="tx711"/>
            <p:cNvSpPr/>
            <p:nvPr/>
          </p:nvSpPr>
          <p:spPr>
            <a:xfrm>
              <a:off x="3981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2" name="tx712"/>
            <p:cNvSpPr/>
            <p:nvPr/>
          </p:nvSpPr>
          <p:spPr>
            <a:xfrm>
              <a:off x="42237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446568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70762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494955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519149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17" name="tx717"/>
            <p:cNvSpPr/>
            <p:nvPr/>
          </p:nvSpPr>
          <p:spPr>
            <a:xfrm>
              <a:off x="543343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8" name="tx718"/>
            <p:cNvSpPr/>
            <p:nvPr/>
          </p:nvSpPr>
          <p:spPr>
            <a:xfrm>
              <a:off x="5675373"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9" name="tx719"/>
            <p:cNvSpPr/>
            <p:nvPr/>
          </p:nvSpPr>
          <p:spPr>
            <a:xfrm>
              <a:off x="591731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615925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1" name="tx721"/>
            <p:cNvSpPr/>
            <p:nvPr/>
          </p:nvSpPr>
          <p:spPr>
            <a:xfrm>
              <a:off x="64011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2" name="tx722"/>
            <p:cNvSpPr/>
            <p:nvPr/>
          </p:nvSpPr>
          <p:spPr>
            <a:xfrm>
              <a:off x="664312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688506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712700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7368941"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6" name="tx726"/>
            <p:cNvSpPr/>
            <p:nvPr/>
          </p:nvSpPr>
          <p:spPr>
            <a:xfrm>
              <a:off x="761087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785281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8094756"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8336694"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857863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25301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32" name="tx732"/>
            <p:cNvSpPr/>
            <p:nvPr/>
          </p:nvSpPr>
          <p:spPr>
            <a:xfrm>
              <a:off x="2772115"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33" name="tx733"/>
            <p:cNvSpPr/>
            <p:nvPr/>
          </p:nvSpPr>
          <p:spPr>
            <a:xfrm>
              <a:off x="301405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4" name="tx734"/>
            <p:cNvSpPr/>
            <p:nvPr/>
          </p:nvSpPr>
          <p:spPr>
            <a:xfrm>
              <a:off x="3255991"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5" name="tx735"/>
            <p:cNvSpPr/>
            <p:nvPr/>
          </p:nvSpPr>
          <p:spPr>
            <a:xfrm>
              <a:off x="3497929"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6" name="tx736"/>
            <p:cNvSpPr/>
            <p:nvPr/>
          </p:nvSpPr>
          <p:spPr>
            <a:xfrm>
              <a:off x="37398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7" name="tx737"/>
            <p:cNvSpPr/>
            <p:nvPr/>
          </p:nvSpPr>
          <p:spPr>
            <a:xfrm>
              <a:off x="398180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38" name="tx738"/>
            <p:cNvSpPr/>
            <p:nvPr/>
          </p:nvSpPr>
          <p:spPr>
            <a:xfrm>
              <a:off x="422374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9" name="tx739"/>
            <p:cNvSpPr/>
            <p:nvPr/>
          </p:nvSpPr>
          <p:spPr>
            <a:xfrm>
              <a:off x="44656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0" name="tx740"/>
            <p:cNvSpPr/>
            <p:nvPr/>
          </p:nvSpPr>
          <p:spPr>
            <a:xfrm>
              <a:off x="470762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41" name="tx741"/>
            <p:cNvSpPr/>
            <p:nvPr/>
          </p:nvSpPr>
          <p:spPr>
            <a:xfrm>
              <a:off x="49495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2" name="tx742"/>
            <p:cNvSpPr/>
            <p:nvPr/>
          </p:nvSpPr>
          <p:spPr>
            <a:xfrm>
              <a:off x="519149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3" name="tx743"/>
            <p:cNvSpPr/>
            <p:nvPr/>
          </p:nvSpPr>
          <p:spPr>
            <a:xfrm>
              <a:off x="54334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44" name="tx744"/>
            <p:cNvSpPr/>
            <p:nvPr/>
          </p:nvSpPr>
          <p:spPr>
            <a:xfrm>
              <a:off x="567537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5" name="tx745"/>
            <p:cNvSpPr/>
            <p:nvPr/>
          </p:nvSpPr>
          <p:spPr>
            <a:xfrm>
              <a:off x="591731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6" name="tx746"/>
            <p:cNvSpPr/>
            <p:nvPr/>
          </p:nvSpPr>
          <p:spPr>
            <a:xfrm>
              <a:off x="61592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7" name="tx747"/>
            <p:cNvSpPr/>
            <p:nvPr/>
          </p:nvSpPr>
          <p:spPr>
            <a:xfrm>
              <a:off x="64011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48" name="tx748"/>
            <p:cNvSpPr/>
            <p:nvPr/>
          </p:nvSpPr>
          <p:spPr>
            <a:xfrm>
              <a:off x="6643126"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49" name="tx749"/>
            <p:cNvSpPr/>
            <p:nvPr/>
          </p:nvSpPr>
          <p:spPr>
            <a:xfrm>
              <a:off x="688506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0" name="tx750"/>
            <p:cNvSpPr/>
            <p:nvPr/>
          </p:nvSpPr>
          <p:spPr>
            <a:xfrm>
              <a:off x="712700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1" name="tx751"/>
            <p:cNvSpPr/>
            <p:nvPr/>
          </p:nvSpPr>
          <p:spPr>
            <a:xfrm>
              <a:off x="736894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2" name="tx752"/>
            <p:cNvSpPr/>
            <p:nvPr/>
          </p:nvSpPr>
          <p:spPr>
            <a:xfrm>
              <a:off x="7610879"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3" name="tx753"/>
            <p:cNvSpPr/>
            <p:nvPr/>
          </p:nvSpPr>
          <p:spPr>
            <a:xfrm>
              <a:off x="7852817"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4" name="tx754"/>
            <p:cNvSpPr/>
            <p:nvPr/>
          </p:nvSpPr>
          <p:spPr>
            <a:xfrm>
              <a:off x="8094756"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5" name="tx755"/>
            <p:cNvSpPr/>
            <p:nvPr/>
          </p:nvSpPr>
          <p:spPr>
            <a:xfrm>
              <a:off x="8336694" y="342747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56" name="tx756"/>
            <p:cNvSpPr/>
            <p:nvPr/>
          </p:nvSpPr>
          <p:spPr>
            <a:xfrm>
              <a:off x="8578632"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7" name="tx757"/>
            <p:cNvSpPr/>
            <p:nvPr/>
          </p:nvSpPr>
          <p:spPr>
            <a:xfrm>
              <a:off x="761087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58" name="tx758"/>
            <p:cNvSpPr/>
            <p:nvPr/>
          </p:nvSpPr>
          <p:spPr>
            <a:xfrm>
              <a:off x="785281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59" name="tx759"/>
            <p:cNvSpPr/>
            <p:nvPr/>
          </p:nvSpPr>
          <p:spPr>
            <a:xfrm>
              <a:off x="809475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0" name="tx760"/>
            <p:cNvSpPr/>
            <p:nvPr/>
          </p:nvSpPr>
          <p:spPr>
            <a:xfrm>
              <a:off x="833669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1" name="tx761"/>
            <p:cNvSpPr/>
            <p:nvPr/>
          </p:nvSpPr>
          <p:spPr>
            <a:xfrm>
              <a:off x="8578632"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62" name="tx762"/>
            <p:cNvSpPr/>
            <p:nvPr/>
          </p:nvSpPr>
          <p:spPr>
            <a:xfrm>
              <a:off x="349792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3" name="tx763"/>
            <p:cNvSpPr/>
            <p:nvPr/>
          </p:nvSpPr>
          <p:spPr>
            <a:xfrm>
              <a:off x="3739868"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64" name="tx764"/>
            <p:cNvSpPr/>
            <p:nvPr/>
          </p:nvSpPr>
          <p:spPr>
            <a:xfrm>
              <a:off x="3981806"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65" name="tx765"/>
            <p:cNvSpPr/>
            <p:nvPr/>
          </p:nvSpPr>
          <p:spPr>
            <a:xfrm>
              <a:off x="4223744"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6" name="tx766"/>
            <p:cNvSpPr/>
            <p:nvPr/>
          </p:nvSpPr>
          <p:spPr>
            <a:xfrm>
              <a:off x="446568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7" name="tx767"/>
            <p:cNvSpPr/>
            <p:nvPr/>
          </p:nvSpPr>
          <p:spPr>
            <a:xfrm>
              <a:off x="470762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8" name="tx768"/>
            <p:cNvSpPr/>
            <p:nvPr/>
          </p:nvSpPr>
          <p:spPr>
            <a:xfrm>
              <a:off x="494955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69" name="tx769"/>
            <p:cNvSpPr/>
            <p:nvPr/>
          </p:nvSpPr>
          <p:spPr>
            <a:xfrm>
              <a:off x="519149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0" name="tx770"/>
            <p:cNvSpPr/>
            <p:nvPr/>
          </p:nvSpPr>
          <p:spPr>
            <a:xfrm>
              <a:off x="543343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567537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2" name="tx772"/>
            <p:cNvSpPr/>
            <p:nvPr/>
          </p:nvSpPr>
          <p:spPr>
            <a:xfrm>
              <a:off x="591731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3" name="tx773"/>
            <p:cNvSpPr/>
            <p:nvPr/>
          </p:nvSpPr>
          <p:spPr>
            <a:xfrm>
              <a:off x="615925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74" name="tx774"/>
            <p:cNvSpPr/>
            <p:nvPr/>
          </p:nvSpPr>
          <p:spPr>
            <a:xfrm>
              <a:off x="6401188"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664312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6" name="tx776"/>
            <p:cNvSpPr/>
            <p:nvPr/>
          </p:nvSpPr>
          <p:spPr>
            <a:xfrm>
              <a:off x="6885064"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77" name="tx777"/>
            <p:cNvSpPr/>
            <p:nvPr/>
          </p:nvSpPr>
          <p:spPr>
            <a:xfrm>
              <a:off x="712700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8" name="tx778"/>
            <p:cNvSpPr/>
            <p:nvPr/>
          </p:nvSpPr>
          <p:spPr>
            <a:xfrm>
              <a:off x="7368941"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79" name="tx779"/>
            <p:cNvSpPr/>
            <p:nvPr/>
          </p:nvSpPr>
          <p:spPr>
            <a:xfrm>
              <a:off x="7610879"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80" name="tx780"/>
            <p:cNvSpPr/>
            <p:nvPr/>
          </p:nvSpPr>
          <p:spPr>
            <a:xfrm>
              <a:off x="785281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1" name="tx781"/>
            <p:cNvSpPr/>
            <p:nvPr/>
          </p:nvSpPr>
          <p:spPr>
            <a:xfrm>
              <a:off x="809475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2" name="tx782"/>
            <p:cNvSpPr/>
            <p:nvPr/>
          </p:nvSpPr>
          <p:spPr>
            <a:xfrm>
              <a:off x="8336694"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3" name="tx783"/>
            <p:cNvSpPr/>
            <p:nvPr/>
          </p:nvSpPr>
          <p:spPr>
            <a:xfrm>
              <a:off x="857863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4" name="tx784"/>
            <p:cNvSpPr/>
            <p:nvPr/>
          </p:nvSpPr>
          <p:spPr>
            <a:xfrm>
              <a:off x="253017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5" name="tx785"/>
            <p:cNvSpPr/>
            <p:nvPr/>
          </p:nvSpPr>
          <p:spPr>
            <a:xfrm>
              <a:off x="277211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86" name="tx786"/>
            <p:cNvSpPr/>
            <p:nvPr/>
          </p:nvSpPr>
          <p:spPr>
            <a:xfrm>
              <a:off x="301405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7" name="tx787"/>
            <p:cNvSpPr/>
            <p:nvPr/>
          </p:nvSpPr>
          <p:spPr>
            <a:xfrm>
              <a:off x="325599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8" name="tx788"/>
            <p:cNvSpPr/>
            <p:nvPr/>
          </p:nvSpPr>
          <p:spPr>
            <a:xfrm>
              <a:off x="349792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89" name="tx789"/>
            <p:cNvSpPr/>
            <p:nvPr/>
          </p:nvSpPr>
          <p:spPr>
            <a:xfrm>
              <a:off x="3739868" y="45069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0" name="tx790"/>
            <p:cNvSpPr/>
            <p:nvPr/>
          </p:nvSpPr>
          <p:spPr>
            <a:xfrm>
              <a:off x="3981806" y="45069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1" name="tx791"/>
            <p:cNvSpPr/>
            <p:nvPr/>
          </p:nvSpPr>
          <p:spPr>
            <a:xfrm>
              <a:off x="42237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2" name="tx792"/>
            <p:cNvSpPr/>
            <p:nvPr/>
          </p:nvSpPr>
          <p:spPr>
            <a:xfrm>
              <a:off x="4465682"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93" name="tx793"/>
            <p:cNvSpPr/>
            <p:nvPr/>
          </p:nvSpPr>
          <p:spPr>
            <a:xfrm>
              <a:off x="470762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94" name="tx794"/>
            <p:cNvSpPr/>
            <p:nvPr/>
          </p:nvSpPr>
          <p:spPr>
            <a:xfrm>
              <a:off x="494955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95" name="tx795"/>
            <p:cNvSpPr/>
            <p:nvPr/>
          </p:nvSpPr>
          <p:spPr>
            <a:xfrm>
              <a:off x="519149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96" name="tx796"/>
            <p:cNvSpPr/>
            <p:nvPr/>
          </p:nvSpPr>
          <p:spPr>
            <a:xfrm>
              <a:off x="543343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7" name="tx797"/>
            <p:cNvSpPr/>
            <p:nvPr/>
          </p:nvSpPr>
          <p:spPr>
            <a:xfrm>
              <a:off x="5675373"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8" name="tx798"/>
            <p:cNvSpPr/>
            <p:nvPr/>
          </p:nvSpPr>
          <p:spPr>
            <a:xfrm>
              <a:off x="5917312"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9" name="tx799"/>
            <p:cNvSpPr/>
            <p:nvPr/>
          </p:nvSpPr>
          <p:spPr>
            <a:xfrm>
              <a:off x="615925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0" name="tx800"/>
            <p:cNvSpPr/>
            <p:nvPr/>
          </p:nvSpPr>
          <p:spPr>
            <a:xfrm>
              <a:off x="64011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01" name="tx801"/>
            <p:cNvSpPr/>
            <p:nvPr/>
          </p:nvSpPr>
          <p:spPr>
            <a:xfrm>
              <a:off x="6643126"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02" name="tx802"/>
            <p:cNvSpPr/>
            <p:nvPr/>
          </p:nvSpPr>
          <p:spPr>
            <a:xfrm>
              <a:off x="688506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03" name="tx803"/>
            <p:cNvSpPr/>
            <p:nvPr/>
          </p:nvSpPr>
          <p:spPr>
            <a:xfrm>
              <a:off x="712700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4" name="tx804"/>
            <p:cNvSpPr/>
            <p:nvPr/>
          </p:nvSpPr>
          <p:spPr>
            <a:xfrm>
              <a:off x="7368941"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5" name="tx805"/>
            <p:cNvSpPr/>
            <p:nvPr/>
          </p:nvSpPr>
          <p:spPr>
            <a:xfrm>
              <a:off x="7610879"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6" name="tx806"/>
            <p:cNvSpPr/>
            <p:nvPr/>
          </p:nvSpPr>
          <p:spPr>
            <a:xfrm>
              <a:off x="785281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7" name="tx807"/>
            <p:cNvSpPr/>
            <p:nvPr/>
          </p:nvSpPr>
          <p:spPr>
            <a:xfrm>
              <a:off x="8094756"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08" name="tx808"/>
            <p:cNvSpPr/>
            <p:nvPr/>
          </p:nvSpPr>
          <p:spPr>
            <a:xfrm>
              <a:off x="833669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9" name="tx809"/>
            <p:cNvSpPr/>
            <p:nvPr/>
          </p:nvSpPr>
          <p:spPr>
            <a:xfrm>
              <a:off x="857863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0" name="tx810"/>
            <p:cNvSpPr/>
            <p:nvPr/>
          </p:nvSpPr>
          <p:spPr>
            <a:xfrm>
              <a:off x="373986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1" name="tx811"/>
            <p:cNvSpPr/>
            <p:nvPr/>
          </p:nvSpPr>
          <p:spPr>
            <a:xfrm>
              <a:off x="398180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2" name="tx812"/>
            <p:cNvSpPr/>
            <p:nvPr/>
          </p:nvSpPr>
          <p:spPr>
            <a:xfrm>
              <a:off x="422374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13" name="tx813"/>
            <p:cNvSpPr/>
            <p:nvPr/>
          </p:nvSpPr>
          <p:spPr>
            <a:xfrm>
              <a:off x="446568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14" name="tx814"/>
            <p:cNvSpPr/>
            <p:nvPr/>
          </p:nvSpPr>
          <p:spPr>
            <a:xfrm>
              <a:off x="4707620"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5" name="tx815"/>
            <p:cNvSpPr/>
            <p:nvPr/>
          </p:nvSpPr>
          <p:spPr>
            <a:xfrm>
              <a:off x="494955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6" name="tx816"/>
            <p:cNvSpPr/>
            <p:nvPr/>
          </p:nvSpPr>
          <p:spPr>
            <a:xfrm>
              <a:off x="519149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7" name="tx817"/>
            <p:cNvSpPr/>
            <p:nvPr/>
          </p:nvSpPr>
          <p:spPr>
            <a:xfrm>
              <a:off x="5433435"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8" name="tx818"/>
            <p:cNvSpPr/>
            <p:nvPr/>
          </p:nvSpPr>
          <p:spPr>
            <a:xfrm>
              <a:off x="5675373"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9" name="tx819"/>
            <p:cNvSpPr/>
            <p:nvPr/>
          </p:nvSpPr>
          <p:spPr>
            <a:xfrm>
              <a:off x="5917312"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0" name="tx820"/>
            <p:cNvSpPr/>
            <p:nvPr/>
          </p:nvSpPr>
          <p:spPr>
            <a:xfrm>
              <a:off x="615925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1" name="tx821"/>
            <p:cNvSpPr/>
            <p:nvPr/>
          </p:nvSpPr>
          <p:spPr>
            <a:xfrm>
              <a:off x="64011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2" name="tx822"/>
            <p:cNvSpPr/>
            <p:nvPr/>
          </p:nvSpPr>
          <p:spPr>
            <a:xfrm>
              <a:off x="6643126"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3" name="tx823"/>
            <p:cNvSpPr/>
            <p:nvPr/>
          </p:nvSpPr>
          <p:spPr>
            <a:xfrm>
              <a:off x="688506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4" name="tx824"/>
            <p:cNvSpPr/>
            <p:nvPr/>
          </p:nvSpPr>
          <p:spPr>
            <a:xfrm>
              <a:off x="712700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5" name="tx825"/>
            <p:cNvSpPr/>
            <p:nvPr/>
          </p:nvSpPr>
          <p:spPr>
            <a:xfrm>
              <a:off x="736894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6" name="tx826"/>
            <p:cNvSpPr/>
            <p:nvPr/>
          </p:nvSpPr>
          <p:spPr>
            <a:xfrm>
              <a:off x="761087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7" name="tx827"/>
            <p:cNvSpPr/>
            <p:nvPr/>
          </p:nvSpPr>
          <p:spPr>
            <a:xfrm>
              <a:off x="785281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8" name="tx828"/>
            <p:cNvSpPr/>
            <p:nvPr/>
          </p:nvSpPr>
          <p:spPr>
            <a:xfrm>
              <a:off x="809475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29" name="tx829"/>
            <p:cNvSpPr/>
            <p:nvPr/>
          </p:nvSpPr>
          <p:spPr>
            <a:xfrm>
              <a:off x="833669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0" name="tx830"/>
            <p:cNvSpPr/>
            <p:nvPr/>
          </p:nvSpPr>
          <p:spPr>
            <a:xfrm>
              <a:off x="857863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1" name="tx831"/>
            <p:cNvSpPr/>
            <p:nvPr/>
          </p:nvSpPr>
          <p:spPr>
            <a:xfrm>
              <a:off x="712700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32" name="tx832"/>
            <p:cNvSpPr/>
            <p:nvPr/>
          </p:nvSpPr>
          <p:spPr>
            <a:xfrm>
              <a:off x="736894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33" name="tx833"/>
            <p:cNvSpPr/>
            <p:nvPr/>
          </p:nvSpPr>
          <p:spPr>
            <a:xfrm>
              <a:off x="761087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34" name="tx834"/>
            <p:cNvSpPr/>
            <p:nvPr/>
          </p:nvSpPr>
          <p:spPr>
            <a:xfrm>
              <a:off x="785281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5" name="tx835"/>
            <p:cNvSpPr/>
            <p:nvPr/>
          </p:nvSpPr>
          <p:spPr>
            <a:xfrm>
              <a:off x="8094756"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36" name="tx836"/>
            <p:cNvSpPr/>
            <p:nvPr/>
          </p:nvSpPr>
          <p:spPr>
            <a:xfrm>
              <a:off x="833669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857863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42237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39" name="tx839"/>
            <p:cNvSpPr/>
            <p:nvPr/>
          </p:nvSpPr>
          <p:spPr>
            <a:xfrm>
              <a:off x="446568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0" name="tx840"/>
            <p:cNvSpPr/>
            <p:nvPr/>
          </p:nvSpPr>
          <p:spPr>
            <a:xfrm>
              <a:off x="470762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41" name="tx841"/>
            <p:cNvSpPr/>
            <p:nvPr/>
          </p:nvSpPr>
          <p:spPr>
            <a:xfrm>
              <a:off x="494955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42" name="tx842"/>
            <p:cNvSpPr/>
            <p:nvPr/>
          </p:nvSpPr>
          <p:spPr>
            <a:xfrm>
              <a:off x="5191497"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3" name="tx843"/>
            <p:cNvSpPr/>
            <p:nvPr/>
          </p:nvSpPr>
          <p:spPr>
            <a:xfrm>
              <a:off x="543343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567537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45" name="tx845"/>
            <p:cNvSpPr/>
            <p:nvPr/>
          </p:nvSpPr>
          <p:spPr>
            <a:xfrm>
              <a:off x="591731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46" name="tx846"/>
            <p:cNvSpPr/>
            <p:nvPr/>
          </p:nvSpPr>
          <p:spPr>
            <a:xfrm>
              <a:off x="615925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47" name="tx847"/>
            <p:cNvSpPr/>
            <p:nvPr/>
          </p:nvSpPr>
          <p:spPr>
            <a:xfrm>
              <a:off x="6401188"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8" name="tx848"/>
            <p:cNvSpPr/>
            <p:nvPr/>
          </p:nvSpPr>
          <p:spPr>
            <a:xfrm>
              <a:off x="6643126"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9" name="tx849"/>
            <p:cNvSpPr/>
            <p:nvPr/>
          </p:nvSpPr>
          <p:spPr>
            <a:xfrm>
              <a:off x="688506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0" name="tx850"/>
            <p:cNvSpPr/>
            <p:nvPr/>
          </p:nvSpPr>
          <p:spPr>
            <a:xfrm>
              <a:off x="712700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1" name="tx851"/>
            <p:cNvSpPr/>
            <p:nvPr/>
          </p:nvSpPr>
          <p:spPr>
            <a:xfrm>
              <a:off x="7368941"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2" name="tx852"/>
            <p:cNvSpPr/>
            <p:nvPr/>
          </p:nvSpPr>
          <p:spPr>
            <a:xfrm>
              <a:off x="761087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53" name="tx853"/>
            <p:cNvSpPr/>
            <p:nvPr/>
          </p:nvSpPr>
          <p:spPr>
            <a:xfrm>
              <a:off x="785281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54" name="tx854"/>
            <p:cNvSpPr/>
            <p:nvPr/>
          </p:nvSpPr>
          <p:spPr>
            <a:xfrm>
              <a:off x="809475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5" name="tx855"/>
            <p:cNvSpPr/>
            <p:nvPr/>
          </p:nvSpPr>
          <p:spPr>
            <a:xfrm>
              <a:off x="833669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56" name="tx856"/>
            <p:cNvSpPr/>
            <p:nvPr/>
          </p:nvSpPr>
          <p:spPr>
            <a:xfrm>
              <a:off x="857863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7" name="tx857"/>
            <p:cNvSpPr/>
            <p:nvPr/>
          </p:nvSpPr>
          <p:spPr>
            <a:xfrm>
              <a:off x="253017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8" name="tx858"/>
            <p:cNvSpPr/>
            <p:nvPr/>
          </p:nvSpPr>
          <p:spPr>
            <a:xfrm>
              <a:off x="277211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9" name="tx859"/>
            <p:cNvSpPr/>
            <p:nvPr/>
          </p:nvSpPr>
          <p:spPr>
            <a:xfrm>
              <a:off x="301405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0" name="tx860"/>
            <p:cNvSpPr/>
            <p:nvPr/>
          </p:nvSpPr>
          <p:spPr>
            <a:xfrm>
              <a:off x="325599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1" name="tx861"/>
            <p:cNvSpPr/>
            <p:nvPr/>
          </p:nvSpPr>
          <p:spPr>
            <a:xfrm>
              <a:off x="349792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2" name="tx862"/>
            <p:cNvSpPr/>
            <p:nvPr/>
          </p:nvSpPr>
          <p:spPr>
            <a:xfrm>
              <a:off x="373986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3" name="tx863"/>
            <p:cNvSpPr/>
            <p:nvPr/>
          </p:nvSpPr>
          <p:spPr>
            <a:xfrm>
              <a:off x="3981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4" name="tx864"/>
            <p:cNvSpPr/>
            <p:nvPr/>
          </p:nvSpPr>
          <p:spPr>
            <a:xfrm>
              <a:off x="42237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5" name="tx865"/>
            <p:cNvSpPr/>
            <p:nvPr/>
          </p:nvSpPr>
          <p:spPr>
            <a:xfrm>
              <a:off x="446568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6" name="tx866"/>
            <p:cNvSpPr/>
            <p:nvPr/>
          </p:nvSpPr>
          <p:spPr>
            <a:xfrm>
              <a:off x="470762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7" name="tx867"/>
            <p:cNvSpPr/>
            <p:nvPr/>
          </p:nvSpPr>
          <p:spPr>
            <a:xfrm>
              <a:off x="494955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8" name="tx868"/>
            <p:cNvSpPr/>
            <p:nvPr/>
          </p:nvSpPr>
          <p:spPr>
            <a:xfrm>
              <a:off x="519149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543343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0" name="tx870"/>
            <p:cNvSpPr/>
            <p:nvPr/>
          </p:nvSpPr>
          <p:spPr>
            <a:xfrm>
              <a:off x="567537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591731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2" name="tx872"/>
            <p:cNvSpPr/>
            <p:nvPr/>
          </p:nvSpPr>
          <p:spPr>
            <a:xfrm>
              <a:off x="615925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64011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4" name="tx874"/>
            <p:cNvSpPr/>
            <p:nvPr/>
          </p:nvSpPr>
          <p:spPr>
            <a:xfrm>
              <a:off x="664312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5" name="tx875"/>
            <p:cNvSpPr/>
            <p:nvPr/>
          </p:nvSpPr>
          <p:spPr>
            <a:xfrm>
              <a:off x="688506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6" name="tx876"/>
            <p:cNvSpPr/>
            <p:nvPr/>
          </p:nvSpPr>
          <p:spPr>
            <a:xfrm>
              <a:off x="712700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7" name="tx877"/>
            <p:cNvSpPr/>
            <p:nvPr/>
          </p:nvSpPr>
          <p:spPr>
            <a:xfrm>
              <a:off x="736894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761087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79" name="tx879"/>
            <p:cNvSpPr/>
            <p:nvPr/>
          </p:nvSpPr>
          <p:spPr>
            <a:xfrm>
              <a:off x="785281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80" name="tx880"/>
            <p:cNvSpPr/>
            <p:nvPr/>
          </p:nvSpPr>
          <p:spPr>
            <a:xfrm>
              <a:off x="809475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1" name="tx881"/>
            <p:cNvSpPr/>
            <p:nvPr/>
          </p:nvSpPr>
          <p:spPr>
            <a:xfrm>
              <a:off x="833669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2" name="tx882"/>
            <p:cNvSpPr/>
            <p:nvPr/>
          </p:nvSpPr>
          <p:spPr>
            <a:xfrm>
              <a:off x="857863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3" name="tx883"/>
            <p:cNvSpPr/>
            <p:nvPr/>
          </p:nvSpPr>
          <p:spPr>
            <a:xfrm>
              <a:off x="253017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84" name="tx884"/>
            <p:cNvSpPr/>
            <p:nvPr/>
          </p:nvSpPr>
          <p:spPr>
            <a:xfrm>
              <a:off x="277211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85" name="tx885"/>
            <p:cNvSpPr/>
            <p:nvPr/>
          </p:nvSpPr>
          <p:spPr>
            <a:xfrm>
              <a:off x="301405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86" name="tx886"/>
            <p:cNvSpPr/>
            <p:nvPr/>
          </p:nvSpPr>
          <p:spPr>
            <a:xfrm>
              <a:off x="325599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7" name="tx887"/>
            <p:cNvSpPr/>
            <p:nvPr/>
          </p:nvSpPr>
          <p:spPr>
            <a:xfrm>
              <a:off x="349792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8" name="tx888"/>
            <p:cNvSpPr/>
            <p:nvPr/>
          </p:nvSpPr>
          <p:spPr>
            <a:xfrm>
              <a:off x="37398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9" name="tx889"/>
            <p:cNvSpPr/>
            <p:nvPr/>
          </p:nvSpPr>
          <p:spPr>
            <a:xfrm>
              <a:off x="3981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90" name="tx890"/>
            <p:cNvSpPr/>
            <p:nvPr/>
          </p:nvSpPr>
          <p:spPr>
            <a:xfrm>
              <a:off x="42237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1" name="tx891"/>
            <p:cNvSpPr/>
            <p:nvPr/>
          </p:nvSpPr>
          <p:spPr>
            <a:xfrm>
              <a:off x="4465682"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2" name="tx892"/>
            <p:cNvSpPr/>
            <p:nvPr/>
          </p:nvSpPr>
          <p:spPr>
            <a:xfrm>
              <a:off x="470762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3" name="tx893"/>
            <p:cNvSpPr/>
            <p:nvPr/>
          </p:nvSpPr>
          <p:spPr>
            <a:xfrm>
              <a:off x="494955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4" name="tx894"/>
            <p:cNvSpPr/>
            <p:nvPr/>
          </p:nvSpPr>
          <p:spPr>
            <a:xfrm>
              <a:off x="519149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95" name="tx895"/>
            <p:cNvSpPr/>
            <p:nvPr/>
          </p:nvSpPr>
          <p:spPr>
            <a:xfrm>
              <a:off x="543343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96" name="tx896"/>
            <p:cNvSpPr/>
            <p:nvPr/>
          </p:nvSpPr>
          <p:spPr>
            <a:xfrm>
              <a:off x="567537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7" name="tx897"/>
            <p:cNvSpPr/>
            <p:nvPr/>
          </p:nvSpPr>
          <p:spPr>
            <a:xfrm>
              <a:off x="591731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615925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9" name="tx899"/>
            <p:cNvSpPr/>
            <p:nvPr/>
          </p:nvSpPr>
          <p:spPr>
            <a:xfrm>
              <a:off x="6401188"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0" name="tx900"/>
            <p:cNvSpPr/>
            <p:nvPr/>
          </p:nvSpPr>
          <p:spPr>
            <a:xfrm>
              <a:off x="664312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688506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2" name="tx902"/>
            <p:cNvSpPr/>
            <p:nvPr/>
          </p:nvSpPr>
          <p:spPr>
            <a:xfrm>
              <a:off x="712700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3" name="tx903"/>
            <p:cNvSpPr/>
            <p:nvPr/>
          </p:nvSpPr>
          <p:spPr>
            <a:xfrm>
              <a:off x="736894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04" name="tx904"/>
            <p:cNvSpPr/>
            <p:nvPr/>
          </p:nvSpPr>
          <p:spPr>
            <a:xfrm>
              <a:off x="761087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785281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809475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833669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8" name="tx908"/>
            <p:cNvSpPr/>
            <p:nvPr/>
          </p:nvSpPr>
          <p:spPr>
            <a:xfrm>
              <a:off x="857863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349792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0" name="tx910"/>
            <p:cNvSpPr/>
            <p:nvPr/>
          </p:nvSpPr>
          <p:spPr>
            <a:xfrm>
              <a:off x="4223744"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1" name="tx911"/>
            <p:cNvSpPr/>
            <p:nvPr/>
          </p:nvSpPr>
          <p:spPr>
            <a:xfrm>
              <a:off x="446568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2" name="tx912"/>
            <p:cNvSpPr/>
            <p:nvPr/>
          </p:nvSpPr>
          <p:spPr>
            <a:xfrm>
              <a:off x="494955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13" name="tx913"/>
            <p:cNvSpPr/>
            <p:nvPr/>
          </p:nvSpPr>
          <p:spPr>
            <a:xfrm>
              <a:off x="5191497"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4" name="tx914"/>
            <p:cNvSpPr/>
            <p:nvPr/>
          </p:nvSpPr>
          <p:spPr>
            <a:xfrm>
              <a:off x="809475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5" name="tx915"/>
            <p:cNvSpPr/>
            <p:nvPr/>
          </p:nvSpPr>
          <p:spPr>
            <a:xfrm>
              <a:off x="8336694"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6" name="tx916"/>
            <p:cNvSpPr/>
            <p:nvPr/>
          </p:nvSpPr>
          <p:spPr>
            <a:xfrm>
              <a:off x="857863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7" name="tx917"/>
            <p:cNvSpPr/>
            <p:nvPr/>
          </p:nvSpPr>
          <p:spPr>
            <a:xfrm>
              <a:off x="325599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8" name="tx918"/>
            <p:cNvSpPr/>
            <p:nvPr/>
          </p:nvSpPr>
          <p:spPr>
            <a:xfrm>
              <a:off x="349792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19" name="tx919"/>
            <p:cNvSpPr/>
            <p:nvPr/>
          </p:nvSpPr>
          <p:spPr>
            <a:xfrm>
              <a:off x="373986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0" name="tx920"/>
            <p:cNvSpPr/>
            <p:nvPr/>
          </p:nvSpPr>
          <p:spPr>
            <a:xfrm>
              <a:off x="3981806"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1" name="tx921"/>
            <p:cNvSpPr/>
            <p:nvPr/>
          </p:nvSpPr>
          <p:spPr>
            <a:xfrm>
              <a:off x="4223744" y="306663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2" name="tx922"/>
            <p:cNvSpPr/>
            <p:nvPr/>
          </p:nvSpPr>
          <p:spPr>
            <a:xfrm>
              <a:off x="4465682"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23" name="tx923"/>
            <p:cNvSpPr/>
            <p:nvPr/>
          </p:nvSpPr>
          <p:spPr>
            <a:xfrm>
              <a:off x="470762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24" name="tx924"/>
            <p:cNvSpPr/>
            <p:nvPr/>
          </p:nvSpPr>
          <p:spPr>
            <a:xfrm>
              <a:off x="4949559"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25" name="tx925"/>
            <p:cNvSpPr/>
            <p:nvPr/>
          </p:nvSpPr>
          <p:spPr>
            <a:xfrm>
              <a:off x="519149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6" name="tx926"/>
            <p:cNvSpPr/>
            <p:nvPr/>
          </p:nvSpPr>
          <p:spPr>
            <a:xfrm>
              <a:off x="543343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7" name="tx927"/>
            <p:cNvSpPr/>
            <p:nvPr/>
          </p:nvSpPr>
          <p:spPr>
            <a:xfrm>
              <a:off x="567537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8" name="tx928"/>
            <p:cNvSpPr/>
            <p:nvPr/>
          </p:nvSpPr>
          <p:spPr>
            <a:xfrm>
              <a:off x="591731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9" name="tx929"/>
            <p:cNvSpPr/>
            <p:nvPr/>
          </p:nvSpPr>
          <p:spPr>
            <a:xfrm>
              <a:off x="615925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0" name="tx930"/>
            <p:cNvSpPr/>
            <p:nvPr/>
          </p:nvSpPr>
          <p:spPr>
            <a:xfrm>
              <a:off x="64011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1" name="tx931"/>
            <p:cNvSpPr/>
            <p:nvPr/>
          </p:nvSpPr>
          <p:spPr>
            <a:xfrm>
              <a:off x="664312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2" name="tx932"/>
            <p:cNvSpPr/>
            <p:nvPr/>
          </p:nvSpPr>
          <p:spPr>
            <a:xfrm>
              <a:off x="688506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3" name="tx933"/>
            <p:cNvSpPr/>
            <p:nvPr/>
          </p:nvSpPr>
          <p:spPr>
            <a:xfrm>
              <a:off x="712700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4" name="tx934"/>
            <p:cNvSpPr/>
            <p:nvPr/>
          </p:nvSpPr>
          <p:spPr>
            <a:xfrm>
              <a:off x="736894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5" name="tx935"/>
            <p:cNvSpPr/>
            <p:nvPr/>
          </p:nvSpPr>
          <p:spPr>
            <a:xfrm>
              <a:off x="761087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6" name="tx936"/>
            <p:cNvSpPr/>
            <p:nvPr/>
          </p:nvSpPr>
          <p:spPr>
            <a:xfrm>
              <a:off x="785281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7" name="tx937"/>
            <p:cNvSpPr/>
            <p:nvPr/>
          </p:nvSpPr>
          <p:spPr>
            <a:xfrm>
              <a:off x="809475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38" name="tx938"/>
            <p:cNvSpPr/>
            <p:nvPr/>
          </p:nvSpPr>
          <p:spPr>
            <a:xfrm>
              <a:off x="833669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9" name="tx939"/>
            <p:cNvSpPr/>
            <p:nvPr/>
          </p:nvSpPr>
          <p:spPr>
            <a:xfrm>
              <a:off x="857863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40" name="tx940"/>
            <p:cNvSpPr/>
            <p:nvPr/>
          </p:nvSpPr>
          <p:spPr>
            <a:xfrm>
              <a:off x="37398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1" name="tx941"/>
            <p:cNvSpPr/>
            <p:nvPr/>
          </p:nvSpPr>
          <p:spPr>
            <a:xfrm>
              <a:off x="398180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2" name="tx942"/>
            <p:cNvSpPr/>
            <p:nvPr/>
          </p:nvSpPr>
          <p:spPr>
            <a:xfrm>
              <a:off x="42237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3" name="tx943"/>
            <p:cNvSpPr/>
            <p:nvPr/>
          </p:nvSpPr>
          <p:spPr>
            <a:xfrm>
              <a:off x="4465682"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4" name="tx944"/>
            <p:cNvSpPr/>
            <p:nvPr/>
          </p:nvSpPr>
          <p:spPr>
            <a:xfrm>
              <a:off x="470762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5" name="tx945"/>
            <p:cNvSpPr/>
            <p:nvPr/>
          </p:nvSpPr>
          <p:spPr>
            <a:xfrm>
              <a:off x="494955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6" name="tx946"/>
            <p:cNvSpPr/>
            <p:nvPr/>
          </p:nvSpPr>
          <p:spPr>
            <a:xfrm>
              <a:off x="5191497" y="360739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47" name="tx947"/>
            <p:cNvSpPr/>
            <p:nvPr/>
          </p:nvSpPr>
          <p:spPr>
            <a:xfrm>
              <a:off x="543343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8" name="tx948"/>
            <p:cNvSpPr/>
            <p:nvPr/>
          </p:nvSpPr>
          <p:spPr>
            <a:xfrm>
              <a:off x="567537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9" name="tx949"/>
            <p:cNvSpPr/>
            <p:nvPr/>
          </p:nvSpPr>
          <p:spPr>
            <a:xfrm>
              <a:off x="5917312"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50" name="tx950"/>
            <p:cNvSpPr/>
            <p:nvPr/>
          </p:nvSpPr>
          <p:spPr>
            <a:xfrm>
              <a:off x="615925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1" name="tx951"/>
            <p:cNvSpPr/>
            <p:nvPr/>
          </p:nvSpPr>
          <p:spPr>
            <a:xfrm>
              <a:off x="6401188"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2" name="tx952"/>
            <p:cNvSpPr/>
            <p:nvPr/>
          </p:nvSpPr>
          <p:spPr>
            <a:xfrm>
              <a:off x="664312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53" name="tx953"/>
            <p:cNvSpPr/>
            <p:nvPr/>
          </p:nvSpPr>
          <p:spPr>
            <a:xfrm>
              <a:off x="688506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54" name="tx954"/>
            <p:cNvSpPr/>
            <p:nvPr/>
          </p:nvSpPr>
          <p:spPr>
            <a:xfrm>
              <a:off x="712700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5" name="tx955"/>
            <p:cNvSpPr/>
            <p:nvPr/>
          </p:nvSpPr>
          <p:spPr>
            <a:xfrm>
              <a:off x="736894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56" name="tx956"/>
            <p:cNvSpPr/>
            <p:nvPr/>
          </p:nvSpPr>
          <p:spPr>
            <a:xfrm>
              <a:off x="761087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785281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8" name="tx958"/>
            <p:cNvSpPr/>
            <p:nvPr/>
          </p:nvSpPr>
          <p:spPr>
            <a:xfrm>
              <a:off x="8094756"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9" name="tx959"/>
            <p:cNvSpPr/>
            <p:nvPr/>
          </p:nvSpPr>
          <p:spPr>
            <a:xfrm>
              <a:off x="8336694"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0" name="tx960"/>
            <p:cNvSpPr/>
            <p:nvPr/>
          </p:nvSpPr>
          <p:spPr>
            <a:xfrm>
              <a:off x="8578632"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1" name="tx961"/>
            <p:cNvSpPr/>
            <p:nvPr/>
          </p:nvSpPr>
          <p:spPr>
            <a:xfrm>
              <a:off x="301405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62" name="tx962"/>
            <p:cNvSpPr/>
            <p:nvPr/>
          </p:nvSpPr>
          <p:spPr>
            <a:xfrm>
              <a:off x="3255991"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63" name="tx963"/>
            <p:cNvSpPr/>
            <p:nvPr/>
          </p:nvSpPr>
          <p:spPr>
            <a:xfrm>
              <a:off x="349792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64" name="tx964"/>
            <p:cNvSpPr/>
            <p:nvPr/>
          </p:nvSpPr>
          <p:spPr>
            <a:xfrm>
              <a:off x="3739868" y="324755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65" name="tx965"/>
            <p:cNvSpPr/>
            <p:nvPr/>
          </p:nvSpPr>
          <p:spPr>
            <a:xfrm>
              <a:off x="3981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6" name="tx966"/>
            <p:cNvSpPr/>
            <p:nvPr/>
          </p:nvSpPr>
          <p:spPr>
            <a:xfrm>
              <a:off x="4223744"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7" name="tx967"/>
            <p:cNvSpPr/>
            <p:nvPr/>
          </p:nvSpPr>
          <p:spPr>
            <a:xfrm>
              <a:off x="4465682"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8" name="tx968"/>
            <p:cNvSpPr/>
            <p:nvPr/>
          </p:nvSpPr>
          <p:spPr>
            <a:xfrm>
              <a:off x="4707620"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9" name="tx969"/>
            <p:cNvSpPr/>
            <p:nvPr/>
          </p:nvSpPr>
          <p:spPr>
            <a:xfrm>
              <a:off x="4949559"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0" name="tx970"/>
            <p:cNvSpPr/>
            <p:nvPr/>
          </p:nvSpPr>
          <p:spPr>
            <a:xfrm>
              <a:off x="519149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1" name="tx971"/>
            <p:cNvSpPr/>
            <p:nvPr/>
          </p:nvSpPr>
          <p:spPr>
            <a:xfrm>
              <a:off x="543343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2" name="tx972"/>
            <p:cNvSpPr/>
            <p:nvPr/>
          </p:nvSpPr>
          <p:spPr>
            <a:xfrm>
              <a:off x="567537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3" name="tx973"/>
            <p:cNvSpPr/>
            <p:nvPr/>
          </p:nvSpPr>
          <p:spPr>
            <a:xfrm>
              <a:off x="591731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4" name="tx974"/>
            <p:cNvSpPr/>
            <p:nvPr/>
          </p:nvSpPr>
          <p:spPr>
            <a:xfrm>
              <a:off x="615925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5" name="tx975"/>
            <p:cNvSpPr/>
            <p:nvPr/>
          </p:nvSpPr>
          <p:spPr>
            <a:xfrm>
              <a:off x="64011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6" name="tx976"/>
            <p:cNvSpPr/>
            <p:nvPr/>
          </p:nvSpPr>
          <p:spPr>
            <a:xfrm>
              <a:off x="6643126" y="324755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77" name="tx977"/>
            <p:cNvSpPr/>
            <p:nvPr/>
          </p:nvSpPr>
          <p:spPr>
            <a:xfrm>
              <a:off x="688506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8" name="tx978"/>
            <p:cNvSpPr/>
            <p:nvPr/>
          </p:nvSpPr>
          <p:spPr>
            <a:xfrm>
              <a:off x="712700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9" name="tx979"/>
            <p:cNvSpPr/>
            <p:nvPr/>
          </p:nvSpPr>
          <p:spPr>
            <a:xfrm>
              <a:off x="736894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0" name="tx980"/>
            <p:cNvSpPr/>
            <p:nvPr/>
          </p:nvSpPr>
          <p:spPr>
            <a:xfrm>
              <a:off x="7610879"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1" name="tx981"/>
            <p:cNvSpPr/>
            <p:nvPr/>
          </p:nvSpPr>
          <p:spPr>
            <a:xfrm>
              <a:off x="785281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2" name="tx982"/>
            <p:cNvSpPr/>
            <p:nvPr/>
          </p:nvSpPr>
          <p:spPr>
            <a:xfrm>
              <a:off x="809475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3" name="tx983"/>
            <p:cNvSpPr/>
            <p:nvPr/>
          </p:nvSpPr>
          <p:spPr>
            <a:xfrm>
              <a:off x="8336694"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4" name="tx984"/>
            <p:cNvSpPr/>
            <p:nvPr/>
          </p:nvSpPr>
          <p:spPr>
            <a:xfrm>
              <a:off x="857863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85" name="tx985"/>
            <p:cNvSpPr/>
            <p:nvPr/>
          </p:nvSpPr>
          <p:spPr>
            <a:xfrm>
              <a:off x="2772115"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6" name="tx986"/>
            <p:cNvSpPr/>
            <p:nvPr/>
          </p:nvSpPr>
          <p:spPr>
            <a:xfrm>
              <a:off x="301405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7" name="tx987"/>
            <p:cNvSpPr/>
            <p:nvPr/>
          </p:nvSpPr>
          <p:spPr>
            <a:xfrm>
              <a:off x="325599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8" name="tx988"/>
            <p:cNvSpPr/>
            <p:nvPr/>
          </p:nvSpPr>
          <p:spPr>
            <a:xfrm>
              <a:off x="349792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9" name="tx989"/>
            <p:cNvSpPr/>
            <p:nvPr/>
          </p:nvSpPr>
          <p:spPr>
            <a:xfrm>
              <a:off x="3739868"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90" name="tx990"/>
            <p:cNvSpPr/>
            <p:nvPr/>
          </p:nvSpPr>
          <p:spPr>
            <a:xfrm>
              <a:off x="3981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91" name="tx991"/>
            <p:cNvSpPr/>
            <p:nvPr/>
          </p:nvSpPr>
          <p:spPr>
            <a:xfrm>
              <a:off x="4223744"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2" name="tx992"/>
            <p:cNvSpPr/>
            <p:nvPr/>
          </p:nvSpPr>
          <p:spPr>
            <a:xfrm>
              <a:off x="4465682"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93" name="tx993"/>
            <p:cNvSpPr/>
            <p:nvPr/>
          </p:nvSpPr>
          <p:spPr>
            <a:xfrm>
              <a:off x="470762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4" name="tx994"/>
            <p:cNvSpPr/>
            <p:nvPr/>
          </p:nvSpPr>
          <p:spPr>
            <a:xfrm>
              <a:off x="494955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5" name="tx995"/>
            <p:cNvSpPr/>
            <p:nvPr/>
          </p:nvSpPr>
          <p:spPr>
            <a:xfrm>
              <a:off x="5191497"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6" name="tx996"/>
            <p:cNvSpPr/>
            <p:nvPr/>
          </p:nvSpPr>
          <p:spPr>
            <a:xfrm>
              <a:off x="543343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7" name="tx997"/>
            <p:cNvSpPr/>
            <p:nvPr/>
          </p:nvSpPr>
          <p:spPr>
            <a:xfrm>
              <a:off x="567537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8" name="tx998"/>
            <p:cNvSpPr/>
            <p:nvPr/>
          </p:nvSpPr>
          <p:spPr>
            <a:xfrm>
              <a:off x="591731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9" name="tx999"/>
            <p:cNvSpPr/>
            <p:nvPr/>
          </p:nvSpPr>
          <p:spPr>
            <a:xfrm>
              <a:off x="6159250"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0" name="tx1000"/>
            <p:cNvSpPr/>
            <p:nvPr/>
          </p:nvSpPr>
          <p:spPr>
            <a:xfrm>
              <a:off x="6401188"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01" name="tx1001"/>
            <p:cNvSpPr/>
            <p:nvPr/>
          </p:nvSpPr>
          <p:spPr>
            <a:xfrm>
              <a:off x="664312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2" name="tx1002"/>
            <p:cNvSpPr/>
            <p:nvPr/>
          </p:nvSpPr>
          <p:spPr>
            <a:xfrm>
              <a:off x="6885064"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3" name="tx1003"/>
            <p:cNvSpPr/>
            <p:nvPr/>
          </p:nvSpPr>
          <p:spPr>
            <a:xfrm>
              <a:off x="712700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4" name="tx1004"/>
            <p:cNvSpPr/>
            <p:nvPr/>
          </p:nvSpPr>
          <p:spPr>
            <a:xfrm>
              <a:off x="736894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05" name="tx1005"/>
            <p:cNvSpPr/>
            <p:nvPr/>
          </p:nvSpPr>
          <p:spPr>
            <a:xfrm>
              <a:off x="7610879"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6" name="tx1006"/>
            <p:cNvSpPr/>
            <p:nvPr/>
          </p:nvSpPr>
          <p:spPr>
            <a:xfrm>
              <a:off x="785281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7" name="tx1007"/>
            <p:cNvSpPr/>
            <p:nvPr/>
          </p:nvSpPr>
          <p:spPr>
            <a:xfrm>
              <a:off x="809475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8" name="tx1008"/>
            <p:cNvSpPr/>
            <p:nvPr/>
          </p:nvSpPr>
          <p:spPr>
            <a:xfrm>
              <a:off x="833669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09" name="tx1009"/>
            <p:cNvSpPr/>
            <p:nvPr/>
          </p:nvSpPr>
          <p:spPr>
            <a:xfrm>
              <a:off x="857863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446568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11" name="tx1011"/>
            <p:cNvSpPr/>
            <p:nvPr/>
          </p:nvSpPr>
          <p:spPr>
            <a:xfrm>
              <a:off x="4707620"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12" name="tx1012"/>
            <p:cNvSpPr/>
            <p:nvPr/>
          </p:nvSpPr>
          <p:spPr>
            <a:xfrm>
              <a:off x="494955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13" name="tx1013"/>
            <p:cNvSpPr/>
            <p:nvPr/>
          </p:nvSpPr>
          <p:spPr>
            <a:xfrm>
              <a:off x="5191497"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4" name="tx1014"/>
            <p:cNvSpPr/>
            <p:nvPr/>
          </p:nvSpPr>
          <p:spPr>
            <a:xfrm>
              <a:off x="5433435"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5" name="tx1015"/>
            <p:cNvSpPr/>
            <p:nvPr/>
          </p:nvSpPr>
          <p:spPr>
            <a:xfrm>
              <a:off x="5675373"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6" name="tx1016"/>
            <p:cNvSpPr/>
            <p:nvPr/>
          </p:nvSpPr>
          <p:spPr>
            <a:xfrm>
              <a:off x="591731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17" name="tx1017"/>
            <p:cNvSpPr/>
            <p:nvPr/>
          </p:nvSpPr>
          <p:spPr>
            <a:xfrm>
              <a:off x="615925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18" name="tx1018"/>
            <p:cNvSpPr/>
            <p:nvPr/>
          </p:nvSpPr>
          <p:spPr>
            <a:xfrm>
              <a:off x="64011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9" name="tx1019"/>
            <p:cNvSpPr/>
            <p:nvPr/>
          </p:nvSpPr>
          <p:spPr>
            <a:xfrm>
              <a:off x="664312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0" name="tx1020"/>
            <p:cNvSpPr/>
            <p:nvPr/>
          </p:nvSpPr>
          <p:spPr>
            <a:xfrm>
              <a:off x="688506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21" name="tx1021"/>
            <p:cNvSpPr/>
            <p:nvPr/>
          </p:nvSpPr>
          <p:spPr>
            <a:xfrm>
              <a:off x="712700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2" name="tx1022"/>
            <p:cNvSpPr/>
            <p:nvPr/>
          </p:nvSpPr>
          <p:spPr>
            <a:xfrm>
              <a:off x="736894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3" name="tx1023"/>
            <p:cNvSpPr/>
            <p:nvPr/>
          </p:nvSpPr>
          <p:spPr>
            <a:xfrm>
              <a:off x="761087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4" name="tx1024"/>
            <p:cNvSpPr/>
            <p:nvPr/>
          </p:nvSpPr>
          <p:spPr>
            <a:xfrm>
              <a:off x="785281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25" name="tx1025"/>
            <p:cNvSpPr/>
            <p:nvPr/>
          </p:nvSpPr>
          <p:spPr>
            <a:xfrm>
              <a:off x="809475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6" name="tx1026"/>
            <p:cNvSpPr/>
            <p:nvPr/>
          </p:nvSpPr>
          <p:spPr>
            <a:xfrm>
              <a:off x="833669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7" name="tx1027"/>
            <p:cNvSpPr/>
            <p:nvPr/>
          </p:nvSpPr>
          <p:spPr>
            <a:xfrm>
              <a:off x="857863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8" name="tx1028"/>
            <p:cNvSpPr/>
            <p:nvPr/>
          </p:nvSpPr>
          <p:spPr>
            <a:xfrm>
              <a:off x="4707620"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29" name="tx1029"/>
            <p:cNvSpPr/>
            <p:nvPr/>
          </p:nvSpPr>
          <p:spPr>
            <a:xfrm>
              <a:off x="688506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0" name="tx1030"/>
            <p:cNvSpPr/>
            <p:nvPr/>
          </p:nvSpPr>
          <p:spPr>
            <a:xfrm>
              <a:off x="712700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31" name="tx1031"/>
            <p:cNvSpPr/>
            <p:nvPr/>
          </p:nvSpPr>
          <p:spPr>
            <a:xfrm>
              <a:off x="736894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2" name="tx1032"/>
            <p:cNvSpPr/>
            <p:nvPr/>
          </p:nvSpPr>
          <p:spPr>
            <a:xfrm>
              <a:off x="8094756"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3" name="tx1033"/>
            <p:cNvSpPr/>
            <p:nvPr/>
          </p:nvSpPr>
          <p:spPr>
            <a:xfrm>
              <a:off x="8336694"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4" name="tx1034"/>
            <p:cNvSpPr/>
            <p:nvPr/>
          </p:nvSpPr>
          <p:spPr>
            <a:xfrm>
              <a:off x="857863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5" name="tx1035"/>
            <p:cNvSpPr/>
            <p:nvPr/>
          </p:nvSpPr>
          <p:spPr>
            <a:xfrm>
              <a:off x="301405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36" name="tx1036"/>
            <p:cNvSpPr/>
            <p:nvPr/>
          </p:nvSpPr>
          <p:spPr>
            <a:xfrm>
              <a:off x="325599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37" name="tx1037"/>
            <p:cNvSpPr/>
            <p:nvPr/>
          </p:nvSpPr>
          <p:spPr>
            <a:xfrm>
              <a:off x="349792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8" name="tx1038"/>
            <p:cNvSpPr/>
            <p:nvPr/>
          </p:nvSpPr>
          <p:spPr>
            <a:xfrm>
              <a:off x="37398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39" name="tx1039"/>
            <p:cNvSpPr/>
            <p:nvPr/>
          </p:nvSpPr>
          <p:spPr>
            <a:xfrm>
              <a:off x="3981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0" name="tx1040"/>
            <p:cNvSpPr/>
            <p:nvPr/>
          </p:nvSpPr>
          <p:spPr>
            <a:xfrm>
              <a:off x="42237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1" name="tx1041"/>
            <p:cNvSpPr/>
            <p:nvPr/>
          </p:nvSpPr>
          <p:spPr>
            <a:xfrm>
              <a:off x="446568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2" name="tx1042"/>
            <p:cNvSpPr/>
            <p:nvPr/>
          </p:nvSpPr>
          <p:spPr>
            <a:xfrm>
              <a:off x="470762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3" name="tx1043"/>
            <p:cNvSpPr/>
            <p:nvPr/>
          </p:nvSpPr>
          <p:spPr>
            <a:xfrm>
              <a:off x="494955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4" name="tx1044"/>
            <p:cNvSpPr/>
            <p:nvPr/>
          </p:nvSpPr>
          <p:spPr>
            <a:xfrm>
              <a:off x="519149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5" name="tx1045"/>
            <p:cNvSpPr/>
            <p:nvPr/>
          </p:nvSpPr>
          <p:spPr>
            <a:xfrm>
              <a:off x="543343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567537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7" name="tx1047"/>
            <p:cNvSpPr/>
            <p:nvPr/>
          </p:nvSpPr>
          <p:spPr>
            <a:xfrm>
              <a:off x="591731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8" name="tx1048"/>
            <p:cNvSpPr/>
            <p:nvPr/>
          </p:nvSpPr>
          <p:spPr>
            <a:xfrm>
              <a:off x="615925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9" name="tx1049"/>
            <p:cNvSpPr/>
            <p:nvPr/>
          </p:nvSpPr>
          <p:spPr>
            <a:xfrm>
              <a:off x="6401188"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6643126"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1" name="tx1051"/>
            <p:cNvSpPr/>
            <p:nvPr/>
          </p:nvSpPr>
          <p:spPr>
            <a:xfrm>
              <a:off x="688506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2" name="tx1052"/>
            <p:cNvSpPr/>
            <p:nvPr/>
          </p:nvSpPr>
          <p:spPr>
            <a:xfrm>
              <a:off x="712700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3" name="tx1053"/>
            <p:cNvSpPr/>
            <p:nvPr/>
          </p:nvSpPr>
          <p:spPr>
            <a:xfrm>
              <a:off x="736894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54" name="tx1054"/>
            <p:cNvSpPr/>
            <p:nvPr/>
          </p:nvSpPr>
          <p:spPr>
            <a:xfrm>
              <a:off x="761087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5" name="tx1055"/>
            <p:cNvSpPr/>
            <p:nvPr/>
          </p:nvSpPr>
          <p:spPr>
            <a:xfrm>
              <a:off x="7852817"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6" name="tx1056"/>
            <p:cNvSpPr/>
            <p:nvPr/>
          </p:nvSpPr>
          <p:spPr>
            <a:xfrm>
              <a:off x="809475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7" name="tx1057"/>
            <p:cNvSpPr/>
            <p:nvPr/>
          </p:nvSpPr>
          <p:spPr>
            <a:xfrm>
              <a:off x="833669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8" name="tx1058"/>
            <p:cNvSpPr/>
            <p:nvPr/>
          </p:nvSpPr>
          <p:spPr>
            <a:xfrm>
              <a:off x="857863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9" name="tx1059"/>
            <p:cNvSpPr/>
            <p:nvPr/>
          </p:nvSpPr>
          <p:spPr>
            <a:xfrm>
              <a:off x="325599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60" name="tx1060"/>
            <p:cNvSpPr/>
            <p:nvPr/>
          </p:nvSpPr>
          <p:spPr>
            <a:xfrm>
              <a:off x="349792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1" name="tx1061"/>
            <p:cNvSpPr/>
            <p:nvPr/>
          </p:nvSpPr>
          <p:spPr>
            <a:xfrm>
              <a:off x="37398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2" name="tx1062"/>
            <p:cNvSpPr/>
            <p:nvPr/>
          </p:nvSpPr>
          <p:spPr>
            <a:xfrm>
              <a:off x="3981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3" name="tx1063"/>
            <p:cNvSpPr/>
            <p:nvPr/>
          </p:nvSpPr>
          <p:spPr>
            <a:xfrm>
              <a:off x="42237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4" name="tx1064"/>
            <p:cNvSpPr/>
            <p:nvPr/>
          </p:nvSpPr>
          <p:spPr>
            <a:xfrm>
              <a:off x="4465682" y="19881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65" name="tx1065"/>
            <p:cNvSpPr/>
            <p:nvPr/>
          </p:nvSpPr>
          <p:spPr>
            <a:xfrm>
              <a:off x="470762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6" name="tx1066"/>
            <p:cNvSpPr/>
            <p:nvPr/>
          </p:nvSpPr>
          <p:spPr>
            <a:xfrm>
              <a:off x="494955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7" name="tx1067"/>
            <p:cNvSpPr/>
            <p:nvPr/>
          </p:nvSpPr>
          <p:spPr>
            <a:xfrm>
              <a:off x="519149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8" name="tx1068"/>
            <p:cNvSpPr/>
            <p:nvPr/>
          </p:nvSpPr>
          <p:spPr>
            <a:xfrm>
              <a:off x="543343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9" name="tx1069"/>
            <p:cNvSpPr/>
            <p:nvPr/>
          </p:nvSpPr>
          <p:spPr>
            <a:xfrm>
              <a:off x="567537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0" name="tx1070"/>
            <p:cNvSpPr/>
            <p:nvPr/>
          </p:nvSpPr>
          <p:spPr>
            <a:xfrm>
              <a:off x="5917312"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71" name="tx1071"/>
            <p:cNvSpPr/>
            <p:nvPr/>
          </p:nvSpPr>
          <p:spPr>
            <a:xfrm>
              <a:off x="615925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2" name="tx1072"/>
            <p:cNvSpPr/>
            <p:nvPr/>
          </p:nvSpPr>
          <p:spPr>
            <a:xfrm>
              <a:off x="64011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73" name="tx1073"/>
            <p:cNvSpPr/>
            <p:nvPr/>
          </p:nvSpPr>
          <p:spPr>
            <a:xfrm>
              <a:off x="664312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74" name="tx1074"/>
            <p:cNvSpPr/>
            <p:nvPr/>
          </p:nvSpPr>
          <p:spPr>
            <a:xfrm>
              <a:off x="6885064"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5" name="tx1075"/>
            <p:cNvSpPr/>
            <p:nvPr/>
          </p:nvSpPr>
          <p:spPr>
            <a:xfrm>
              <a:off x="712700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6" name="tx1076"/>
            <p:cNvSpPr/>
            <p:nvPr/>
          </p:nvSpPr>
          <p:spPr>
            <a:xfrm>
              <a:off x="736894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7" name="tx1077"/>
            <p:cNvSpPr/>
            <p:nvPr/>
          </p:nvSpPr>
          <p:spPr>
            <a:xfrm>
              <a:off x="761087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8" name="tx1078"/>
            <p:cNvSpPr/>
            <p:nvPr/>
          </p:nvSpPr>
          <p:spPr>
            <a:xfrm>
              <a:off x="785281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9" name="tx1079"/>
            <p:cNvSpPr/>
            <p:nvPr/>
          </p:nvSpPr>
          <p:spPr>
            <a:xfrm>
              <a:off x="809475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0" name="tx1080"/>
            <p:cNvSpPr/>
            <p:nvPr/>
          </p:nvSpPr>
          <p:spPr>
            <a:xfrm>
              <a:off x="833669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1" name="tx1081"/>
            <p:cNvSpPr/>
            <p:nvPr/>
          </p:nvSpPr>
          <p:spPr>
            <a:xfrm>
              <a:off x="857863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253017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3" name="tx1083"/>
            <p:cNvSpPr/>
            <p:nvPr/>
          </p:nvSpPr>
          <p:spPr>
            <a:xfrm>
              <a:off x="277211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4" name="tx1084"/>
            <p:cNvSpPr/>
            <p:nvPr/>
          </p:nvSpPr>
          <p:spPr>
            <a:xfrm>
              <a:off x="301405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5" name="tx1085"/>
            <p:cNvSpPr/>
            <p:nvPr/>
          </p:nvSpPr>
          <p:spPr>
            <a:xfrm>
              <a:off x="325599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86" name="tx1086"/>
            <p:cNvSpPr/>
            <p:nvPr/>
          </p:nvSpPr>
          <p:spPr>
            <a:xfrm>
              <a:off x="349792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7" name="tx1087"/>
            <p:cNvSpPr/>
            <p:nvPr/>
          </p:nvSpPr>
          <p:spPr>
            <a:xfrm>
              <a:off x="373986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8" name="tx1088"/>
            <p:cNvSpPr/>
            <p:nvPr/>
          </p:nvSpPr>
          <p:spPr>
            <a:xfrm>
              <a:off x="3981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9" name="tx1089"/>
            <p:cNvSpPr/>
            <p:nvPr/>
          </p:nvSpPr>
          <p:spPr>
            <a:xfrm>
              <a:off x="42237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0" name="tx1090"/>
            <p:cNvSpPr/>
            <p:nvPr/>
          </p:nvSpPr>
          <p:spPr>
            <a:xfrm>
              <a:off x="446568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470762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2" name="tx1092"/>
            <p:cNvSpPr/>
            <p:nvPr/>
          </p:nvSpPr>
          <p:spPr>
            <a:xfrm>
              <a:off x="494955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3" name="tx1093"/>
            <p:cNvSpPr/>
            <p:nvPr/>
          </p:nvSpPr>
          <p:spPr>
            <a:xfrm>
              <a:off x="519149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4" name="tx1094"/>
            <p:cNvSpPr/>
            <p:nvPr/>
          </p:nvSpPr>
          <p:spPr>
            <a:xfrm>
              <a:off x="543343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5" name="tx1095"/>
            <p:cNvSpPr/>
            <p:nvPr/>
          </p:nvSpPr>
          <p:spPr>
            <a:xfrm>
              <a:off x="567537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6" name="tx1096"/>
            <p:cNvSpPr/>
            <p:nvPr/>
          </p:nvSpPr>
          <p:spPr>
            <a:xfrm>
              <a:off x="591731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7" name="tx1097"/>
            <p:cNvSpPr/>
            <p:nvPr/>
          </p:nvSpPr>
          <p:spPr>
            <a:xfrm>
              <a:off x="615925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8" name="tx1098"/>
            <p:cNvSpPr/>
            <p:nvPr/>
          </p:nvSpPr>
          <p:spPr>
            <a:xfrm>
              <a:off x="64011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9" name="tx1099"/>
            <p:cNvSpPr/>
            <p:nvPr/>
          </p:nvSpPr>
          <p:spPr>
            <a:xfrm>
              <a:off x="664312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0" name="tx1100"/>
            <p:cNvSpPr/>
            <p:nvPr/>
          </p:nvSpPr>
          <p:spPr>
            <a:xfrm>
              <a:off x="688506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1" name="tx1101"/>
            <p:cNvSpPr/>
            <p:nvPr/>
          </p:nvSpPr>
          <p:spPr>
            <a:xfrm>
              <a:off x="712700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2" name="tx1102"/>
            <p:cNvSpPr/>
            <p:nvPr/>
          </p:nvSpPr>
          <p:spPr>
            <a:xfrm>
              <a:off x="736894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3" name="tx1103"/>
            <p:cNvSpPr/>
            <p:nvPr/>
          </p:nvSpPr>
          <p:spPr>
            <a:xfrm>
              <a:off x="761087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04" name="tx1104"/>
            <p:cNvSpPr/>
            <p:nvPr/>
          </p:nvSpPr>
          <p:spPr>
            <a:xfrm>
              <a:off x="785281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5" name="tx1105"/>
            <p:cNvSpPr/>
            <p:nvPr/>
          </p:nvSpPr>
          <p:spPr>
            <a:xfrm>
              <a:off x="809475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6" name="tx1106"/>
            <p:cNvSpPr/>
            <p:nvPr/>
          </p:nvSpPr>
          <p:spPr>
            <a:xfrm>
              <a:off x="833669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7" name="tx1107"/>
            <p:cNvSpPr/>
            <p:nvPr/>
          </p:nvSpPr>
          <p:spPr>
            <a:xfrm>
              <a:off x="857863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8" name="tx1108"/>
            <p:cNvSpPr/>
            <p:nvPr/>
          </p:nvSpPr>
          <p:spPr>
            <a:xfrm>
              <a:off x="25301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9" name="tx1109"/>
            <p:cNvSpPr/>
            <p:nvPr/>
          </p:nvSpPr>
          <p:spPr>
            <a:xfrm>
              <a:off x="3255991"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10" name="tx1110"/>
            <p:cNvSpPr/>
            <p:nvPr/>
          </p:nvSpPr>
          <p:spPr>
            <a:xfrm>
              <a:off x="3497929"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1" name="tx1111"/>
            <p:cNvSpPr/>
            <p:nvPr/>
          </p:nvSpPr>
          <p:spPr>
            <a:xfrm>
              <a:off x="37398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12" name="tx1112"/>
            <p:cNvSpPr/>
            <p:nvPr/>
          </p:nvSpPr>
          <p:spPr>
            <a:xfrm>
              <a:off x="3981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13" name="tx1113"/>
            <p:cNvSpPr/>
            <p:nvPr/>
          </p:nvSpPr>
          <p:spPr>
            <a:xfrm>
              <a:off x="42237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14" name="tx1114"/>
            <p:cNvSpPr/>
            <p:nvPr/>
          </p:nvSpPr>
          <p:spPr>
            <a:xfrm>
              <a:off x="4465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15" name="tx1115"/>
            <p:cNvSpPr/>
            <p:nvPr/>
          </p:nvSpPr>
          <p:spPr>
            <a:xfrm>
              <a:off x="470762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16" name="tx1116"/>
            <p:cNvSpPr/>
            <p:nvPr/>
          </p:nvSpPr>
          <p:spPr>
            <a:xfrm>
              <a:off x="4949559"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17" name="tx1117"/>
            <p:cNvSpPr/>
            <p:nvPr/>
          </p:nvSpPr>
          <p:spPr>
            <a:xfrm>
              <a:off x="51914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18" name="tx1118"/>
            <p:cNvSpPr/>
            <p:nvPr/>
          </p:nvSpPr>
          <p:spPr>
            <a:xfrm>
              <a:off x="543343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19" name="tx1119"/>
            <p:cNvSpPr/>
            <p:nvPr/>
          </p:nvSpPr>
          <p:spPr>
            <a:xfrm>
              <a:off x="567537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0" name="tx1120"/>
            <p:cNvSpPr/>
            <p:nvPr/>
          </p:nvSpPr>
          <p:spPr>
            <a:xfrm>
              <a:off x="591731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1" name="tx1121"/>
            <p:cNvSpPr/>
            <p:nvPr/>
          </p:nvSpPr>
          <p:spPr>
            <a:xfrm>
              <a:off x="615925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22" name="tx1122"/>
            <p:cNvSpPr/>
            <p:nvPr/>
          </p:nvSpPr>
          <p:spPr>
            <a:xfrm>
              <a:off x="64011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23" name="tx1123"/>
            <p:cNvSpPr/>
            <p:nvPr/>
          </p:nvSpPr>
          <p:spPr>
            <a:xfrm>
              <a:off x="664312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4" name="tx1124"/>
            <p:cNvSpPr/>
            <p:nvPr/>
          </p:nvSpPr>
          <p:spPr>
            <a:xfrm>
              <a:off x="688506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5" name="tx1125"/>
            <p:cNvSpPr/>
            <p:nvPr/>
          </p:nvSpPr>
          <p:spPr>
            <a:xfrm>
              <a:off x="712700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26" name="tx1126"/>
            <p:cNvSpPr/>
            <p:nvPr/>
          </p:nvSpPr>
          <p:spPr>
            <a:xfrm>
              <a:off x="736894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27" name="tx1127"/>
            <p:cNvSpPr/>
            <p:nvPr/>
          </p:nvSpPr>
          <p:spPr>
            <a:xfrm>
              <a:off x="761087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28" name="tx1128"/>
            <p:cNvSpPr/>
            <p:nvPr/>
          </p:nvSpPr>
          <p:spPr>
            <a:xfrm>
              <a:off x="785281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29" name="tx1129"/>
            <p:cNvSpPr/>
            <p:nvPr/>
          </p:nvSpPr>
          <p:spPr>
            <a:xfrm>
              <a:off x="809475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0" name="tx1130"/>
            <p:cNvSpPr/>
            <p:nvPr/>
          </p:nvSpPr>
          <p:spPr>
            <a:xfrm>
              <a:off x="83366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1" name="tx1131"/>
            <p:cNvSpPr/>
            <p:nvPr/>
          </p:nvSpPr>
          <p:spPr>
            <a:xfrm>
              <a:off x="857863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2" name="tx1132"/>
            <p:cNvSpPr/>
            <p:nvPr/>
          </p:nvSpPr>
          <p:spPr>
            <a:xfrm>
              <a:off x="42237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33" name="tx1133"/>
            <p:cNvSpPr/>
            <p:nvPr/>
          </p:nvSpPr>
          <p:spPr>
            <a:xfrm>
              <a:off x="44656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34" name="tx1134"/>
            <p:cNvSpPr/>
            <p:nvPr/>
          </p:nvSpPr>
          <p:spPr>
            <a:xfrm>
              <a:off x="470762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35" name="tx1135"/>
            <p:cNvSpPr/>
            <p:nvPr/>
          </p:nvSpPr>
          <p:spPr>
            <a:xfrm>
              <a:off x="494955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36" name="tx1136"/>
            <p:cNvSpPr/>
            <p:nvPr/>
          </p:nvSpPr>
          <p:spPr>
            <a:xfrm>
              <a:off x="519149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37" name="tx1137"/>
            <p:cNvSpPr/>
            <p:nvPr/>
          </p:nvSpPr>
          <p:spPr>
            <a:xfrm>
              <a:off x="543343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38" name="tx1138"/>
            <p:cNvSpPr/>
            <p:nvPr/>
          </p:nvSpPr>
          <p:spPr>
            <a:xfrm>
              <a:off x="567537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39" name="tx1139"/>
            <p:cNvSpPr/>
            <p:nvPr/>
          </p:nvSpPr>
          <p:spPr>
            <a:xfrm>
              <a:off x="5917312"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40" name="tx1140"/>
            <p:cNvSpPr/>
            <p:nvPr/>
          </p:nvSpPr>
          <p:spPr>
            <a:xfrm>
              <a:off x="615925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41" name="tx1141"/>
            <p:cNvSpPr/>
            <p:nvPr/>
          </p:nvSpPr>
          <p:spPr>
            <a:xfrm>
              <a:off x="64011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42" name="tx1142"/>
            <p:cNvSpPr/>
            <p:nvPr/>
          </p:nvSpPr>
          <p:spPr>
            <a:xfrm>
              <a:off x="664312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43" name="tx1143"/>
            <p:cNvSpPr/>
            <p:nvPr/>
          </p:nvSpPr>
          <p:spPr>
            <a:xfrm>
              <a:off x="688506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44" name="tx1144"/>
            <p:cNvSpPr/>
            <p:nvPr/>
          </p:nvSpPr>
          <p:spPr>
            <a:xfrm>
              <a:off x="7127003"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45" name="tx1145"/>
            <p:cNvSpPr/>
            <p:nvPr/>
          </p:nvSpPr>
          <p:spPr>
            <a:xfrm>
              <a:off x="736894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46" name="tx1146"/>
            <p:cNvSpPr/>
            <p:nvPr/>
          </p:nvSpPr>
          <p:spPr>
            <a:xfrm>
              <a:off x="761087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47" name="tx1147"/>
            <p:cNvSpPr/>
            <p:nvPr/>
          </p:nvSpPr>
          <p:spPr>
            <a:xfrm>
              <a:off x="785281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48" name="tx1148"/>
            <p:cNvSpPr/>
            <p:nvPr/>
          </p:nvSpPr>
          <p:spPr>
            <a:xfrm>
              <a:off x="809475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49" name="tx1149"/>
            <p:cNvSpPr/>
            <p:nvPr/>
          </p:nvSpPr>
          <p:spPr>
            <a:xfrm>
              <a:off x="8336694"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50" name="tx1150"/>
            <p:cNvSpPr/>
            <p:nvPr/>
          </p:nvSpPr>
          <p:spPr>
            <a:xfrm>
              <a:off x="8578632"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51" name="tx1151"/>
            <p:cNvSpPr/>
            <p:nvPr/>
          </p:nvSpPr>
          <p:spPr>
            <a:xfrm>
              <a:off x="2530177" y="162596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52" name="tx1152"/>
            <p:cNvSpPr/>
            <p:nvPr/>
          </p:nvSpPr>
          <p:spPr>
            <a:xfrm>
              <a:off x="253017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53" name="tx1153"/>
            <p:cNvSpPr/>
            <p:nvPr/>
          </p:nvSpPr>
          <p:spPr>
            <a:xfrm>
              <a:off x="277211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54" name="tx1154"/>
            <p:cNvSpPr/>
            <p:nvPr/>
          </p:nvSpPr>
          <p:spPr>
            <a:xfrm>
              <a:off x="3014053"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55" name="tx1155"/>
            <p:cNvSpPr/>
            <p:nvPr/>
          </p:nvSpPr>
          <p:spPr>
            <a:xfrm>
              <a:off x="3255991"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56" name="tx1156"/>
            <p:cNvSpPr/>
            <p:nvPr/>
          </p:nvSpPr>
          <p:spPr>
            <a:xfrm>
              <a:off x="349792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57" name="tx1157"/>
            <p:cNvSpPr/>
            <p:nvPr/>
          </p:nvSpPr>
          <p:spPr>
            <a:xfrm>
              <a:off x="3739868"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58" name="tx1158"/>
            <p:cNvSpPr/>
            <p:nvPr/>
          </p:nvSpPr>
          <p:spPr>
            <a:xfrm>
              <a:off x="3981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59" name="tx1159"/>
            <p:cNvSpPr/>
            <p:nvPr/>
          </p:nvSpPr>
          <p:spPr>
            <a:xfrm>
              <a:off x="42237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60" name="tx1160"/>
            <p:cNvSpPr/>
            <p:nvPr/>
          </p:nvSpPr>
          <p:spPr>
            <a:xfrm>
              <a:off x="4465682"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1" name="tx1161"/>
            <p:cNvSpPr/>
            <p:nvPr/>
          </p:nvSpPr>
          <p:spPr>
            <a:xfrm>
              <a:off x="4707620"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62" name="tx1162"/>
            <p:cNvSpPr/>
            <p:nvPr/>
          </p:nvSpPr>
          <p:spPr>
            <a:xfrm>
              <a:off x="4949559"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3" name="tx1163"/>
            <p:cNvSpPr/>
            <p:nvPr/>
          </p:nvSpPr>
          <p:spPr>
            <a:xfrm>
              <a:off x="5191497"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64" name="tx1164"/>
            <p:cNvSpPr/>
            <p:nvPr/>
          </p:nvSpPr>
          <p:spPr>
            <a:xfrm>
              <a:off x="5433435"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65" name="tx1165"/>
            <p:cNvSpPr/>
            <p:nvPr/>
          </p:nvSpPr>
          <p:spPr>
            <a:xfrm>
              <a:off x="567537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66" name="tx1166"/>
            <p:cNvSpPr/>
            <p:nvPr/>
          </p:nvSpPr>
          <p:spPr>
            <a:xfrm>
              <a:off x="5917312"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7" name="tx1167"/>
            <p:cNvSpPr/>
            <p:nvPr/>
          </p:nvSpPr>
          <p:spPr>
            <a:xfrm>
              <a:off x="6159250"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168" name="tx1168"/>
            <p:cNvSpPr/>
            <p:nvPr/>
          </p:nvSpPr>
          <p:spPr>
            <a:xfrm>
              <a:off x="6401188"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69" name="tx1169"/>
            <p:cNvSpPr/>
            <p:nvPr/>
          </p:nvSpPr>
          <p:spPr>
            <a:xfrm>
              <a:off x="6643126"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70" name="tx1170"/>
            <p:cNvSpPr/>
            <p:nvPr/>
          </p:nvSpPr>
          <p:spPr>
            <a:xfrm>
              <a:off x="688506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71" name="tx1171"/>
            <p:cNvSpPr/>
            <p:nvPr/>
          </p:nvSpPr>
          <p:spPr>
            <a:xfrm>
              <a:off x="712700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72" name="tx1172"/>
            <p:cNvSpPr/>
            <p:nvPr/>
          </p:nvSpPr>
          <p:spPr>
            <a:xfrm>
              <a:off x="736894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73" name="tx1173"/>
            <p:cNvSpPr/>
            <p:nvPr/>
          </p:nvSpPr>
          <p:spPr>
            <a:xfrm>
              <a:off x="7610879"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74" name="tx1174"/>
            <p:cNvSpPr/>
            <p:nvPr/>
          </p:nvSpPr>
          <p:spPr>
            <a:xfrm>
              <a:off x="785281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75" name="tx1175"/>
            <p:cNvSpPr/>
            <p:nvPr/>
          </p:nvSpPr>
          <p:spPr>
            <a:xfrm>
              <a:off x="809475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76" name="tx1176"/>
            <p:cNvSpPr/>
            <p:nvPr/>
          </p:nvSpPr>
          <p:spPr>
            <a:xfrm>
              <a:off x="8336694"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77" name="tx1177"/>
            <p:cNvSpPr/>
            <p:nvPr/>
          </p:nvSpPr>
          <p:spPr>
            <a:xfrm>
              <a:off x="857863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78" name="tx1178"/>
            <p:cNvSpPr/>
            <p:nvPr/>
          </p:nvSpPr>
          <p:spPr>
            <a:xfrm>
              <a:off x="2530177"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79" name="tx1179"/>
            <p:cNvSpPr/>
            <p:nvPr/>
          </p:nvSpPr>
          <p:spPr>
            <a:xfrm>
              <a:off x="277211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0" name="tx1180"/>
            <p:cNvSpPr/>
            <p:nvPr/>
          </p:nvSpPr>
          <p:spPr>
            <a:xfrm>
              <a:off x="301405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81" name="tx1181"/>
            <p:cNvSpPr/>
            <p:nvPr/>
          </p:nvSpPr>
          <p:spPr>
            <a:xfrm>
              <a:off x="3255991"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82" name="tx1182"/>
            <p:cNvSpPr/>
            <p:nvPr/>
          </p:nvSpPr>
          <p:spPr>
            <a:xfrm>
              <a:off x="3497929"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183" name="tx1183"/>
            <p:cNvSpPr/>
            <p:nvPr/>
          </p:nvSpPr>
          <p:spPr>
            <a:xfrm>
              <a:off x="37398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4" name="tx1184"/>
            <p:cNvSpPr/>
            <p:nvPr/>
          </p:nvSpPr>
          <p:spPr>
            <a:xfrm>
              <a:off x="398180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85" name="tx1185"/>
            <p:cNvSpPr/>
            <p:nvPr/>
          </p:nvSpPr>
          <p:spPr>
            <a:xfrm>
              <a:off x="422374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86" name="tx1186"/>
            <p:cNvSpPr/>
            <p:nvPr/>
          </p:nvSpPr>
          <p:spPr>
            <a:xfrm>
              <a:off x="446568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87" name="tx1187"/>
            <p:cNvSpPr/>
            <p:nvPr/>
          </p:nvSpPr>
          <p:spPr>
            <a:xfrm>
              <a:off x="470762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8" name="tx1188"/>
            <p:cNvSpPr/>
            <p:nvPr/>
          </p:nvSpPr>
          <p:spPr>
            <a:xfrm>
              <a:off x="494955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89" name="tx1189"/>
            <p:cNvSpPr/>
            <p:nvPr/>
          </p:nvSpPr>
          <p:spPr>
            <a:xfrm>
              <a:off x="5191497"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90" name="tx1190"/>
            <p:cNvSpPr/>
            <p:nvPr/>
          </p:nvSpPr>
          <p:spPr>
            <a:xfrm>
              <a:off x="543343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91" name="tx1191"/>
            <p:cNvSpPr/>
            <p:nvPr/>
          </p:nvSpPr>
          <p:spPr>
            <a:xfrm>
              <a:off x="567537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92" name="tx1192"/>
            <p:cNvSpPr/>
            <p:nvPr/>
          </p:nvSpPr>
          <p:spPr>
            <a:xfrm>
              <a:off x="5917312"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93" name="tx1193"/>
            <p:cNvSpPr/>
            <p:nvPr/>
          </p:nvSpPr>
          <p:spPr>
            <a:xfrm>
              <a:off x="6159250"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94" name="tx1194"/>
            <p:cNvSpPr/>
            <p:nvPr/>
          </p:nvSpPr>
          <p:spPr>
            <a:xfrm>
              <a:off x="6401188"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95" name="tx1195"/>
            <p:cNvSpPr/>
            <p:nvPr/>
          </p:nvSpPr>
          <p:spPr>
            <a:xfrm>
              <a:off x="664312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96" name="tx1196"/>
            <p:cNvSpPr/>
            <p:nvPr/>
          </p:nvSpPr>
          <p:spPr>
            <a:xfrm>
              <a:off x="6885064"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7" name="tx1197"/>
            <p:cNvSpPr/>
            <p:nvPr/>
          </p:nvSpPr>
          <p:spPr>
            <a:xfrm>
              <a:off x="712700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98" name="tx1198"/>
            <p:cNvSpPr/>
            <p:nvPr/>
          </p:nvSpPr>
          <p:spPr>
            <a:xfrm>
              <a:off x="7368941" y="43257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99" name="tx1199"/>
            <p:cNvSpPr/>
            <p:nvPr/>
          </p:nvSpPr>
          <p:spPr>
            <a:xfrm>
              <a:off x="253017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00" name="tx1200"/>
            <p:cNvSpPr/>
            <p:nvPr/>
          </p:nvSpPr>
          <p:spPr>
            <a:xfrm>
              <a:off x="2772115"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201" name="tx1201"/>
            <p:cNvSpPr/>
            <p:nvPr/>
          </p:nvSpPr>
          <p:spPr>
            <a:xfrm>
              <a:off x="3014053"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02" name="tx1202"/>
            <p:cNvSpPr/>
            <p:nvPr/>
          </p:nvSpPr>
          <p:spPr>
            <a:xfrm>
              <a:off x="325599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03" name="tx1203"/>
            <p:cNvSpPr/>
            <p:nvPr/>
          </p:nvSpPr>
          <p:spPr>
            <a:xfrm>
              <a:off x="2530177"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04" name="tx1204"/>
            <p:cNvSpPr/>
            <p:nvPr/>
          </p:nvSpPr>
          <p:spPr>
            <a:xfrm>
              <a:off x="2772115"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05" name="tx1205"/>
            <p:cNvSpPr/>
            <p:nvPr/>
          </p:nvSpPr>
          <p:spPr>
            <a:xfrm>
              <a:off x="301405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206" name="tx1206"/>
            <p:cNvSpPr/>
            <p:nvPr/>
          </p:nvSpPr>
          <p:spPr>
            <a:xfrm>
              <a:off x="3255991"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07" name="tx1207"/>
            <p:cNvSpPr/>
            <p:nvPr/>
          </p:nvSpPr>
          <p:spPr>
            <a:xfrm>
              <a:off x="3497929"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08" name="tx1208"/>
            <p:cNvSpPr/>
            <p:nvPr/>
          </p:nvSpPr>
          <p:spPr>
            <a:xfrm>
              <a:off x="253017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09" name="tx1209"/>
            <p:cNvSpPr/>
            <p:nvPr/>
          </p:nvSpPr>
          <p:spPr>
            <a:xfrm>
              <a:off x="277211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10" name="tx1210"/>
            <p:cNvSpPr/>
            <p:nvPr/>
          </p:nvSpPr>
          <p:spPr>
            <a:xfrm>
              <a:off x="301405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11" name="tx1211"/>
            <p:cNvSpPr/>
            <p:nvPr/>
          </p:nvSpPr>
          <p:spPr>
            <a:xfrm>
              <a:off x="3255991"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12" name="tx1212"/>
            <p:cNvSpPr/>
            <p:nvPr/>
          </p:nvSpPr>
          <p:spPr>
            <a:xfrm>
              <a:off x="3497929"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13" name="tx1213"/>
            <p:cNvSpPr/>
            <p:nvPr/>
          </p:nvSpPr>
          <p:spPr>
            <a:xfrm>
              <a:off x="3739868"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14" name="tx1214"/>
            <p:cNvSpPr/>
            <p:nvPr/>
          </p:nvSpPr>
          <p:spPr>
            <a:xfrm>
              <a:off x="3981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15" name="tx1215"/>
            <p:cNvSpPr/>
            <p:nvPr/>
          </p:nvSpPr>
          <p:spPr>
            <a:xfrm>
              <a:off x="422374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16" name="tx1216"/>
            <p:cNvSpPr/>
            <p:nvPr/>
          </p:nvSpPr>
          <p:spPr>
            <a:xfrm>
              <a:off x="446568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17" name="tx1217"/>
            <p:cNvSpPr/>
            <p:nvPr/>
          </p:nvSpPr>
          <p:spPr>
            <a:xfrm>
              <a:off x="470762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18" name="tx1218"/>
            <p:cNvSpPr/>
            <p:nvPr/>
          </p:nvSpPr>
          <p:spPr>
            <a:xfrm>
              <a:off x="4949559"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19" name="tx1219"/>
            <p:cNvSpPr/>
            <p:nvPr/>
          </p:nvSpPr>
          <p:spPr>
            <a:xfrm>
              <a:off x="519149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20" name="tx1220"/>
            <p:cNvSpPr/>
            <p:nvPr/>
          </p:nvSpPr>
          <p:spPr>
            <a:xfrm>
              <a:off x="5433435"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21" name="tx1221"/>
            <p:cNvSpPr/>
            <p:nvPr/>
          </p:nvSpPr>
          <p:spPr>
            <a:xfrm>
              <a:off x="567537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2" name="tx1222"/>
            <p:cNvSpPr/>
            <p:nvPr/>
          </p:nvSpPr>
          <p:spPr>
            <a:xfrm>
              <a:off x="5917312"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3" name="tx1223"/>
            <p:cNvSpPr/>
            <p:nvPr/>
          </p:nvSpPr>
          <p:spPr>
            <a:xfrm>
              <a:off x="615925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24" name="tx1224"/>
            <p:cNvSpPr/>
            <p:nvPr/>
          </p:nvSpPr>
          <p:spPr>
            <a:xfrm>
              <a:off x="6401188"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5" name="tx1225"/>
            <p:cNvSpPr/>
            <p:nvPr/>
          </p:nvSpPr>
          <p:spPr>
            <a:xfrm>
              <a:off x="664312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6" name="tx1226"/>
            <p:cNvSpPr/>
            <p:nvPr/>
          </p:nvSpPr>
          <p:spPr>
            <a:xfrm>
              <a:off x="688506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27" name="tx1227"/>
            <p:cNvSpPr/>
            <p:nvPr/>
          </p:nvSpPr>
          <p:spPr>
            <a:xfrm>
              <a:off x="2530177"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28" name="tx1228"/>
            <p:cNvSpPr/>
            <p:nvPr/>
          </p:nvSpPr>
          <p:spPr>
            <a:xfrm>
              <a:off x="2772115"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29" name="tx1229"/>
            <p:cNvSpPr/>
            <p:nvPr/>
          </p:nvSpPr>
          <p:spPr>
            <a:xfrm>
              <a:off x="3014053"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0" name="tx1230"/>
            <p:cNvSpPr/>
            <p:nvPr/>
          </p:nvSpPr>
          <p:spPr>
            <a:xfrm>
              <a:off x="3255991"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1" name="tx1231"/>
            <p:cNvSpPr/>
            <p:nvPr/>
          </p:nvSpPr>
          <p:spPr>
            <a:xfrm>
              <a:off x="3497929"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2" name="tx1232"/>
            <p:cNvSpPr/>
            <p:nvPr/>
          </p:nvSpPr>
          <p:spPr>
            <a:xfrm>
              <a:off x="3739868"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3" name="tx1233"/>
            <p:cNvSpPr/>
            <p:nvPr/>
          </p:nvSpPr>
          <p:spPr>
            <a:xfrm>
              <a:off x="3981806"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4" name="tx1234"/>
            <p:cNvSpPr/>
            <p:nvPr/>
          </p:nvSpPr>
          <p:spPr>
            <a:xfrm>
              <a:off x="253017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35" name="tx1235"/>
            <p:cNvSpPr/>
            <p:nvPr/>
          </p:nvSpPr>
          <p:spPr>
            <a:xfrm>
              <a:off x="2772115"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6" name="tx1236"/>
            <p:cNvSpPr/>
            <p:nvPr/>
          </p:nvSpPr>
          <p:spPr>
            <a:xfrm>
              <a:off x="3014053"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37" name="tx1237"/>
            <p:cNvSpPr/>
            <p:nvPr/>
          </p:nvSpPr>
          <p:spPr>
            <a:xfrm>
              <a:off x="3255991"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38" name="tx1238"/>
            <p:cNvSpPr/>
            <p:nvPr/>
          </p:nvSpPr>
          <p:spPr>
            <a:xfrm>
              <a:off x="373986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39" name="tx1239"/>
            <p:cNvSpPr/>
            <p:nvPr/>
          </p:nvSpPr>
          <p:spPr>
            <a:xfrm>
              <a:off x="3981806"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0" name="tx1240"/>
            <p:cNvSpPr/>
            <p:nvPr/>
          </p:nvSpPr>
          <p:spPr>
            <a:xfrm>
              <a:off x="4707620"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1" name="tx1241"/>
            <p:cNvSpPr/>
            <p:nvPr/>
          </p:nvSpPr>
          <p:spPr>
            <a:xfrm>
              <a:off x="543343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2" name="tx1242"/>
            <p:cNvSpPr/>
            <p:nvPr/>
          </p:nvSpPr>
          <p:spPr>
            <a:xfrm>
              <a:off x="567537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3" name="tx1243"/>
            <p:cNvSpPr/>
            <p:nvPr/>
          </p:nvSpPr>
          <p:spPr>
            <a:xfrm>
              <a:off x="5917312"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44" name="tx1244"/>
            <p:cNvSpPr/>
            <p:nvPr/>
          </p:nvSpPr>
          <p:spPr>
            <a:xfrm>
              <a:off x="615925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45" name="tx1245"/>
            <p:cNvSpPr/>
            <p:nvPr/>
          </p:nvSpPr>
          <p:spPr>
            <a:xfrm>
              <a:off x="6401188"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6" name="tx1246"/>
            <p:cNvSpPr/>
            <p:nvPr/>
          </p:nvSpPr>
          <p:spPr>
            <a:xfrm>
              <a:off x="664312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47" name="tx1247"/>
            <p:cNvSpPr/>
            <p:nvPr/>
          </p:nvSpPr>
          <p:spPr>
            <a:xfrm>
              <a:off x="688506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8" name="tx1248"/>
            <p:cNvSpPr/>
            <p:nvPr/>
          </p:nvSpPr>
          <p:spPr>
            <a:xfrm>
              <a:off x="7127003"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49" name="tx1249"/>
            <p:cNvSpPr/>
            <p:nvPr/>
          </p:nvSpPr>
          <p:spPr>
            <a:xfrm>
              <a:off x="7368941" y="48644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50" name="tx1250"/>
            <p:cNvSpPr/>
            <p:nvPr/>
          </p:nvSpPr>
          <p:spPr>
            <a:xfrm>
              <a:off x="761087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51" name="tx1251"/>
            <p:cNvSpPr/>
            <p:nvPr/>
          </p:nvSpPr>
          <p:spPr>
            <a:xfrm>
              <a:off x="785281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52" name="tx1252"/>
            <p:cNvSpPr/>
            <p:nvPr/>
          </p:nvSpPr>
          <p:spPr>
            <a:xfrm>
              <a:off x="253017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3" name="tx1253"/>
            <p:cNvSpPr/>
            <p:nvPr/>
          </p:nvSpPr>
          <p:spPr>
            <a:xfrm>
              <a:off x="2772115"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54" name="tx1254"/>
            <p:cNvSpPr/>
            <p:nvPr/>
          </p:nvSpPr>
          <p:spPr>
            <a:xfrm>
              <a:off x="3014053"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55" name="tx1255"/>
            <p:cNvSpPr/>
            <p:nvPr/>
          </p:nvSpPr>
          <p:spPr>
            <a:xfrm>
              <a:off x="253017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56" name="tx1256"/>
            <p:cNvSpPr/>
            <p:nvPr/>
          </p:nvSpPr>
          <p:spPr>
            <a:xfrm>
              <a:off x="2772115"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7" name="tx1257"/>
            <p:cNvSpPr/>
            <p:nvPr/>
          </p:nvSpPr>
          <p:spPr>
            <a:xfrm>
              <a:off x="301405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58" name="tx1258"/>
            <p:cNvSpPr/>
            <p:nvPr/>
          </p:nvSpPr>
          <p:spPr>
            <a:xfrm>
              <a:off x="3255991"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59" name="tx1259"/>
            <p:cNvSpPr/>
            <p:nvPr/>
          </p:nvSpPr>
          <p:spPr>
            <a:xfrm>
              <a:off x="3497929"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260" name="tx1260"/>
            <p:cNvSpPr/>
            <p:nvPr/>
          </p:nvSpPr>
          <p:spPr>
            <a:xfrm>
              <a:off x="2530177"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1" name="tx1261"/>
            <p:cNvSpPr/>
            <p:nvPr/>
          </p:nvSpPr>
          <p:spPr>
            <a:xfrm>
              <a:off x="277211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62" name="tx1262"/>
            <p:cNvSpPr/>
            <p:nvPr/>
          </p:nvSpPr>
          <p:spPr>
            <a:xfrm>
              <a:off x="253017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63" name="tx1263"/>
            <p:cNvSpPr/>
            <p:nvPr/>
          </p:nvSpPr>
          <p:spPr>
            <a:xfrm>
              <a:off x="2530177"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264" name="tx1264"/>
            <p:cNvSpPr/>
            <p:nvPr/>
          </p:nvSpPr>
          <p:spPr>
            <a:xfrm>
              <a:off x="2772115"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265" name="tx1265"/>
            <p:cNvSpPr/>
            <p:nvPr/>
          </p:nvSpPr>
          <p:spPr>
            <a:xfrm>
              <a:off x="3014053"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66" name="tx1266"/>
            <p:cNvSpPr/>
            <p:nvPr/>
          </p:nvSpPr>
          <p:spPr>
            <a:xfrm>
              <a:off x="3255991"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67" name="tx1267"/>
            <p:cNvSpPr/>
            <p:nvPr/>
          </p:nvSpPr>
          <p:spPr>
            <a:xfrm>
              <a:off x="3497929"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8" name="tx1268"/>
            <p:cNvSpPr/>
            <p:nvPr/>
          </p:nvSpPr>
          <p:spPr>
            <a:xfrm>
              <a:off x="3739868" y="234563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9" name="tx1269"/>
            <p:cNvSpPr/>
            <p:nvPr/>
          </p:nvSpPr>
          <p:spPr>
            <a:xfrm>
              <a:off x="3981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70" name="tx1270"/>
            <p:cNvSpPr/>
            <p:nvPr/>
          </p:nvSpPr>
          <p:spPr>
            <a:xfrm>
              <a:off x="42237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71" name="tx1271"/>
            <p:cNvSpPr/>
            <p:nvPr/>
          </p:nvSpPr>
          <p:spPr>
            <a:xfrm>
              <a:off x="253017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272" name="tx1272"/>
            <p:cNvSpPr/>
            <p:nvPr/>
          </p:nvSpPr>
          <p:spPr>
            <a:xfrm>
              <a:off x="2772115"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73" name="tx1273"/>
            <p:cNvSpPr/>
            <p:nvPr/>
          </p:nvSpPr>
          <p:spPr>
            <a:xfrm>
              <a:off x="301405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274" name="tx1274"/>
            <p:cNvSpPr/>
            <p:nvPr/>
          </p:nvSpPr>
          <p:spPr>
            <a:xfrm>
              <a:off x="325599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275" name="tx1275"/>
            <p:cNvSpPr/>
            <p:nvPr/>
          </p:nvSpPr>
          <p:spPr>
            <a:xfrm>
              <a:off x="349792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76" name="tx1276"/>
            <p:cNvSpPr/>
            <p:nvPr/>
          </p:nvSpPr>
          <p:spPr>
            <a:xfrm>
              <a:off x="3739868"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277" name="tx1277"/>
            <p:cNvSpPr/>
            <p:nvPr/>
          </p:nvSpPr>
          <p:spPr>
            <a:xfrm>
              <a:off x="3981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78" name="tx1278"/>
            <p:cNvSpPr/>
            <p:nvPr/>
          </p:nvSpPr>
          <p:spPr>
            <a:xfrm>
              <a:off x="4223744"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9" name="tx1279"/>
            <p:cNvSpPr/>
            <p:nvPr/>
          </p:nvSpPr>
          <p:spPr>
            <a:xfrm>
              <a:off x="4465682"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0" name="tx1280"/>
            <p:cNvSpPr/>
            <p:nvPr/>
          </p:nvSpPr>
          <p:spPr>
            <a:xfrm>
              <a:off x="494955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1" name="tx1281"/>
            <p:cNvSpPr/>
            <p:nvPr/>
          </p:nvSpPr>
          <p:spPr>
            <a:xfrm>
              <a:off x="519149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82" name="tx1282"/>
            <p:cNvSpPr/>
            <p:nvPr/>
          </p:nvSpPr>
          <p:spPr>
            <a:xfrm>
              <a:off x="5433435"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83" name="tx1283"/>
            <p:cNvSpPr/>
            <p:nvPr/>
          </p:nvSpPr>
          <p:spPr>
            <a:xfrm>
              <a:off x="5675373"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4" name="tx1284"/>
            <p:cNvSpPr/>
            <p:nvPr/>
          </p:nvSpPr>
          <p:spPr>
            <a:xfrm>
              <a:off x="5917312"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5" name="tx1285"/>
            <p:cNvSpPr/>
            <p:nvPr/>
          </p:nvSpPr>
          <p:spPr>
            <a:xfrm>
              <a:off x="6159250"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86" name="tx1286"/>
            <p:cNvSpPr/>
            <p:nvPr/>
          </p:nvSpPr>
          <p:spPr>
            <a:xfrm>
              <a:off x="6401188"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7" name="tx1287"/>
            <p:cNvSpPr/>
            <p:nvPr/>
          </p:nvSpPr>
          <p:spPr>
            <a:xfrm>
              <a:off x="6643126" y="540530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88" name="tx1288"/>
            <p:cNvSpPr/>
            <p:nvPr/>
          </p:nvSpPr>
          <p:spPr>
            <a:xfrm>
              <a:off x="761087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89" name="tx1289"/>
            <p:cNvSpPr/>
            <p:nvPr/>
          </p:nvSpPr>
          <p:spPr>
            <a:xfrm>
              <a:off x="7852817" y="540530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90" name="tx1290"/>
            <p:cNvSpPr/>
            <p:nvPr/>
          </p:nvSpPr>
          <p:spPr>
            <a:xfrm>
              <a:off x="253017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1" name="tx1291"/>
            <p:cNvSpPr/>
            <p:nvPr/>
          </p:nvSpPr>
          <p:spPr>
            <a:xfrm>
              <a:off x="277211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2" name="tx1292"/>
            <p:cNvSpPr/>
            <p:nvPr/>
          </p:nvSpPr>
          <p:spPr>
            <a:xfrm>
              <a:off x="2530177" y="19871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93" name="tx1293"/>
            <p:cNvSpPr/>
            <p:nvPr/>
          </p:nvSpPr>
          <p:spPr>
            <a:xfrm>
              <a:off x="2772115"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294" name="tx1294"/>
            <p:cNvSpPr/>
            <p:nvPr/>
          </p:nvSpPr>
          <p:spPr>
            <a:xfrm>
              <a:off x="301405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95" name="tx1295"/>
            <p:cNvSpPr/>
            <p:nvPr/>
          </p:nvSpPr>
          <p:spPr>
            <a:xfrm>
              <a:off x="277211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96" name="tx1296"/>
            <p:cNvSpPr/>
            <p:nvPr/>
          </p:nvSpPr>
          <p:spPr>
            <a:xfrm>
              <a:off x="301405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97" name="tx1297"/>
            <p:cNvSpPr/>
            <p:nvPr/>
          </p:nvSpPr>
          <p:spPr>
            <a:xfrm>
              <a:off x="2530177"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98" name="tx1298"/>
            <p:cNvSpPr/>
            <p:nvPr/>
          </p:nvSpPr>
          <p:spPr>
            <a:xfrm>
              <a:off x="277211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99" name="tx1299"/>
            <p:cNvSpPr/>
            <p:nvPr/>
          </p:nvSpPr>
          <p:spPr>
            <a:xfrm>
              <a:off x="3014053"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300" name="tx1300"/>
            <p:cNvSpPr/>
            <p:nvPr/>
          </p:nvSpPr>
          <p:spPr>
            <a:xfrm>
              <a:off x="325599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301" name="tx1301"/>
            <p:cNvSpPr/>
            <p:nvPr/>
          </p:nvSpPr>
          <p:spPr>
            <a:xfrm>
              <a:off x="349792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302" name="tx1302"/>
            <p:cNvSpPr/>
            <p:nvPr/>
          </p:nvSpPr>
          <p:spPr>
            <a:xfrm>
              <a:off x="3739868" y="414587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303" name="tx1303"/>
            <p:cNvSpPr/>
            <p:nvPr/>
          </p:nvSpPr>
          <p:spPr>
            <a:xfrm>
              <a:off x="3981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508103" y="5531280"/>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1981" name="tx1981"/>
            <p:cNvSpPr/>
            <p:nvPr/>
          </p:nvSpPr>
          <p:spPr>
            <a:xfrm>
              <a:off x="1253738" y="5556246"/>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1982" name="tx1982"/>
            <p:cNvSpPr/>
            <p:nvPr/>
          </p:nvSpPr>
          <p:spPr>
            <a:xfrm>
              <a:off x="1649782" y="5349725"/>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983" name="tx1983"/>
            <p:cNvSpPr/>
            <p:nvPr/>
          </p:nvSpPr>
          <p:spPr>
            <a:xfrm>
              <a:off x="1672906" y="5196341"/>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4" name="tx1984"/>
            <p:cNvSpPr/>
            <p:nvPr/>
          </p:nvSpPr>
          <p:spPr>
            <a:xfrm>
              <a:off x="1789687" y="501642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1985" name="tx1985"/>
            <p:cNvSpPr/>
            <p:nvPr/>
          </p:nvSpPr>
          <p:spPr>
            <a:xfrm>
              <a:off x="1641869" y="4836504"/>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6" name="tx1986"/>
            <p:cNvSpPr/>
            <p:nvPr/>
          </p:nvSpPr>
          <p:spPr>
            <a:xfrm>
              <a:off x="1735048" y="4657814"/>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987" name="tx1987"/>
            <p:cNvSpPr/>
            <p:nvPr/>
          </p:nvSpPr>
          <p:spPr>
            <a:xfrm>
              <a:off x="1308104" y="4476667"/>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88" name="tx1988"/>
            <p:cNvSpPr/>
            <p:nvPr/>
          </p:nvSpPr>
          <p:spPr>
            <a:xfrm>
              <a:off x="1642006" y="4477418"/>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89" name="tx1989"/>
            <p:cNvSpPr/>
            <p:nvPr/>
          </p:nvSpPr>
          <p:spPr>
            <a:xfrm>
              <a:off x="1704080" y="4298522"/>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1990" name="tx1990"/>
            <p:cNvSpPr/>
            <p:nvPr/>
          </p:nvSpPr>
          <p:spPr>
            <a:xfrm>
              <a:off x="1657831" y="4116830"/>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91" name="tx1991"/>
            <p:cNvSpPr/>
            <p:nvPr/>
          </p:nvSpPr>
          <p:spPr>
            <a:xfrm>
              <a:off x="911787" y="393691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92" name="tx1992"/>
            <p:cNvSpPr/>
            <p:nvPr/>
          </p:nvSpPr>
          <p:spPr>
            <a:xfrm>
              <a:off x="1401078" y="3912014"/>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1993" name="tx1993"/>
            <p:cNvSpPr/>
            <p:nvPr/>
          </p:nvSpPr>
          <p:spPr>
            <a:xfrm>
              <a:off x="1603193" y="3756993"/>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994" name="tx1994"/>
            <p:cNvSpPr/>
            <p:nvPr/>
          </p:nvSpPr>
          <p:spPr>
            <a:xfrm>
              <a:off x="1672974" y="3578303"/>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1995" name="tx1995"/>
            <p:cNvSpPr/>
            <p:nvPr/>
          </p:nvSpPr>
          <p:spPr>
            <a:xfrm>
              <a:off x="1440096" y="3397157"/>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1996" name="tx1996"/>
            <p:cNvSpPr/>
            <p:nvPr/>
          </p:nvSpPr>
          <p:spPr>
            <a:xfrm>
              <a:off x="1836208" y="3219012"/>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7" name="tx1997"/>
            <p:cNvSpPr/>
            <p:nvPr/>
          </p:nvSpPr>
          <p:spPr>
            <a:xfrm>
              <a:off x="1176044" y="30373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998" name="tx1998"/>
            <p:cNvSpPr/>
            <p:nvPr/>
          </p:nvSpPr>
          <p:spPr>
            <a:xfrm>
              <a:off x="1680683" y="2829707"/>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1999" name="tx1999"/>
            <p:cNvSpPr/>
            <p:nvPr/>
          </p:nvSpPr>
          <p:spPr>
            <a:xfrm>
              <a:off x="1440096" y="267925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2000" name="tx2000"/>
            <p:cNvSpPr/>
            <p:nvPr/>
          </p:nvSpPr>
          <p:spPr>
            <a:xfrm>
              <a:off x="733615" y="2497564"/>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2001" name="tx2001"/>
            <p:cNvSpPr/>
            <p:nvPr/>
          </p:nvSpPr>
          <p:spPr>
            <a:xfrm>
              <a:off x="1020996" y="2472667"/>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2002" name="tx2002"/>
            <p:cNvSpPr/>
            <p:nvPr/>
          </p:nvSpPr>
          <p:spPr>
            <a:xfrm>
              <a:off x="1758513" y="2291657"/>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2003" name="tx2003"/>
            <p:cNvSpPr/>
            <p:nvPr/>
          </p:nvSpPr>
          <p:spPr>
            <a:xfrm>
              <a:off x="1773930" y="211173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2004" name="tx2004"/>
            <p:cNvSpPr/>
            <p:nvPr/>
          </p:nvSpPr>
          <p:spPr>
            <a:xfrm>
              <a:off x="1292415" y="195780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5" name="tx2005"/>
            <p:cNvSpPr/>
            <p:nvPr/>
          </p:nvSpPr>
          <p:spPr>
            <a:xfrm>
              <a:off x="1703875" y="195958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6" name="tx2006"/>
            <p:cNvSpPr/>
            <p:nvPr/>
          </p:nvSpPr>
          <p:spPr>
            <a:xfrm>
              <a:off x="1579659" y="175019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2007" name="tx2007"/>
            <p:cNvSpPr/>
            <p:nvPr/>
          </p:nvSpPr>
          <p:spPr>
            <a:xfrm>
              <a:off x="1269291" y="1599746"/>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08" name="tx2008"/>
            <p:cNvSpPr/>
            <p:nvPr/>
          </p:nvSpPr>
          <p:spPr>
            <a:xfrm>
              <a:off x="1781774" y="1599746"/>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09" name="tx2009"/>
            <p:cNvSpPr/>
            <p:nvPr/>
          </p:nvSpPr>
          <p:spPr>
            <a:xfrm>
              <a:off x="1346780" y="141805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10" name="tx2010"/>
            <p:cNvSpPr/>
            <p:nvPr/>
          </p:nvSpPr>
          <p:spPr>
            <a:xfrm>
              <a:off x="1719564" y="141982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11" name="tx2011"/>
            <p:cNvSpPr/>
            <p:nvPr/>
          </p:nvSpPr>
          <p:spPr>
            <a:xfrm>
              <a:off x="1672906" y="1238135"/>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2" name="tx2012"/>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013" name="pic2013"/>
            <p:cNvPicPr/>
            <p:nvPr/>
          </p:nvPicPr>
          <p:blipFill>
            <a:blip r:embed="rId2" cstate="print"/>
            <a:stretch>
              <a:fillRect/>
            </a:stretch>
          </p:blipFill>
          <p:spPr>
            <a:xfrm>
              <a:off x="5353664" y="5941007"/>
              <a:ext cx="2160000" cy="219455"/>
            </a:xfrm>
            <a:prstGeom prst="rect">
              <a:avLst/>
            </a:prstGeom>
          </p:spPr>
        </p:pic>
        <p:sp>
          <p:nvSpPr>
            <p:cNvPr id="2014" name="pl2014"/>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5" name="pl2015"/>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tx2026"/>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7" name="tx2027"/>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8" name="tx2028"/>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29" name="tx2029"/>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0" name="tx2030"/>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1" name="tx2031"/>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2" name="tx2032"/>
            <p:cNvSpPr/>
            <p:nvPr/>
          </p:nvSpPr>
          <p:spPr>
            <a:xfrm>
              <a:off x="2154977" y="398022"/>
              <a:ext cx="35406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WCAR, 2000-2025</a:t>
              </a:r>
            </a:p>
          </p:txBody>
        </p:sp>
        <p:sp>
          <p:nvSpPr>
            <p:cNvPr id="2033" name="tx2033"/>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4" name="tx2034"/>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20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montre la couverture du DTC3, par région et par année. Le rouge indique une faible couverture (&lt;60 %) et le vert une couverture élevée (≥90 %). Le dégradé de couleurs permet de suivre l'évolution de la couverture au fil du temps et, le cas échéant, la reprise après les perturbations liées à la pandémie.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49223"/>
              <a:ext cx="3434519" cy="281182"/>
            </a:xfrm>
            <a:custGeom>
              <a:avLst/>
              <a:gdLst/>
              <a:ahLst/>
              <a:cxnLst/>
              <a:rect l="0" t="0" r="0" b="0"/>
              <a:pathLst>
                <a:path w="3434519" h="281182">
                  <a:moveTo>
                    <a:pt x="0" y="241013"/>
                  </a:moveTo>
                  <a:lnTo>
                    <a:pt x="137380" y="241013"/>
                  </a:lnTo>
                  <a:lnTo>
                    <a:pt x="274761" y="281182"/>
                  </a:lnTo>
                  <a:lnTo>
                    <a:pt x="412142" y="220929"/>
                  </a:lnTo>
                  <a:lnTo>
                    <a:pt x="549523" y="200844"/>
                  </a:lnTo>
                  <a:lnTo>
                    <a:pt x="686903" y="200844"/>
                  </a:lnTo>
                  <a:lnTo>
                    <a:pt x="824284" y="140591"/>
                  </a:lnTo>
                  <a:lnTo>
                    <a:pt x="961665" y="120506"/>
                  </a:lnTo>
                  <a:lnTo>
                    <a:pt x="1099046" y="60253"/>
                  </a:lnTo>
                  <a:lnTo>
                    <a:pt x="1236427" y="20084"/>
                  </a:lnTo>
                  <a:lnTo>
                    <a:pt x="1373807" y="20084"/>
                  </a:lnTo>
                  <a:lnTo>
                    <a:pt x="1511188" y="20084"/>
                  </a:lnTo>
                  <a:lnTo>
                    <a:pt x="1648569" y="0"/>
                  </a:lnTo>
                  <a:lnTo>
                    <a:pt x="1785950" y="40168"/>
                  </a:lnTo>
                  <a:lnTo>
                    <a:pt x="1923331" y="0"/>
                  </a:lnTo>
                  <a:lnTo>
                    <a:pt x="2060711" y="20084"/>
                  </a:lnTo>
                  <a:lnTo>
                    <a:pt x="2198092" y="20084"/>
                  </a:lnTo>
                  <a:lnTo>
                    <a:pt x="2335473" y="20084"/>
                  </a:lnTo>
                  <a:lnTo>
                    <a:pt x="2472854" y="40168"/>
                  </a:lnTo>
                  <a:lnTo>
                    <a:pt x="2610235" y="40168"/>
                  </a:lnTo>
                  <a:lnTo>
                    <a:pt x="2747615" y="80337"/>
                  </a:lnTo>
                  <a:lnTo>
                    <a:pt x="2884996" y="220929"/>
                  </a:lnTo>
                  <a:lnTo>
                    <a:pt x="3022377" y="40168"/>
                  </a:lnTo>
                  <a:lnTo>
                    <a:pt x="3159758" y="140591"/>
                  </a:lnTo>
                  <a:lnTo>
                    <a:pt x="3297139" y="140591"/>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49223"/>
              <a:ext cx="3434519" cy="220929"/>
            </a:xfrm>
            <a:custGeom>
              <a:avLst/>
              <a:gdLst/>
              <a:ahLst/>
              <a:cxnLst/>
              <a:rect l="0" t="0" r="0" b="0"/>
              <a:pathLst>
                <a:path w="3434519" h="220929">
                  <a:moveTo>
                    <a:pt x="0" y="80337"/>
                  </a:moveTo>
                  <a:lnTo>
                    <a:pt x="137380" y="40168"/>
                  </a:lnTo>
                  <a:lnTo>
                    <a:pt x="274761" y="120506"/>
                  </a:lnTo>
                  <a:lnTo>
                    <a:pt x="412142" y="220929"/>
                  </a:lnTo>
                  <a:lnTo>
                    <a:pt x="549523" y="80337"/>
                  </a:lnTo>
                  <a:lnTo>
                    <a:pt x="686903" y="40168"/>
                  </a:lnTo>
                  <a:lnTo>
                    <a:pt x="824284" y="40168"/>
                  </a:lnTo>
                  <a:lnTo>
                    <a:pt x="961665" y="0"/>
                  </a:lnTo>
                  <a:lnTo>
                    <a:pt x="1099046" y="0"/>
                  </a:lnTo>
                  <a:lnTo>
                    <a:pt x="1236427" y="60253"/>
                  </a:lnTo>
                  <a:lnTo>
                    <a:pt x="1373807" y="80337"/>
                  </a:lnTo>
                  <a:lnTo>
                    <a:pt x="1511188" y="100422"/>
                  </a:lnTo>
                  <a:lnTo>
                    <a:pt x="1648569" y="40168"/>
                  </a:lnTo>
                  <a:lnTo>
                    <a:pt x="1785950" y="20084"/>
                  </a:lnTo>
                  <a:lnTo>
                    <a:pt x="1923331" y="160675"/>
                  </a:lnTo>
                  <a:lnTo>
                    <a:pt x="2060711" y="140591"/>
                  </a:lnTo>
                  <a:lnTo>
                    <a:pt x="2198092" y="180760"/>
                  </a:lnTo>
                  <a:lnTo>
                    <a:pt x="2335473" y="120506"/>
                  </a:lnTo>
                  <a:lnTo>
                    <a:pt x="2472854" y="80337"/>
                  </a:lnTo>
                  <a:lnTo>
                    <a:pt x="2610235" y="60253"/>
                  </a:lnTo>
                  <a:lnTo>
                    <a:pt x="2747615" y="140591"/>
                  </a:lnTo>
                  <a:lnTo>
                    <a:pt x="2884996" y="140591"/>
                  </a:lnTo>
                  <a:lnTo>
                    <a:pt x="3022377" y="120506"/>
                  </a:lnTo>
                  <a:lnTo>
                    <a:pt x="3159758" y="120506"/>
                  </a:lnTo>
                  <a:lnTo>
                    <a:pt x="3297139" y="180760"/>
                  </a:lnTo>
                  <a:lnTo>
                    <a:pt x="3434519" y="16067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130406"/>
              <a:ext cx="3434519" cy="441858"/>
            </a:xfrm>
            <a:custGeom>
              <a:avLst/>
              <a:gdLst/>
              <a:ahLst/>
              <a:cxnLst/>
              <a:rect l="0" t="0" r="0" b="0"/>
              <a:pathLst>
                <a:path w="3434519" h="441858">
                  <a:moveTo>
                    <a:pt x="0" y="441858"/>
                  </a:moveTo>
                  <a:lnTo>
                    <a:pt x="137380" y="381605"/>
                  </a:lnTo>
                  <a:lnTo>
                    <a:pt x="274761" y="361520"/>
                  </a:lnTo>
                  <a:lnTo>
                    <a:pt x="412142" y="321351"/>
                  </a:lnTo>
                  <a:lnTo>
                    <a:pt x="549523" y="301267"/>
                  </a:lnTo>
                  <a:lnTo>
                    <a:pt x="686903" y="261098"/>
                  </a:lnTo>
                  <a:lnTo>
                    <a:pt x="824284" y="220929"/>
                  </a:lnTo>
                  <a:lnTo>
                    <a:pt x="961665" y="200844"/>
                  </a:lnTo>
                  <a:lnTo>
                    <a:pt x="1099046" y="180760"/>
                  </a:lnTo>
                  <a:lnTo>
                    <a:pt x="1236427" y="140591"/>
                  </a:lnTo>
                  <a:lnTo>
                    <a:pt x="1373807" y="100422"/>
                  </a:lnTo>
                  <a:lnTo>
                    <a:pt x="1511188" y="80337"/>
                  </a:lnTo>
                  <a:lnTo>
                    <a:pt x="1648569" y="100422"/>
                  </a:lnTo>
                  <a:lnTo>
                    <a:pt x="1785950" y="100422"/>
                  </a:lnTo>
                  <a:lnTo>
                    <a:pt x="1923331" y="60253"/>
                  </a:lnTo>
                  <a:lnTo>
                    <a:pt x="2060711" y="60253"/>
                  </a:lnTo>
                  <a:lnTo>
                    <a:pt x="2198092" y="60253"/>
                  </a:lnTo>
                  <a:lnTo>
                    <a:pt x="2335473" y="60253"/>
                  </a:lnTo>
                  <a:lnTo>
                    <a:pt x="2472854" y="20084"/>
                  </a:lnTo>
                  <a:lnTo>
                    <a:pt x="2610235" y="0"/>
                  </a:lnTo>
                  <a:lnTo>
                    <a:pt x="2747615" y="40168"/>
                  </a:lnTo>
                  <a:lnTo>
                    <a:pt x="2884996" y="80337"/>
                  </a:lnTo>
                  <a:lnTo>
                    <a:pt x="3022377" y="80337"/>
                  </a:lnTo>
                  <a:lnTo>
                    <a:pt x="3159758" y="40168"/>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69308"/>
              <a:ext cx="3434519" cy="361520"/>
            </a:xfrm>
            <a:custGeom>
              <a:avLst/>
              <a:gdLst/>
              <a:ahLst/>
              <a:cxnLst/>
              <a:rect l="0" t="0" r="0" b="0"/>
              <a:pathLst>
                <a:path w="3434519" h="361520">
                  <a:moveTo>
                    <a:pt x="0" y="60253"/>
                  </a:moveTo>
                  <a:lnTo>
                    <a:pt x="137380" y="80337"/>
                  </a:lnTo>
                  <a:lnTo>
                    <a:pt x="274761" y="60253"/>
                  </a:lnTo>
                  <a:lnTo>
                    <a:pt x="412142" y="40168"/>
                  </a:lnTo>
                  <a:lnTo>
                    <a:pt x="549523" y="20084"/>
                  </a:lnTo>
                  <a:lnTo>
                    <a:pt x="686903" y="0"/>
                  </a:lnTo>
                  <a:lnTo>
                    <a:pt x="824284" y="20084"/>
                  </a:lnTo>
                  <a:lnTo>
                    <a:pt x="961665" y="20084"/>
                  </a:lnTo>
                  <a:lnTo>
                    <a:pt x="1099046" y="40168"/>
                  </a:lnTo>
                  <a:lnTo>
                    <a:pt x="1236427" y="0"/>
                  </a:lnTo>
                  <a:lnTo>
                    <a:pt x="1373807" y="20084"/>
                  </a:lnTo>
                  <a:lnTo>
                    <a:pt x="1511188" y="20084"/>
                  </a:lnTo>
                  <a:lnTo>
                    <a:pt x="1648569" y="20084"/>
                  </a:lnTo>
                  <a:lnTo>
                    <a:pt x="1785950" y="80337"/>
                  </a:lnTo>
                  <a:lnTo>
                    <a:pt x="1923331" y="100422"/>
                  </a:lnTo>
                  <a:lnTo>
                    <a:pt x="2060711" y="80337"/>
                  </a:lnTo>
                  <a:lnTo>
                    <a:pt x="2198092" y="100422"/>
                  </a:lnTo>
                  <a:lnTo>
                    <a:pt x="2335473" y="180760"/>
                  </a:lnTo>
                  <a:lnTo>
                    <a:pt x="2472854" y="160675"/>
                  </a:lnTo>
                  <a:lnTo>
                    <a:pt x="2610235" y="281182"/>
                  </a:lnTo>
                  <a:lnTo>
                    <a:pt x="2747615" y="341436"/>
                  </a:lnTo>
                  <a:lnTo>
                    <a:pt x="2884996" y="361520"/>
                  </a:lnTo>
                  <a:lnTo>
                    <a:pt x="3022377" y="301267"/>
                  </a:lnTo>
                  <a:lnTo>
                    <a:pt x="3159758" y="241013"/>
                  </a:lnTo>
                  <a:lnTo>
                    <a:pt x="3297139" y="220929"/>
                  </a:lnTo>
                  <a:lnTo>
                    <a:pt x="3434519" y="220929"/>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929561"/>
              <a:ext cx="3434519" cy="241013"/>
            </a:xfrm>
            <a:custGeom>
              <a:avLst/>
              <a:gdLst/>
              <a:ahLst/>
              <a:cxnLst/>
              <a:rect l="0" t="0" r="0" b="0"/>
              <a:pathLst>
                <a:path w="3434519" h="241013">
                  <a:moveTo>
                    <a:pt x="0" y="100422"/>
                  </a:moveTo>
                  <a:lnTo>
                    <a:pt x="137380" y="80337"/>
                  </a:lnTo>
                  <a:lnTo>
                    <a:pt x="274761" y="120506"/>
                  </a:lnTo>
                  <a:lnTo>
                    <a:pt x="412142" y="100422"/>
                  </a:lnTo>
                  <a:lnTo>
                    <a:pt x="549523" y="80337"/>
                  </a:lnTo>
                  <a:lnTo>
                    <a:pt x="686903" y="60253"/>
                  </a:lnTo>
                  <a:lnTo>
                    <a:pt x="824284" y="60253"/>
                  </a:lnTo>
                  <a:lnTo>
                    <a:pt x="961665" y="40168"/>
                  </a:lnTo>
                  <a:lnTo>
                    <a:pt x="1099046" y="20084"/>
                  </a:lnTo>
                  <a:lnTo>
                    <a:pt x="1236427" y="20084"/>
                  </a:lnTo>
                  <a:lnTo>
                    <a:pt x="1373807" y="0"/>
                  </a:lnTo>
                  <a:lnTo>
                    <a:pt x="1511188" y="0"/>
                  </a:lnTo>
                  <a:lnTo>
                    <a:pt x="1648569" y="60253"/>
                  </a:lnTo>
                  <a:lnTo>
                    <a:pt x="1785950" y="20084"/>
                  </a:lnTo>
                  <a:lnTo>
                    <a:pt x="1923331" y="20084"/>
                  </a:lnTo>
                  <a:lnTo>
                    <a:pt x="2060711" y="60253"/>
                  </a:lnTo>
                  <a:lnTo>
                    <a:pt x="2198092" y="40168"/>
                  </a:lnTo>
                  <a:lnTo>
                    <a:pt x="2335473" y="20084"/>
                  </a:lnTo>
                  <a:lnTo>
                    <a:pt x="2472854" y="40168"/>
                  </a:lnTo>
                  <a:lnTo>
                    <a:pt x="2610235" y="40168"/>
                  </a:lnTo>
                  <a:lnTo>
                    <a:pt x="2747615" y="120506"/>
                  </a:lnTo>
                  <a:lnTo>
                    <a:pt x="2884996" y="120506"/>
                  </a:lnTo>
                  <a:lnTo>
                    <a:pt x="3022377" y="100422"/>
                  </a:lnTo>
                  <a:lnTo>
                    <a:pt x="3159758" y="200844"/>
                  </a:lnTo>
                  <a:lnTo>
                    <a:pt x="3297139" y="241013"/>
                  </a:lnTo>
                  <a:lnTo>
                    <a:pt x="3434519" y="160675"/>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909477"/>
              <a:ext cx="3434519" cy="642703"/>
            </a:xfrm>
            <a:custGeom>
              <a:avLst/>
              <a:gdLst/>
              <a:ahLst/>
              <a:cxnLst/>
              <a:rect l="0" t="0" r="0" b="0"/>
              <a:pathLst>
                <a:path w="3434519" h="642703">
                  <a:moveTo>
                    <a:pt x="0" y="642703"/>
                  </a:moveTo>
                  <a:lnTo>
                    <a:pt x="137380" y="602534"/>
                  </a:lnTo>
                  <a:lnTo>
                    <a:pt x="274761" y="602534"/>
                  </a:lnTo>
                  <a:lnTo>
                    <a:pt x="412142" y="562365"/>
                  </a:lnTo>
                  <a:lnTo>
                    <a:pt x="549523" y="502112"/>
                  </a:lnTo>
                  <a:lnTo>
                    <a:pt x="686903" y="482027"/>
                  </a:lnTo>
                  <a:lnTo>
                    <a:pt x="824284" y="502112"/>
                  </a:lnTo>
                  <a:lnTo>
                    <a:pt x="961665" y="522196"/>
                  </a:lnTo>
                  <a:lnTo>
                    <a:pt x="1099046" y="441858"/>
                  </a:lnTo>
                  <a:lnTo>
                    <a:pt x="1236427" y="381605"/>
                  </a:lnTo>
                  <a:lnTo>
                    <a:pt x="1373807" y="321351"/>
                  </a:lnTo>
                  <a:lnTo>
                    <a:pt x="1511188" y="241013"/>
                  </a:lnTo>
                  <a:lnTo>
                    <a:pt x="1648569" y="241013"/>
                  </a:lnTo>
                  <a:lnTo>
                    <a:pt x="1785950" y="220929"/>
                  </a:lnTo>
                  <a:lnTo>
                    <a:pt x="1923331" y="180760"/>
                  </a:lnTo>
                  <a:lnTo>
                    <a:pt x="2060711" y="140591"/>
                  </a:lnTo>
                  <a:lnTo>
                    <a:pt x="2198092" y="120506"/>
                  </a:lnTo>
                  <a:lnTo>
                    <a:pt x="2335473" y="100422"/>
                  </a:lnTo>
                  <a:lnTo>
                    <a:pt x="2472854" y="80337"/>
                  </a:lnTo>
                  <a:lnTo>
                    <a:pt x="2610235" y="60253"/>
                  </a:lnTo>
                  <a:lnTo>
                    <a:pt x="2747615" y="160675"/>
                  </a:lnTo>
                  <a:lnTo>
                    <a:pt x="2884996" y="140591"/>
                  </a:lnTo>
                  <a:lnTo>
                    <a:pt x="3022377" y="20084"/>
                  </a:lnTo>
                  <a:lnTo>
                    <a:pt x="3159758" y="4016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40651" cap="flat">
              <a:solidFill>
                <a:srgbClr val="F26A21">
                  <a:alpha val="100000"/>
                </a:srgbClr>
              </a:solidFill>
              <a:prstDash val="solid"/>
              <a:round/>
            </a:ln>
          </p:spPr>
          <p:txBody>
            <a:bodyPr/>
            <a:lstStyle/>
            <a:p>
              <a:endParaRPr/>
            </a:p>
          </p:txBody>
        </p:sp>
        <p:sp>
          <p:nvSpPr>
            <p:cNvPr id="43" name="tx43"/>
            <p:cNvSpPr/>
            <p:nvPr/>
          </p:nvSpPr>
          <p:spPr>
            <a:xfrm>
              <a:off x="1022520" y="27627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4" name="tx44"/>
            <p:cNvSpPr/>
            <p:nvPr/>
          </p:nvSpPr>
          <p:spPr>
            <a:xfrm>
              <a:off x="1709424" y="248162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5" name="tx45"/>
            <p:cNvSpPr/>
            <p:nvPr/>
          </p:nvSpPr>
          <p:spPr>
            <a:xfrm>
              <a:off x="2396328" y="2259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6" name="tx46"/>
            <p:cNvSpPr/>
            <p:nvPr/>
          </p:nvSpPr>
          <p:spPr>
            <a:xfrm>
              <a:off x="3083232" y="23396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7" name="tx47"/>
            <p:cNvSpPr/>
            <p:nvPr/>
          </p:nvSpPr>
          <p:spPr>
            <a:xfrm>
              <a:off x="3632755" y="21401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8" name="tx48"/>
            <p:cNvSpPr/>
            <p:nvPr/>
          </p:nvSpPr>
          <p:spPr>
            <a:xfrm>
              <a:off x="4457040" y="2160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14297" y="2693432"/>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42212"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3 couverture, WCAR, 2000-2025</a:t>
              </a:r>
            </a:p>
          </p:txBody>
        </p:sp>
        <p:sp>
          <p:nvSpPr>
            <p:cNvPr id="83" name="pl83"/>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100" name="pl100"/>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101" name="pl101"/>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102" name="pl102"/>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103" name="pl103"/>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104" name="pl104"/>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5" name="pl105"/>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106" name="pl106"/>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7" name="pl107"/>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65043" cap="flat">
              <a:solidFill>
                <a:srgbClr val="000000">
                  <a:alpha val="100000"/>
                </a:srgbClr>
              </a:solidFill>
              <a:prstDash val="solid"/>
              <a:round/>
            </a:ln>
          </p:spPr>
          <p:txBody>
            <a:bodyPr/>
            <a:lstStyle/>
            <a:p>
              <a:endParaRPr/>
            </a:p>
          </p:txBody>
        </p:sp>
        <p:sp>
          <p:nvSpPr>
            <p:cNvPr id="108" name="pl108"/>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40651" cap="flat">
              <a:solidFill>
                <a:srgbClr val="F26A21">
                  <a:alpha val="100000"/>
                </a:srgbClr>
              </a:solidFill>
              <a:prstDash val="solid"/>
              <a:round/>
            </a:ln>
          </p:spPr>
          <p:txBody>
            <a:bodyPr/>
            <a:lstStyle/>
            <a:p>
              <a:endParaRPr/>
            </a:p>
          </p:txBody>
        </p:sp>
        <p:sp>
          <p:nvSpPr>
            <p:cNvPr id="109" name="tx109"/>
            <p:cNvSpPr/>
            <p:nvPr/>
          </p:nvSpPr>
          <p:spPr>
            <a:xfrm>
              <a:off x="5320236" y="353341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10" name="tx110"/>
            <p:cNvSpPr/>
            <p:nvPr/>
          </p:nvSpPr>
          <p:spPr>
            <a:xfrm>
              <a:off x="6007140" y="292352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1" name="tx111"/>
            <p:cNvSpPr/>
            <p:nvPr/>
          </p:nvSpPr>
          <p:spPr>
            <a:xfrm>
              <a:off x="6724189" y="24419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2" name="tx112"/>
            <p:cNvSpPr/>
            <p:nvPr/>
          </p:nvSpPr>
          <p:spPr>
            <a:xfrm>
              <a:off x="7380948" y="261657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13" name="tx113"/>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8784901"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16" name="tx116"/>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7" name="tx117"/>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0" name="tx120"/>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178382" y="2693432"/>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27" name="pl127"/>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9" name="pl129"/>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0" name="pl130"/>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31" name="pl131"/>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32" name="pl132"/>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33" name="pl133"/>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4" name="pl134"/>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35" name="tx135"/>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6" name="tx136"/>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7" name="tx137"/>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8" name="tx138"/>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9" name="tx139"/>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40" name="tx140"/>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41" name="tx141"/>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42" name="tx142"/>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a:t>
              </a:r>
              <a:r>
                <a:rPr lang="en-US" sz="1200" dirty="0">
                  <a:solidFill>
                    <a:srgbClr val="000000">
                      <a:alpha val="100000"/>
                    </a:srgbClr>
                  </a:solidFill>
                  <a:latin typeface="Arial"/>
                  <a:cs typeface="Arial"/>
                </a:rPr>
                <a:t>TC</a:t>
              </a:r>
              <a:r>
                <a:rPr sz="1200" dirty="0">
                  <a:solidFill>
                    <a:srgbClr val="000000">
                      <a:alpha val="100000"/>
                    </a:srgbClr>
                  </a:solidFill>
                  <a:latin typeface="Arial"/>
                  <a:cs typeface="Arial"/>
                </a:rPr>
                <a:t>3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43" name="pl143"/>
            <p:cNvSpPr/>
            <p:nvPr/>
          </p:nvSpPr>
          <p:spPr>
            <a:xfrm>
              <a:off x="248520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489764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731008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369142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610386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851630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rc153"/>
            <p:cNvSpPr/>
            <p:nvPr/>
          </p:nvSpPr>
          <p:spPr>
            <a:xfrm>
              <a:off x="1278981" y="5796461"/>
              <a:ext cx="6392967" cy="100422"/>
            </a:xfrm>
            <a:prstGeom prst="rect">
              <a:avLst/>
            </a:prstGeom>
            <a:solidFill>
              <a:srgbClr val="F26A21">
                <a:alpha val="80000"/>
              </a:srgbClr>
            </a:solidFill>
          </p:spPr>
          <p:txBody>
            <a:bodyPr/>
            <a:lstStyle/>
            <a:p>
              <a:endParaRPr/>
            </a:p>
          </p:txBody>
        </p:sp>
        <p:sp>
          <p:nvSpPr>
            <p:cNvPr id="154" name="rc154"/>
            <p:cNvSpPr/>
            <p:nvPr/>
          </p:nvSpPr>
          <p:spPr>
            <a:xfrm>
              <a:off x="1278981" y="5670933"/>
              <a:ext cx="7357943" cy="100422"/>
            </a:xfrm>
            <a:prstGeom prst="rect">
              <a:avLst/>
            </a:prstGeom>
            <a:solidFill>
              <a:srgbClr val="F26A21">
                <a:alpha val="80000"/>
              </a:srgbClr>
            </a:solidFill>
          </p:spPr>
          <p:txBody>
            <a:bodyPr/>
            <a:lstStyle/>
            <a:p>
              <a:endParaRPr/>
            </a:p>
          </p:txBody>
        </p:sp>
        <p:sp>
          <p:nvSpPr>
            <p:cNvPr id="155" name="rc155"/>
            <p:cNvSpPr/>
            <p:nvPr/>
          </p:nvSpPr>
          <p:spPr>
            <a:xfrm>
              <a:off x="1278981" y="5545405"/>
              <a:ext cx="7237321" cy="100422"/>
            </a:xfrm>
            <a:prstGeom prst="rect">
              <a:avLst/>
            </a:prstGeom>
            <a:solidFill>
              <a:srgbClr val="F26A21">
                <a:alpha val="80000"/>
              </a:srgbClr>
            </a:solidFill>
          </p:spPr>
          <p:txBody>
            <a:bodyPr/>
            <a:lstStyle/>
            <a:p>
              <a:endParaRPr/>
            </a:p>
          </p:txBody>
        </p:sp>
        <p:sp>
          <p:nvSpPr>
            <p:cNvPr id="156" name="tx156"/>
            <p:cNvSpPr/>
            <p:nvPr/>
          </p:nvSpPr>
          <p:spPr>
            <a:xfrm>
              <a:off x="7747297"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57" name="tx157"/>
            <p:cNvSpPr/>
            <p:nvPr/>
          </p:nvSpPr>
          <p:spPr>
            <a:xfrm>
              <a:off x="8712273"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58" name="tx158"/>
            <p:cNvSpPr/>
            <p:nvPr/>
          </p:nvSpPr>
          <p:spPr>
            <a:xfrm>
              <a:off x="8546447" y="5555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59" name="tx159"/>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0" name="tx160"/>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1" name="tx161"/>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2" name="tx16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3" name="tx163"/>
            <p:cNvSpPr/>
            <p:nvPr/>
          </p:nvSpPr>
          <p:spPr>
            <a:xfrm>
              <a:off x="362079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4" name="tx164"/>
            <p:cNvSpPr/>
            <p:nvPr/>
          </p:nvSpPr>
          <p:spPr>
            <a:xfrm>
              <a:off x="6033230"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65" name="tx165"/>
            <p:cNvSpPr/>
            <p:nvPr/>
          </p:nvSpPr>
          <p:spPr>
            <a:xfrm>
              <a:off x="8445671"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66" name="tx166"/>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67" name="tx167"/>
            <p:cNvSpPr/>
            <p:nvPr/>
          </p:nvSpPr>
          <p:spPr>
            <a:xfrm>
              <a:off x="911084" y="5286106"/>
              <a:ext cx="459462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WCAR</a:t>
              </a:r>
            </a:p>
          </p:txBody>
        </p:sp>
        <p:sp>
          <p:nvSpPr>
            <p:cNvPr id="168" name="tx168"/>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9" name="tx169"/>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70" name="tx170"/>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DTC3 de 71 %.
Ce taux de couverture du DTC3 (71 %) était inférieur d’un point de pourcentage à celui de 2019 (72 %).
Cela correspond à 6 millions d'enfants sous-vaccinés en 2025, contre 5,3 millions en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DTC3 s'est améliorée depuis 2000 dans la plupart des régions et a dépassé les niveaux d'avant la pandémie dans certaines d'entre elles, mais les progrès sont inégaux et des lacunes persistent chez les enfants sous-vaccinés.</a:t>
            </a:r>
          </a:p>
        </p:txBody>
      </p:sp>
      <p:grpSp>
        <p:nvGrpSpPr>
          <p:cNvPr id="173" name="Group 172"/>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2520" y="3100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 name="tx28"/>
            <p:cNvSpPr/>
            <p:nvPr/>
          </p:nvSpPr>
          <p:spPr>
            <a:xfrm>
              <a:off x="1513166" y="29999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 name="tx29"/>
            <p:cNvSpPr/>
            <p:nvPr/>
          </p:nvSpPr>
          <p:spPr>
            <a:xfrm>
              <a:off x="2003812" y="31509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 name="tx30"/>
            <p:cNvSpPr/>
            <p:nvPr/>
          </p:nvSpPr>
          <p:spPr>
            <a:xfrm>
              <a:off x="2494457"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 name="tx31"/>
            <p:cNvSpPr/>
            <p:nvPr/>
          </p:nvSpPr>
          <p:spPr>
            <a:xfrm>
              <a:off x="2985103" y="32524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 name="tx32"/>
            <p:cNvSpPr/>
            <p:nvPr/>
          </p:nvSpPr>
          <p:spPr>
            <a:xfrm>
              <a:off x="3475749" y="3100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 name="tx33"/>
            <p:cNvSpPr/>
            <p:nvPr/>
          </p:nvSpPr>
          <p:spPr>
            <a:xfrm>
              <a:off x="3966394" y="3050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 name="tx34"/>
            <p:cNvSpPr/>
            <p:nvPr/>
          </p:nvSpPr>
          <p:spPr>
            <a:xfrm>
              <a:off x="4457040" y="3050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14297" y="2705385"/>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42212"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3 couverture, WCAR,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40651" cap="flat">
              <a:solidFill>
                <a:srgbClr val="F26A21">
                  <a:alpha val="100000"/>
                </a:srgbClr>
              </a:solidFill>
              <a:prstDash val="solid"/>
              <a:round/>
            </a:ln>
          </p:spPr>
          <p:txBody>
            <a:bodyPr/>
            <a:lstStyle/>
            <a:p>
              <a:endParaRPr/>
            </a:p>
          </p:txBody>
        </p:sp>
        <p:sp>
          <p:nvSpPr>
            <p:cNvPr id="82" name="tx82"/>
            <p:cNvSpPr/>
            <p:nvPr/>
          </p:nvSpPr>
          <p:spPr>
            <a:xfrm>
              <a:off x="5350381"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71169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6822318" y="322193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6" name="tx86"/>
            <p:cNvSpPr/>
            <p:nvPr/>
          </p:nvSpPr>
          <p:spPr>
            <a:xfrm>
              <a:off x="7312964"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7803609"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294255"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878490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178382" y="2705385"/>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2" name="pl102"/>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3" name="pl103"/>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4" name="pl104"/>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5" name="pl105"/>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3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15" name="pl115"/>
            <p:cNvSpPr/>
            <p:nvPr/>
          </p:nvSpPr>
          <p:spPr>
            <a:xfrm>
              <a:off x="248520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489764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731008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69142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10386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851630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278981" y="5795103"/>
              <a:ext cx="6392967" cy="101509"/>
            </a:xfrm>
            <a:prstGeom prst="rect">
              <a:avLst/>
            </a:prstGeom>
            <a:solidFill>
              <a:srgbClr val="F26A21">
                <a:alpha val="80000"/>
              </a:srgbClr>
            </a:solidFill>
          </p:spPr>
          <p:txBody>
            <a:bodyPr/>
            <a:lstStyle/>
            <a:p>
              <a:endParaRPr/>
            </a:p>
          </p:txBody>
        </p:sp>
        <p:sp>
          <p:nvSpPr>
            <p:cNvPr id="126" name="rc126"/>
            <p:cNvSpPr/>
            <p:nvPr/>
          </p:nvSpPr>
          <p:spPr>
            <a:xfrm>
              <a:off x="1278981" y="5668216"/>
              <a:ext cx="7357943" cy="101509"/>
            </a:xfrm>
            <a:prstGeom prst="rect">
              <a:avLst/>
            </a:prstGeom>
            <a:solidFill>
              <a:srgbClr val="F26A21">
                <a:alpha val="80000"/>
              </a:srgbClr>
            </a:solidFill>
          </p:spPr>
          <p:txBody>
            <a:bodyPr/>
            <a:lstStyle/>
            <a:p>
              <a:endParaRPr/>
            </a:p>
          </p:txBody>
        </p:sp>
        <p:sp>
          <p:nvSpPr>
            <p:cNvPr id="127" name="rc127"/>
            <p:cNvSpPr/>
            <p:nvPr/>
          </p:nvSpPr>
          <p:spPr>
            <a:xfrm>
              <a:off x="1278981" y="5541330"/>
              <a:ext cx="7237321" cy="101509"/>
            </a:xfrm>
            <a:prstGeom prst="rect">
              <a:avLst/>
            </a:prstGeom>
            <a:solidFill>
              <a:srgbClr val="F26A21">
                <a:alpha val="80000"/>
              </a:srgbClr>
            </a:solidFill>
          </p:spPr>
          <p:txBody>
            <a:bodyPr/>
            <a:lstStyle/>
            <a:p>
              <a:endParaRPr/>
            </a:p>
          </p:txBody>
        </p:sp>
        <p:sp>
          <p:nvSpPr>
            <p:cNvPr id="128" name="tx128"/>
            <p:cNvSpPr/>
            <p:nvPr/>
          </p:nvSpPr>
          <p:spPr>
            <a:xfrm>
              <a:off x="7747297"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29" name="tx129"/>
            <p:cNvSpPr/>
            <p:nvPr/>
          </p:nvSpPr>
          <p:spPr>
            <a:xfrm>
              <a:off x="8712273"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30" name="tx130"/>
            <p:cNvSpPr/>
            <p:nvPr/>
          </p:nvSpPr>
          <p:spPr>
            <a:xfrm>
              <a:off x="8546447" y="5551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31" name="tx131"/>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2" name="tx132"/>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3" name="tx133"/>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4" name="tx134"/>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5" name="tx135"/>
            <p:cNvSpPr/>
            <p:nvPr/>
          </p:nvSpPr>
          <p:spPr>
            <a:xfrm>
              <a:off x="362079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6" name="tx136"/>
            <p:cNvSpPr/>
            <p:nvPr/>
          </p:nvSpPr>
          <p:spPr>
            <a:xfrm>
              <a:off x="6033230"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7" name="tx137"/>
            <p:cNvSpPr/>
            <p:nvPr/>
          </p:nvSpPr>
          <p:spPr>
            <a:xfrm>
              <a:off x="8445671"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38" name="tx138"/>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9" name="tx139"/>
            <p:cNvSpPr/>
            <p:nvPr/>
          </p:nvSpPr>
          <p:spPr>
            <a:xfrm>
              <a:off x="911084" y="5281760"/>
              <a:ext cx="459462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WCAR</a:t>
              </a:r>
            </a:p>
          </p:txBody>
        </p:sp>
        <p:sp>
          <p:nvSpPr>
            <p:cNvPr id="140" name="tx14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1" name="tx141"/>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2" name="tx142"/>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DTC3 de 71 %.
Ce taux de couverture du DTC3 (71 %) était inférieur d’un point de pourcentage à celui de 2019 (72 %).
Cela correspond à 6 millions d'enfants sous-vaccinés en 2025, contre 5,3 millions en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DTC3 s'est améliorée entre 2024 et 2025 dans certaines régions et a dépassé les niveaux d'avant la pandémie dans d'autres, mais les progrès sont inégaux et des écarts persistent chez les enfants sous-vaccinés.</a:t>
            </a:r>
          </a:p>
        </p:txBody>
      </p:sp>
      <p:grpSp>
        <p:nvGrpSpPr>
          <p:cNvPr id="145" name="Group 144"/>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WCAR », 6 pays sur 24 (25 %) affichaient en 2025 une couverture vaccinale contre la diphtérie, le tétanos et la coqueluche (DTC3) inférieure à 70 %. Il s’agit du Bénin, de la République centrafricaine, de la RDC, du Gabon, de la Guinée et du Nigeria.
Ces pays représentent environ 12,9 millions (61 %) de la cohorte annuelle totale de nourrissons survivants dans la région.
Six pays (25 %) ont atteint un taux de couverture par le DTC3 de 90 % ou plus, ce qui représente 2,7 millions (13 %)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six pays ont atteint une couverture d'au moins 90 % pour le DTC3, tandis que six autres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4450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 name="tx29"/>
            <p:cNvSpPr/>
            <p:nvPr/>
          </p:nvSpPr>
          <p:spPr>
            <a:xfrm>
              <a:off x="978792" y="14644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0" name="tx30"/>
            <p:cNvSpPr/>
            <p:nvPr/>
          </p:nvSpPr>
          <p:spPr>
            <a:xfrm>
              <a:off x="1187593"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 name="tx31"/>
            <p:cNvSpPr/>
            <p:nvPr/>
          </p:nvSpPr>
          <p:spPr>
            <a:xfrm>
              <a:off x="1396395"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2" name="tx32"/>
            <p:cNvSpPr/>
            <p:nvPr/>
          </p:nvSpPr>
          <p:spPr>
            <a:xfrm>
              <a:off x="1605196"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 name="tx33"/>
            <p:cNvSpPr/>
            <p:nvPr/>
          </p:nvSpPr>
          <p:spPr>
            <a:xfrm>
              <a:off x="1813998"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 name="tx34"/>
            <p:cNvSpPr/>
            <p:nvPr/>
          </p:nvSpPr>
          <p:spPr>
            <a:xfrm>
              <a:off x="2022799"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2231601"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0" name="tx60"/>
            <p:cNvSpPr/>
            <p:nvPr/>
          </p:nvSpPr>
          <p:spPr>
            <a:xfrm>
              <a:off x="978792"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1" name="tx61"/>
            <p:cNvSpPr/>
            <p:nvPr/>
          </p:nvSpPr>
          <p:spPr>
            <a:xfrm>
              <a:off x="1187593" y="28365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2" name="tx62"/>
            <p:cNvSpPr/>
            <p:nvPr/>
          </p:nvSpPr>
          <p:spPr>
            <a:xfrm>
              <a:off x="1396395" y="27193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 name="tx63"/>
            <p:cNvSpPr/>
            <p:nvPr/>
          </p:nvSpPr>
          <p:spPr>
            <a:xfrm>
              <a:off x="1605196" y="2866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4" name="tx64"/>
            <p:cNvSpPr/>
            <p:nvPr/>
          </p:nvSpPr>
          <p:spPr>
            <a:xfrm>
              <a:off x="1813998"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 name="tx65"/>
            <p:cNvSpPr/>
            <p:nvPr/>
          </p:nvSpPr>
          <p:spPr>
            <a:xfrm>
              <a:off x="2022799" y="28563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6" name="tx66"/>
            <p:cNvSpPr/>
            <p:nvPr/>
          </p:nvSpPr>
          <p:spPr>
            <a:xfrm>
              <a:off x="2231601" y="2846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1" name="tx91"/>
            <p:cNvSpPr/>
            <p:nvPr/>
          </p:nvSpPr>
          <p:spPr>
            <a:xfrm>
              <a:off x="978792" y="4043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 name="tx92"/>
            <p:cNvSpPr/>
            <p:nvPr/>
          </p:nvSpPr>
          <p:spPr>
            <a:xfrm>
              <a:off x="1187593" y="4091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3" name="tx93"/>
            <p:cNvSpPr/>
            <p:nvPr/>
          </p:nvSpPr>
          <p:spPr>
            <a:xfrm>
              <a:off x="1396395" y="4081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4" name="tx94"/>
            <p:cNvSpPr/>
            <p:nvPr/>
          </p:nvSpPr>
          <p:spPr>
            <a:xfrm>
              <a:off x="1605196"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 name="tx95"/>
            <p:cNvSpPr/>
            <p:nvPr/>
          </p:nvSpPr>
          <p:spPr>
            <a:xfrm>
              <a:off x="1813998"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 name="tx96"/>
            <p:cNvSpPr/>
            <p:nvPr/>
          </p:nvSpPr>
          <p:spPr>
            <a:xfrm>
              <a:off x="2022799"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 name="tx97"/>
            <p:cNvSpPr/>
            <p:nvPr/>
          </p:nvSpPr>
          <p:spPr>
            <a:xfrm>
              <a:off x="2231601"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327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2" name="tx122"/>
            <p:cNvSpPr/>
            <p:nvPr/>
          </p:nvSpPr>
          <p:spPr>
            <a:xfrm>
              <a:off x="978792" y="53068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3" name="tx123"/>
            <p:cNvSpPr/>
            <p:nvPr/>
          </p:nvSpPr>
          <p:spPr>
            <a:xfrm>
              <a:off x="1187593" y="5336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4" name="tx124"/>
            <p:cNvSpPr/>
            <p:nvPr/>
          </p:nvSpPr>
          <p:spPr>
            <a:xfrm>
              <a:off x="1396395"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5" name="tx125"/>
            <p:cNvSpPr/>
            <p:nvPr/>
          </p:nvSpPr>
          <p:spPr>
            <a:xfrm>
              <a:off x="1605196"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6" name="tx126"/>
            <p:cNvSpPr/>
            <p:nvPr/>
          </p:nvSpPr>
          <p:spPr>
            <a:xfrm>
              <a:off x="1813998" y="5435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27" name="tx127"/>
            <p:cNvSpPr/>
            <p:nvPr/>
          </p:nvSpPr>
          <p:spPr>
            <a:xfrm>
              <a:off x="2022799"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8" name="tx128"/>
            <p:cNvSpPr/>
            <p:nvPr/>
          </p:nvSpPr>
          <p:spPr>
            <a:xfrm>
              <a:off x="2231601"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3" name="tx153"/>
            <p:cNvSpPr/>
            <p:nvPr/>
          </p:nvSpPr>
          <p:spPr>
            <a:xfrm>
              <a:off x="2656152"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4" name="tx154"/>
            <p:cNvSpPr/>
            <p:nvPr/>
          </p:nvSpPr>
          <p:spPr>
            <a:xfrm>
              <a:off x="2864953"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5" name="tx155"/>
            <p:cNvSpPr/>
            <p:nvPr/>
          </p:nvSpPr>
          <p:spPr>
            <a:xfrm>
              <a:off x="3073755"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6" name="tx156"/>
            <p:cNvSpPr/>
            <p:nvPr/>
          </p:nvSpPr>
          <p:spPr>
            <a:xfrm>
              <a:off x="3282556"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7" name="tx157"/>
            <p:cNvSpPr/>
            <p:nvPr/>
          </p:nvSpPr>
          <p:spPr>
            <a:xfrm>
              <a:off x="3491358"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8" name="tx158"/>
            <p:cNvSpPr/>
            <p:nvPr/>
          </p:nvSpPr>
          <p:spPr>
            <a:xfrm>
              <a:off x="3700159"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9" name="tx159"/>
            <p:cNvSpPr/>
            <p:nvPr/>
          </p:nvSpPr>
          <p:spPr>
            <a:xfrm>
              <a:off x="3908960"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5401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84" name="tx184"/>
            <p:cNvSpPr/>
            <p:nvPr/>
          </p:nvSpPr>
          <p:spPr>
            <a:xfrm>
              <a:off x="2656152" y="2589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85" name="tx185"/>
            <p:cNvSpPr/>
            <p:nvPr/>
          </p:nvSpPr>
          <p:spPr>
            <a:xfrm>
              <a:off x="2864953"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86" name="tx186"/>
            <p:cNvSpPr/>
            <p:nvPr/>
          </p:nvSpPr>
          <p:spPr>
            <a:xfrm>
              <a:off x="3073755" y="2648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87" name="tx187"/>
            <p:cNvSpPr/>
            <p:nvPr/>
          </p:nvSpPr>
          <p:spPr>
            <a:xfrm>
              <a:off x="3282556"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88" name="tx188"/>
            <p:cNvSpPr/>
            <p:nvPr/>
          </p:nvSpPr>
          <p:spPr>
            <a:xfrm>
              <a:off x="3491358"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89" name="tx189"/>
            <p:cNvSpPr/>
            <p:nvPr/>
          </p:nvSpPr>
          <p:spPr>
            <a:xfrm>
              <a:off x="3700159" y="2668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90" name="tx190"/>
            <p:cNvSpPr/>
            <p:nvPr/>
          </p:nvSpPr>
          <p:spPr>
            <a:xfrm>
              <a:off x="3908960" y="2648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5" name="tx215"/>
            <p:cNvSpPr/>
            <p:nvPr/>
          </p:nvSpPr>
          <p:spPr>
            <a:xfrm>
              <a:off x="2656152"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6" name="tx216"/>
            <p:cNvSpPr/>
            <p:nvPr/>
          </p:nvSpPr>
          <p:spPr>
            <a:xfrm>
              <a:off x="2864953" y="4051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7" name="tx217"/>
            <p:cNvSpPr/>
            <p:nvPr/>
          </p:nvSpPr>
          <p:spPr>
            <a:xfrm>
              <a:off x="3073755" y="4003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18" name="tx218"/>
            <p:cNvSpPr/>
            <p:nvPr/>
          </p:nvSpPr>
          <p:spPr>
            <a:xfrm>
              <a:off x="3282556"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9" name="tx219"/>
            <p:cNvSpPr/>
            <p:nvPr/>
          </p:nvSpPr>
          <p:spPr>
            <a:xfrm>
              <a:off x="3491358"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20" name="tx220"/>
            <p:cNvSpPr/>
            <p:nvPr/>
          </p:nvSpPr>
          <p:spPr>
            <a:xfrm>
              <a:off x="3700159"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1" name="tx221"/>
            <p:cNvSpPr/>
            <p:nvPr/>
          </p:nvSpPr>
          <p:spPr>
            <a:xfrm>
              <a:off x="3908960"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6329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246" name="tx246"/>
            <p:cNvSpPr/>
            <p:nvPr/>
          </p:nvSpPr>
          <p:spPr>
            <a:xfrm>
              <a:off x="2656152" y="56526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247" name="tx247"/>
            <p:cNvSpPr/>
            <p:nvPr/>
          </p:nvSpPr>
          <p:spPr>
            <a:xfrm>
              <a:off x="2864953" y="56625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248" name="tx248"/>
            <p:cNvSpPr/>
            <p:nvPr/>
          </p:nvSpPr>
          <p:spPr>
            <a:xfrm>
              <a:off x="3073755" y="56823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249" name="tx249"/>
            <p:cNvSpPr/>
            <p:nvPr/>
          </p:nvSpPr>
          <p:spPr>
            <a:xfrm>
              <a:off x="3282556" y="57020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250" name="tx250"/>
            <p:cNvSpPr/>
            <p:nvPr/>
          </p:nvSpPr>
          <p:spPr>
            <a:xfrm>
              <a:off x="3491358" y="56329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251" name="tx251"/>
            <p:cNvSpPr/>
            <p:nvPr/>
          </p:nvSpPr>
          <p:spPr>
            <a:xfrm>
              <a:off x="3700159" y="56145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252" name="tx252"/>
            <p:cNvSpPr/>
            <p:nvPr/>
          </p:nvSpPr>
          <p:spPr>
            <a:xfrm>
              <a:off x="3908960" y="5573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7" name="tx277"/>
            <p:cNvSpPr/>
            <p:nvPr/>
          </p:nvSpPr>
          <p:spPr>
            <a:xfrm>
              <a:off x="4333512" y="1512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78" name="tx278"/>
            <p:cNvSpPr/>
            <p:nvPr/>
          </p:nvSpPr>
          <p:spPr>
            <a:xfrm>
              <a:off x="4542313"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9" name="tx279"/>
            <p:cNvSpPr/>
            <p:nvPr/>
          </p:nvSpPr>
          <p:spPr>
            <a:xfrm>
              <a:off x="4751115"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0" name="tx280"/>
            <p:cNvSpPr/>
            <p:nvPr/>
          </p:nvSpPr>
          <p:spPr>
            <a:xfrm>
              <a:off x="4959916"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1" name="tx281"/>
            <p:cNvSpPr/>
            <p:nvPr/>
          </p:nvSpPr>
          <p:spPr>
            <a:xfrm>
              <a:off x="5168718" y="14348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82" name="tx282"/>
            <p:cNvSpPr/>
            <p:nvPr/>
          </p:nvSpPr>
          <p:spPr>
            <a:xfrm>
              <a:off x="5377519" y="14163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83" name="tx283"/>
            <p:cNvSpPr/>
            <p:nvPr/>
          </p:nvSpPr>
          <p:spPr>
            <a:xfrm>
              <a:off x="5586320" y="13544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955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08" name="tx308"/>
            <p:cNvSpPr/>
            <p:nvPr/>
          </p:nvSpPr>
          <p:spPr>
            <a:xfrm>
              <a:off x="4333512" y="293539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309" name="tx309"/>
            <p:cNvSpPr/>
            <p:nvPr/>
          </p:nvSpPr>
          <p:spPr>
            <a:xfrm>
              <a:off x="4542313" y="292588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10" name="tx310"/>
            <p:cNvSpPr/>
            <p:nvPr/>
          </p:nvSpPr>
          <p:spPr>
            <a:xfrm>
              <a:off x="4751115" y="29058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11" name="tx311"/>
            <p:cNvSpPr/>
            <p:nvPr/>
          </p:nvSpPr>
          <p:spPr>
            <a:xfrm>
              <a:off x="4959916" y="28860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12" name="tx312"/>
            <p:cNvSpPr/>
            <p:nvPr/>
          </p:nvSpPr>
          <p:spPr>
            <a:xfrm>
              <a:off x="5168718" y="2866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3" name="tx313"/>
            <p:cNvSpPr/>
            <p:nvPr/>
          </p:nvSpPr>
          <p:spPr>
            <a:xfrm>
              <a:off x="5377519" y="28365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14" name="tx314"/>
            <p:cNvSpPr/>
            <p:nvPr/>
          </p:nvSpPr>
          <p:spPr>
            <a:xfrm>
              <a:off x="5586320" y="2816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39854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9" name="tx339"/>
            <p:cNvSpPr/>
            <p:nvPr/>
          </p:nvSpPr>
          <p:spPr>
            <a:xfrm>
              <a:off x="4333512" y="3953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0" name="tx340"/>
            <p:cNvSpPr/>
            <p:nvPr/>
          </p:nvSpPr>
          <p:spPr>
            <a:xfrm>
              <a:off x="4542313"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1" name="tx341"/>
            <p:cNvSpPr/>
            <p:nvPr/>
          </p:nvSpPr>
          <p:spPr>
            <a:xfrm>
              <a:off x="4751115" y="39854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42" name="tx342"/>
            <p:cNvSpPr/>
            <p:nvPr/>
          </p:nvSpPr>
          <p:spPr>
            <a:xfrm>
              <a:off x="4959916"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5168718" y="3854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5377519" y="3893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5586320" y="3893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089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4333512" y="5089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4542313" y="5079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4751115" y="50696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4959916" y="5119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5168718"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5377519"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5586320"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4348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1" name="tx401"/>
            <p:cNvSpPr/>
            <p:nvPr/>
          </p:nvSpPr>
          <p:spPr>
            <a:xfrm>
              <a:off x="6010872" y="13939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2" name="tx402"/>
            <p:cNvSpPr/>
            <p:nvPr/>
          </p:nvSpPr>
          <p:spPr>
            <a:xfrm>
              <a:off x="6219673" y="14532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03" name="tx403"/>
            <p:cNvSpPr/>
            <p:nvPr/>
          </p:nvSpPr>
          <p:spPr>
            <a:xfrm>
              <a:off x="6428475" y="14163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4" name="tx404"/>
            <p:cNvSpPr/>
            <p:nvPr/>
          </p:nvSpPr>
          <p:spPr>
            <a:xfrm>
              <a:off x="6637276" y="140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6846078" y="140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7054879" y="13544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7263680" y="133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6010872"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3" name="tx433"/>
            <p:cNvSpPr/>
            <p:nvPr/>
          </p:nvSpPr>
          <p:spPr>
            <a:xfrm>
              <a:off x="6219673" y="2648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34" name="tx434"/>
            <p:cNvSpPr/>
            <p:nvPr/>
          </p:nvSpPr>
          <p:spPr>
            <a:xfrm>
              <a:off x="6428475"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35" name="tx435"/>
            <p:cNvSpPr/>
            <p:nvPr/>
          </p:nvSpPr>
          <p:spPr>
            <a:xfrm>
              <a:off x="6637276" y="2589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36" name="tx436"/>
            <p:cNvSpPr/>
            <p:nvPr/>
          </p:nvSpPr>
          <p:spPr>
            <a:xfrm>
              <a:off x="6846078" y="2559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7054879"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8" name="tx438"/>
            <p:cNvSpPr/>
            <p:nvPr/>
          </p:nvSpPr>
          <p:spPr>
            <a:xfrm>
              <a:off x="7263680"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3" name="tx463"/>
            <p:cNvSpPr/>
            <p:nvPr/>
          </p:nvSpPr>
          <p:spPr>
            <a:xfrm>
              <a:off x="6010872"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6219673"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6428475" y="3933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6" name="tx466"/>
            <p:cNvSpPr/>
            <p:nvPr/>
          </p:nvSpPr>
          <p:spPr>
            <a:xfrm>
              <a:off x="6637276"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7" name="tx467"/>
            <p:cNvSpPr/>
            <p:nvPr/>
          </p:nvSpPr>
          <p:spPr>
            <a:xfrm>
              <a:off x="6846078"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68" name="tx468"/>
            <p:cNvSpPr/>
            <p:nvPr/>
          </p:nvSpPr>
          <p:spPr>
            <a:xfrm>
              <a:off x="7054879" y="3893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7263680" y="3883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5654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494" name="tx494"/>
            <p:cNvSpPr/>
            <p:nvPr/>
          </p:nvSpPr>
          <p:spPr>
            <a:xfrm>
              <a:off x="6010872" y="55044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95" name="tx495"/>
            <p:cNvSpPr/>
            <p:nvPr/>
          </p:nvSpPr>
          <p:spPr>
            <a:xfrm>
              <a:off x="6219673" y="548610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96" name="tx496"/>
            <p:cNvSpPr/>
            <p:nvPr/>
          </p:nvSpPr>
          <p:spPr>
            <a:xfrm>
              <a:off x="6428475" y="5415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97" name="tx497"/>
            <p:cNvSpPr/>
            <p:nvPr/>
          </p:nvSpPr>
          <p:spPr>
            <a:xfrm>
              <a:off x="6637276" y="5376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98" name="tx498"/>
            <p:cNvSpPr/>
            <p:nvPr/>
          </p:nvSpPr>
          <p:spPr>
            <a:xfrm>
              <a:off x="6846078" y="53661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99" name="tx499"/>
            <p:cNvSpPr/>
            <p:nvPr/>
          </p:nvSpPr>
          <p:spPr>
            <a:xfrm>
              <a:off x="7054879" y="53562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00" name="tx500"/>
            <p:cNvSpPr/>
            <p:nvPr/>
          </p:nvSpPr>
          <p:spPr>
            <a:xfrm>
              <a:off x="7263680" y="5327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344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25" name="tx525"/>
            <p:cNvSpPr/>
            <p:nvPr/>
          </p:nvSpPr>
          <p:spPr>
            <a:xfrm>
              <a:off x="7688232" y="13939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26" name="tx526"/>
            <p:cNvSpPr/>
            <p:nvPr/>
          </p:nvSpPr>
          <p:spPr>
            <a:xfrm>
              <a:off x="7897033" y="14532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27" name="tx527"/>
            <p:cNvSpPr/>
            <p:nvPr/>
          </p:nvSpPr>
          <p:spPr>
            <a:xfrm>
              <a:off x="8105835"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28" name="tx528"/>
            <p:cNvSpPr/>
            <p:nvPr/>
          </p:nvSpPr>
          <p:spPr>
            <a:xfrm>
              <a:off x="8314636"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29" name="tx529"/>
            <p:cNvSpPr/>
            <p:nvPr/>
          </p:nvSpPr>
          <p:spPr>
            <a:xfrm>
              <a:off x="8523437" y="14644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30" name="tx530"/>
            <p:cNvSpPr/>
            <p:nvPr/>
          </p:nvSpPr>
          <p:spPr>
            <a:xfrm>
              <a:off x="8732239"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31" name="tx531"/>
            <p:cNvSpPr/>
            <p:nvPr/>
          </p:nvSpPr>
          <p:spPr>
            <a:xfrm>
              <a:off x="8941040"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8761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556" name="tx556"/>
            <p:cNvSpPr/>
            <p:nvPr/>
          </p:nvSpPr>
          <p:spPr>
            <a:xfrm>
              <a:off x="7688232" y="2846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57" name="tx557"/>
            <p:cNvSpPr/>
            <p:nvPr/>
          </p:nvSpPr>
          <p:spPr>
            <a:xfrm>
              <a:off x="7897033" y="28267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58" name="tx558"/>
            <p:cNvSpPr/>
            <p:nvPr/>
          </p:nvSpPr>
          <p:spPr>
            <a:xfrm>
              <a:off x="8105835" y="2797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59" name="tx559"/>
            <p:cNvSpPr/>
            <p:nvPr/>
          </p:nvSpPr>
          <p:spPr>
            <a:xfrm>
              <a:off x="8314636"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60" name="tx560"/>
            <p:cNvSpPr/>
            <p:nvPr/>
          </p:nvSpPr>
          <p:spPr>
            <a:xfrm>
              <a:off x="8523437" y="272956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61" name="tx561"/>
            <p:cNvSpPr/>
            <p:nvPr/>
          </p:nvSpPr>
          <p:spPr>
            <a:xfrm>
              <a:off x="8732239" y="2787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62" name="tx562"/>
            <p:cNvSpPr/>
            <p:nvPr/>
          </p:nvSpPr>
          <p:spPr>
            <a:xfrm>
              <a:off x="8941040"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41409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87" name="tx587"/>
            <p:cNvSpPr/>
            <p:nvPr/>
          </p:nvSpPr>
          <p:spPr>
            <a:xfrm>
              <a:off x="7688232" y="4091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88" name="tx588"/>
            <p:cNvSpPr/>
            <p:nvPr/>
          </p:nvSpPr>
          <p:spPr>
            <a:xfrm>
              <a:off x="7897033" y="4131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89" name="tx589"/>
            <p:cNvSpPr/>
            <p:nvPr/>
          </p:nvSpPr>
          <p:spPr>
            <a:xfrm>
              <a:off x="8105835" y="4249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590" name="tx590"/>
            <p:cNvSpPr/>
            <p:nvPr/>
          </p:nvSpPr>
          <p:spPr>
            <a:xfrm>
              <a:off x="8314636" y="420158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91" name="tx591"/>
            <p:cNvSpPr/>
            <p:nvPr/>
          </p:nvSpPr>
          <p:spPr>
            <a:xfrm>
              <a:off x="8523437" y="4121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2" name="tx592"/>
            <p:cNvSpPr/>
            <p:nvPr/>
          </p:nvSpPr>
          <p:spPr>
            <a:xfrm>
              <a:off x="8732239" y="4121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3" name="tx593"/>
            <p:cNvSpPr/>
            <p:nvPr/>
          </p:nvSpPr>
          <p:spPr>
            <a:xfrm>
              <a:off x="8941040" y="4131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19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8" name="tx618"/>
            <p:cNvSpPr/>
            <p:nvPr/>
          </p:nvSpPr>
          <p:spPr>
            <a:xfrm>
              <a:off x="7688232" y="5158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9" name="tx619"/>
            <p:cNvSpPr/>
            <p:nvPr/>
          </p:nvSpPr>
          <p:spPr>
            <a:xfrm>
              <a:off x="7897033"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20" name="tx620"/>
            <p:cNvSpPr/>
            <p:nvPr/>
          </p:nvSpPr>
          <p:spPr>
            <a:xfrm>
              <a:off x="8105835"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1" name="tx621"/>
            <p:cNvSpPr/>
            <p:nvPr/>
          </p:nvSpPr>
          <p:spPr>
            <a:xfrm>
              <a:off x="8314636"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2" name="tx622"/>
            <p:cNvSpPr/>
            <p:nvPr/>
          </p:nvSpPr>
          <p:spPr>
            <a:xfrm>
              <a:off x="8523437"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3" name="tx623"/>
            <p:cNvSpPr/>
            <p:nvPr/>
          </p:nvSpPr>
          <p:spPr>
            <a:xfrm>
              <a:off x="8732239"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4" name="tx624"/>
            <p:cNvSpPr/>
            <p:nvPr/>
          </p:nvSpPr>
          <p:spPr>
            <a:xfrm>
              <a:off x="8941040"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5" name="tx625"/>
            <p:cNvSpPr/>
            <p:nvPr/>
          </p:nvSpPr>
          <p:spPr>
            <a:xfrm>
              <a:off x="1440021" y="477748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626" name="tx626"/>
            <p:cNvSpPr/>
            <p:nvPr/>
          </p:nvSpPr>
          <p:spPr>
            <a:xfrm>
              <a:off x="2604747" y="475663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627" name="tx627"/>
            <p:cNvSpPr/>
            <p:nvPr/>
          </p:nvSpPr>
          <p:spPr>
            <a:xfrm>
              <a:off x="4372312" y="4756636"/>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628" name="tx628"/>
            <p:cNvSpPr/>
            <p:nvPr/>
          </p:nvSpPr>
          <p:spPr>
            <a:xfrm>
              <a:off x="6437858" y="4778900"/>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629" name="tx629"/>
            <p:cNvSpPr/>
            <p:nvPr/>
          </p:nvSpPr>
          <p:spPr>
            <a:xfrm>
              <a:off x="8143158" y="4756690"/>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630" name="tx630"/>
            <p:cNvSpPr/>
            <p:nvPr/>
          </p:nvSpPr>
          <p:spPr>
            <a:xfrm>
              <a:off x="1393336" y="3493939"/>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631" name="tx631"/>
            <p:cNvSpPr/>
            <p:nvPr/>
          </p:nvSpPr>
          <p:spPr>
            <a:xfrm>
              <a:off x="3135989" y="3494376"/>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632" name="tx632"/>
            <p:cNvSpPr/>
            <p:nvPr/>
          </p:nvSpPr>
          <p:spPr>
            <a:xfrm>
              <a:off x="4654904" y="3494376"/>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633" name="tx633"/>
            <p:cNvSpPr/>
            <p:nvPr/>
          </p:nvSpPr>
          <p:spPr>
            <a:xfrm>
              <a:off x="6459632" y="3472166"/>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634" name="tx634"/>
            <p:cNvSpPr/>
            <p:nvPr/>
          </p:nvSpPr>
          <p:spPr>
            <a:xfrm>
              <a:off x="8093499" y="3471729"/>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635" name="tx635"/>
            <p:cNvSpPr/>
            <p:nvPr/>
          </p:nvSpPr>
          <p:spPr>
            <a:xfrm>
              <a:off x="139330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36" name="tx636"/>
            <p:cNvSpPr/>
            <p:nvPr/>
          </p:nvSpPr>
          <p:spPr>
            <a:xfrm>
              <a:off x="3042783" y="220843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637" name="tx637"/>
            <p:cNvSpPr/>
            <p:nvPr/>
          </p:nvSpPr>
          <p:spPr>
            <a:xfrm>
              <a:off x="4735614" y="220843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638" name="tx638"/>
            <p:cNvSpPr/>
            <p:nvPr/>
          </p:nvSpPr>
          <p:spPr>
            <a:xfrm>
              <a:off x="6226644" y="2208433"/>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639" name="tx639"/>
            <p:cNvSpPr/>
            <p:nvPr/>
          </p:nvSpPr>
          <p:spPr>
            <a:xfrm>
              <a:off x="7798301" y="2187587"/>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640" name="tx640"/>
            <p:cNvSpPr/>
            <p:nvPr/>
          </p:nvSpPr>
          <p:spPr>
            <a:xfrm>
              <a:off x="1418166" y="924891"/>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641" name="tx641"/>
            <p:cNvSpPr/>
            <p:nvPr/>
          </p:nvSpPr>
          <p:spPr>
            <a:xfrm>
              <a:off x="2909223" y="92532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642" name="tx642"/>
            <p:cNvSpPr/>
            <p:nvPr/>
          </p:nvSpPr>
          <p:spPr>
            <a:xfrm>
              <a:off x="4654904" y="92390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643" name="tx643"/>
            <p:cNvSpPr/>
            <p:nvPr/>
          </p:nvSpPr>
          <p:spPr>
            <a:xfrm>
              <a:off x="6428499" y="901753"/>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644" name="tx644"/>
            <p:cNvSpPr/>
            <p:nvPr/>
          </p:nvSpPr>
          <p:spPr>
            <a:xfrm>
              <a:off x="7958574" y="923909"/>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189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57330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2488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8606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136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665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1035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85783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0941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1452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89815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511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38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4235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89393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4297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1826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356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67256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2687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1784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142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467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201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95211" y="34353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7737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 DTP3, par pays, WCAR, 2018-2025</a:t>
              </a:r>
            </a:p>
          </p:txBody>
        </p:sp>
        <p:sp>
          <p:nvSpPr>
            <p:cNvPr id="752" name="tx75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53" name="tx753"/>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Parmi les 20 pays présentant la couverture DTC3 la plus faible en 2025, le Burkina Faso affichait la couverture la plus élevée (91 %), tandis que la République centrafricaine enregistrait la plus faible (46 %).
La couverture DTC3 a augmenté dans 11 de ces 20 pays entre 2024 et 2025. La plus forte augmentation a été enregistrée en Guinée équatoriale, avec 10 points de pourcentage, passant de 68 % à 78 %.
Deux pays ont enregistré une baisse de leur couverture (la Guinée-Bissau et le Nigeria). La baisse la plus importante a été de 1 point de pourcentage en Guinée-Bissau, passant de 85 % à 84 %, et au Nigeria, passant de 63 % à 62 %. La couverture est restée stable entre 2024 et 2025 dans les sept pays restants.
En 2025, deux de ces vingt pays avaient atteint une couverture DTC3 d’au moins 90 %.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989469"/>
            </a:xfrm>
            <a:prstGeom prst="rect">
              <a:avLst/>
            </a:prstGeom>
            <a:solidFill>
              <a:srgbClr val="EBEBEB">
                <a:alpha val="100000"/>
              </a:srgbClr>
            </a:solidFill>
          </p:spPr>
          <p:txBody>
            <a:bodyPr/>
            <a:lstStyle/>
            <a:p>
              <a:endParaRPr/>
            </a:p>
          </p:txBody>
        </p:sp>
        <p:sp>
          <p:nvSpPr>
            <p:cNvPr id="6" name="pl6"/>
            <p:cNvSpPr/>
            <p:nvPr/>
          </p:nvSpPr>
          <p:spPr>
            <a:xfrm>
              <a:off x="695044"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034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 name="tx26"/>
            <p:cNvSpPr/>
            <p:nvPr/>
          </p:nvSpPr>
          <p:spPr>
            <a:xfrm>
              <a:off x="948961"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 name="tx28"/>
            <p:cNvSpPr/>
            <p:nvPr/>
          </p:nvSpPr>
          <p:spPr>
            <a:xfrm>
              <a:off x="1351743"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 name="tx29"/>
            <p:cNvSpPr/>
            <p:nvPr/>
          </p:nvSpPr>
          <p:spPr>
            <a:xfrm>
              <a:off x="1562158"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 name="tx30"/>
            <p:cNvSpPr/>
            <p:nvPr/>
          </p:nvSpPr>
          <p:spPr>
            <a:xfrm>
              <a:off x="1772574"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 name="tx31"/>
            <p:cNvSpPr/>
            <p:nvPr/>
          </p:nvSpPr>
          <p:spPr>
            <a:xfrm>
              <a:off x="1982990"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 name="tx32"/>
            <p:cNvSpPr/>
            <p:nvPr/>
          </p:nvSpPr>
          <p:spPr>
            <a:xfrm>
              <a:off x="2193406"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rc33"/>
            <p:cNvSpPr/>
            <p:nvPr/>
          </p:nvSpPr>
          <p:spPr>
            <a:xfrm>
              <a:off x="695044" y="2149001"/>
              <a:ext cx="1620202" cy="989469"/>
            </a:xfrm>
            <a:prstGeom prst="rect">
              <a:avLst/>
            </a:prstGeom>
            <a:solidFill>
              <a:srgbClr val="EBEBEB">
                <a:alpha val="100000"/>
              </a:srgbClr>
            </a:solidFill>
          </p:spPr>
          <p:txBody>
            <a:bodyPr/>
            <a:lstStyle/>
            <a:p>
              <a:endParaRPr/>
            </a:p>
          </p:txBody>
        </p:sp>
        <p:sp>
          <p:nvSpPr>
            <p:cNvPr id="34" name="pl34"/>
            <p:cNvSpPr/>
            <p:nvPr/>
          </p:nvSpPr>
          <p:spPr>
            <a:xfrm>
              <a:off x="695044"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 name="tx54"/>
            <p:cNvSpPr/>
            <p:nvPr/>
          </p:nvSpPr>
          <p:spPr>
            <a:xfrm>
              <a:off x="948961"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747364"/>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6" name="tx56"/>
            <p:cNvSpPr/>
            <p:nvPr/>
          </p:nvSpPr>
          <p:spPr>
            <a:xfrm>
              <a:off x="1369792"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7" name="tx57"/>
            <p:cNvSpPr/>
            <p:nvPr/>
          </p:nvSpPr>
          <p:spPr>
            <a:xfrm>
              <a:off x="1532014" y="280093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 name="tx58"/>
            <p:cNvSpPr/>
            <p:nvPr/>
          </p:nvSpPr>
          <p:spPr>
            <a:xfrm>
              <a:off x="1790624"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 name="tx59"/>
            <p:cNvSpPr/>
            <p:nvPr/>
          </p:nvSpPr>
          <p:spPr>
            <a:xfrm>
              <a:off x="1982990" y="278219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0" name="tx60"/>
            <p:cNvSpPr/>
            <p:nvPr/>
          </p:nvSpPr>
          <p:spPr>
            <a:xfrm>
              <a:off x="2193406" y="27634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1" name="rc61"/>
            <p:cNvSpPr/>
            <p:nvPr/>
          </p:nvSpPr>
          <p:spPr>
            <a:xfrm>
              <a:off x="695044" y="3422922"/>
              <a:ext cx="1620202" cy="989469"/>
            </a:xfrm>
            <a:prstGeom prst="rect">
              <a:avLst/>
            </a:prstGeom>
            <a:solidFill>
              <a:srgbClr val="EBEBEB">
                <a:alpha val="100000"/>
              </a:srgbClr>
            </a:solidFill>
          </p:spPr>
          <p:txBody>
            <a:bodyPr/>
            <a:lstStyle/>
            <a:p>
              <a:endParaRPr/>
            </a:p>
          </p:txBody>
        </p:sp>
        <p:sp>
          <p:nvSpPr>
            <p:cNvPr id="62" name="pl62"/>
            <p:cNvSpPr/>
            <p:nvPr/>
          </p:nvSpPr>
          <p:spPr>
            <a:xfrm>
              <a:off x="695044"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38545"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948961"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41327" y="399989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4" name="tx84"/>
            <p:cNvSpPr/>
            <p:nvPr/>
          </p:nvSpPr>
          <p:spPr>
            <a:xfrm>
              <a:off x="1351743" y="390752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1580208"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790624"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7" name="tx87"/>
            <p:cNvSpPr/>
            <p:nvPr/>
          </p:nvSpPr>
          <p:spPr>
            <a:xfrm>
              <a:off x="2001040" y="375892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8" name="tx88"/>
            <p:cNvSpPr/>
            <p:nvPr/>
          </p:nvSpPr>
          <p:spPr>
            <a:xfrm>
              <a:off x="2211456" y="373753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rc89"/>
            <p:cNvSpPr/>
            <p:nvPr/>
          </p:nvSpPr>
          <p:spPr>
            <a:xfrm>
              <a:off x="695044" y="4696843"/>
              <a:ext cx="1620202" cy="989469"/>
            </a:xfrm>
            <a:prstGeom prst="rect">
              <a:avLst/>
            </a:prstGeom>
            <a:solidFill>
              <a:srgbClr val="EBEBEB">
                <a:alpha val="100000"/>
              </a:srgbClr>
            </a:solidFill>
          </p:spPr>
          <p:txBody>
            <a:bodyPr/>
            <a:lstStyle/>
            <a:p>
              <a:endParaRPr/>
            </a:p>
          </p:txBody>
        </p:sp>
        <p:sp>
          <p:nvSpPr>
            <p:cNvPr id="90" name="pl90"/>
            <p:cNvSpPr/>
            <p:nvPr/>
          </p:nvSpPr>
          <p:spPr>
            <a:xfrm>
              <a:off x="695044"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38545"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0" name="tx110"/>
            <p:cNvSpPr/>
            <p:nvPr/>
          </p:nvSpPr>
          <p:spPr>
            <a:xfrm>
              <a:off x="948961"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181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1351743"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3" name="tx113"/>
            <p:cNvSpPr/>
            <p:nvPr/>
          </p:nvSpPr>
          <p:spPr>
            <a:xfrm>
              <a:off x="1562158" y="525645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4" name="tx114"/>
            <p:cNvSpPr/>
            <p:nvPr/>
          </p:nvSpPr>
          <p:spPr>
            <a:xfrm>
              <a:off x="179062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5" name="tx115"/>
            <p:cNvSpPr/>
            <p:nvPr/>
          </p:nvSpPr>
          <p:spPr>
            <a:xfrm>
              <a:off x="2001040" y="508806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2211456" y="50114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7" name="rc117"/>
            <p:cNvSpPr/>
            <p:nvPr/>
          </p:nvSpPr>
          <p:spPr>
            <a:xfrm>
              <a:off x="2384835" y="875080"/>
              <a:ext cx="1620202" cy="989469"/>
            </a:xfrm>
            <a:prstGeom prst="rect">
              <a:avLst/>
            </a:prstGeom>
            <a:solidFill>
              <a:srgbClr val="EBEBEB">
                <a:alpha val="100000"/>
              </a:srgbClr>
            </a:solidFill>
          </p:spPr>
          <p:txBody>
            <a:bodyPr/>
            <a:lstStyle/>
            <a:p>
              <a:endParaRPr/>
            </a:p>
          </p:txBody>
        </p:sp>
        <p:sp>
          <p:nvSpPr>
            <p:cNvPr id="118" name="pl118"/>
            <p:cNvSpPr/>
            <p:nvPr/>
          </p:nvSpPr>
          <p:spPr>
            <a:xfrm>
              <a:off x="2384835"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49001"/>
              <a:ext cx="1620202" cy="989469"/>
            </a:xfrm>
            <a:prstGeom prst="rect">
              <a:avLst/>
            </a:prstGeom>
            <a:solidFill>
              <a:srgbClr val="EBEBEB">
                <a:alpha val="100000"/>
              </a:srgbClr>
            </a:solidFill>
          </p:spPr>
          <p:txBody>
            <a:bodyPr/>
            <a:lstStyle/>
            <a:p>
              <a:endParaRPr/>
            </a:p>
          </p:txBody>
        </p:sp>
        <p:sp>
          <p:nvSpPr>
            <p:cNvPr id="146" name="pl146"/>
            <p:cNvSpPr/>
            <p:nvPr/>
          </p:nvSpPr>
          <p:spPr>
            <a:xfrm>
              <a:off x="2384835"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66" name="tx166"/>
            <p:cNvSpPr/>
            <p:nvPr/>
          </p:nvSpPr>
          <p:spPr>
            <a:xfrm>
              <a:off x="2638752"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31118" y="266970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041534"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69" name="tx169"/>
            <p:cNvSpPr/>
            <p:nvPr/>
          </p:nvSpPr>
          <p:spPr>
            <a:xfrm>
              <a:off x="3251950" y="278219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70" name="tx170"/>
            <p:cNvSpPr/>
            <p:nvPr/>
          </p:nvSpPr>
          <p:spPr>
            <a:xfrm>
              <a:off x="3462365" y="269013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1" name="tx171"/>
            <p:cNvSpPr/>
            <p:nvPr/>
          </p:nvSpPr>
          <p:spPr>
            <a:xfrm>
              <a:off x="3672781" y="27634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2" name="tx172"/>
            <p:cNvSpPr/>
            <p:nvPr/>
          </p:nvSpPr>
          <p:spPr>
            <a:xfrm>
              <a:off x="3883197"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73" name="rc173"/>
            <p:cNvSpPr/>
            <p:nvPr/>
          </p:nvSpPr>
          <p:spPr>
            <a:xfrm>
              <a:off x="2384835" y="3422922"/>
              <a:ext cx="1620202" cy="989469"/>
            </a:xfrm>
            <a:prstGeom prst="rect">
              <a:avLst/>
            </a:prstGeom>
            <a:solidFill>
              <a:srgbClr val="EBEBEB">
                <a:alpha val="100000"/>
              </a:srgbClr>
            </a:solidFill>
          </p:spPr>
          <p:txBody>
            <a:bodyPr/>
            <a:lstStyle/>
            <a:p>
              <a:endParaRPr/>
            </a:p>
          </p:txBody>
        </p:sp>
        <p:sp>
          <p:nvSpPr>
            <p:cNvPr id="174" name="pl174"/>
            <p:cNvSpPr/>
            <p:nvPr/>
          </p:nvSpPr>
          <p:spPr>
            <a:xfrm>
              <a:off x="2384835"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10286"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4" name="tx194"/>
            <p:cNvSpPr/>
            <p:nvPr/>
          </p:nvSpPr>
          <p:spPr>
            <a:xfrm>
              <a:off x="2638752"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49168" y="3870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6" name="tx196"/>
            <p:cNvSpPr/>
            <p:nvPr/>
          </p:nvSpPr>
          <p:spPr>
            <a:xfrm>
              <a:off x="3041534"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7" name="tx197"/>
            <p:cNvSpPr/>
            <p:nvPr/>
          </p:nvSpPr>
          <p:spPr>
            <a:xfrm>
              <a:off x="3269999" y="379513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8" name="tx198"/>
            <p:cNvSpPr/>
            <p:nvPr/>
          </p:nvSpPr>
          <p:spPr>
            <a:xfrm>
              <a:off x="3450270" y="3700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9" name="tx199"/>
            <p:cNvSpPr/>
            <p:nvPr/>
          </p:nvSpPr>
          <p:spPr>
            <a:xfrm>
              <a:off x="3690831"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00" name="tx200"/>
            <p:cNvSpPr/>
            <p:nvPr/>
          </p:nvSpPr>
          <p:spPr>
            <a:xfrm>
              <a:off x="3901247"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01" name="rc201"/>
            <p:cNvSpPr/>
            <p:nvPr/>
          </p:nvSpPr>
          <p:spPr>
            <a:xfrm>
              <a:off x="2384835" y="4696843"/>
              <a:ext cx="1620202" cy="989469"/>
            </a:xfrm>
            <a:prstGeom prst="rect">
              <a:avLst/>
            </a:prstGeom>
            <a:solidFill>
              <a:srgbClr val="EBEBEB">
                <a:alpha val="100000"/>
              </a:srgbClr>
            </a:solidFill>
          </p:spPr>
          <p:txBody>
            <a:bodyPr/>
            <a:lstStyle/>
            <a:p>
              <a:endParaRPr/>
            </a:p>
          </p:txBody>
        </p:sp>
        <p:sp>
          <p:nvSpPr>
            <p:cNvPr id="202" name="pl202"/>
            <p:cNvSpPr/>
            <p:nvPr/>
          </p:nvSpPr>
          <p:spPr>
            <a:xfrm>
              <a:off x="2384835"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38752"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4" name="tx224"/>
            <p:cNvSpPr/>
            <p:nvPr/>
          </p:nvSpPr>
          <p:spPr>
            <a:xfrm>
              <a:off x="305958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5" name="tx225"/>
            <p:cNvSpPr/>
            <p:nvPr/>
          </p:nvSpPr>
          <p:spPr>
            <a:xfrm>
              <a:off x="3251950"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6" name="tx226"/>
            <p:cNvSpPr/>
            <p:nvPr/>
          </p:nvSpPr>
          <p:spPr>
            <a:xfrm>
              <a:off x="3462365"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7" name="tx227"/>
            <p:cNvSpPr/>
            <p:nvPr/>
          </p:nvSpPr>
          <p:spPr>
            <a:xfrm>
              <a:off x="3672781"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8" name="tx228"/>
            <p:cNvSpPr/>
            <p:nvPr/>
          </p:nvSpPr>
          <p:spPr>
            <a:xfrm>
              <a:off x="3883197"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9" name="rc229"/>
            <p:cNvSpPr/>
            <p:nvPr/>
          </p:nvSpPr>
          <p:spPr>
            <a:xfrm>
              <a:off x="4074626" y="875080"/>
              <a:ext cx="1620202" cy="989469"/>
            </a:xfrm>
            <a:prstGeom prst="rect">
              <a:avLst/>
            </a:prstGeom>
            <a:solidFill>
              <a:srgbClr val="EBEBEB">
                <a:alpha val="100000"/>
              </a:srgbClr>
            </a:solidFill>
          </p:spPr>
          <p:txBody>
            <a:bodyPr/>
            <a:lstStyle/>
            <a:p>
              <a:endParaRPr/>
            </a:p>
          </p:txBody>
        </p:sp>
        <p:sp>
          <p:nvSpPr>
            <p:cNvPr id="230" name="pl230"/>
            <p:cNvSpPr/>
            <p:nvPr/>
          </p:nvSpPr>
          <p:spPr>
            <a:xfrm>
              <a:off x="4074626"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3034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0" name="tx250"/>
            <p:cNvSpPr/>
            <p:nvPr/>
          </p:nvSpPr>
          <p:spPr>
            <a:xfrm>
              <a:off x="4328543"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20909"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4731325"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4941741"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5152156"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5362572"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5572988"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074626" y="2149001"/>
              <a:ext cx="1620202" cy="989469"/>
            </a:xfrm>
            <a:prstGeom prst="rect">
              <a:avLst/>
            </a:prstGeom>
            <a:solidFill>
              <a:srgbClr val="EBEBEB">
                <a:alpha val="100000"/>
              </a:srgbClr>
            </a:solidFill>
          </p:spPr>
          <p:txBody>
            <a:bodyPr/>
            <a:lstStyle/>
            <a:p>
              <a:endParaRPr/>
            </a:p>
          </p:txBody>
        </p:sp>
        <p:sp>
          <p:nvSpPr>
            <p:cNvPr id="258" name="pl258"/>
            <p:cNvSpPr/>
            <p:nvPr/>
          </p:nvSpPr>
          <p:spPr>
            <a:xfrm>
              <a:off x="4074626"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328543"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20909" y="266970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0" name="tx280"/>
            <p:cNvSpPr/>
            <p:nvPr/>
          </p:nvSpPr>
          <p:spPr>
            <a:xfrm>
              <a:off x="4749375"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1" name="tx281"/>
            <p:cNvSpPr/>
            <p:nvPr/>
          </p:nvSpPr>
          <p:spPr>
            <a:xfrm>
              <a:off x="4959790" y="2577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2" name="tx282"/>
            <p:cNvSpPr/>
            <p:nvPr/>
          </p:nvSpPr>
          <p:spPr>
            <a:xfrm>
              <a:off x="5152156"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3" name="tx283"/>
            <p:cNvSpPr/>
            <p:nvPr/>
          </p:nvSpPr>
          <p:spPr>
            <a:xfrm>
              <a:off x="5362572"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4" name="tx284"/>
            <p:cNvSpPr/>
            <p:nvPr/>
          </p:nvSpPr>
          <p:spPr>
            <a:xfrm>
              <a:off x="5591038" y="2577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5" name="rc285"/>
            <p:cNvSpPr/>
            <p:nvPr/>
          </p:nvSpPr>
          <p:spPr>
            <a:xfrm>
              <a:off x="4074626" y="3422922"/>
              <a:ext cx="1620202" cy="989469"/>
            </a:xfrm>
            <a:prstGeom prst="rect">
              <a:avLst/>
            </a:prstGeom>
            <a:solidFill>
              <a:srgbClr val="EBEBEB">
                <a:alpha val="100000"/>
              </a:srgbClr>
            </a:solidFill>
          </p:spPr>
          <p:txBody>
            <a:bodyPr/>
            <a:lstStyle/>
            <a:p>
              <a:endParaRPr/>
            </a:p>
          </p:txBody>
        </p:sp>
        <p:sp>
          <p:nvSpPr>
            <p:cNvPr id="286" name="pl286"/>
            <p:cNvSpPr/>
            <p:nvPr/>
          </p:nvSpPr>
          <p:spPr>
            <a:xfrm>
              <a:off x="4074626"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00077" y="392626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6" name="tx306"/>
            <p:cNvSpPr/>
            <p:nvPr/>
          </p:nvSpPr>
          <p:spPr>
            <a:xfrm>
              <a:off x="4328543"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38959"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4749375" y="3870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9" name="tx309"/>
            <p:cNvSpPr/>
            <p:nvPr/>
          </p:nvSpPr>
          <p:spPr>
            <a:xfrm>
              <a:off x="4959790" y="38311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0" name="tx310"/>
            <p:cNvSpPr/>
            <p:nvPr/>
          </p:nvSpPr>
          <p:spPr>
            <a:xfrm>
              <a:off x="5170206" y="38141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1" name="tx311"/>
            <p:cNvSpPr/>
            <p:nvPr/>
          </p:nvSpPr>
          <p:spPr>
            <a:xfrm>
              <a:off x="5380622" y="379513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2" name="tx312"/>
            <p:cNvSpPr/>
            <p:nvPr/>
          </p:nvSpPr>
          <p:spPr>
            <a:xfrm>
              <a:off x="5591038"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3" name="rc313"/>
            <p:cNvSpPr/>
            <p:nvPr/>
          </p:nvSpPr>
          <p:spPr>
            <a:xfrm>
              <a:off x="4074626" y="4696843"/>
              <a:ext cx="1620202" cy="989469"/>
            </a:xfrm>
            <a:prstGeom prst="rect">
              <a:avLst/>
            </a:prstGeom>
            <a:solidFill>
              <a:srgbClr val="EBEBEB">
                <a:alpha val="100000"/>
              </a:srgbClr>
            </a:solidFill>
          </p:spPr>
          <p:txBody>
            <a:bodyPr/>
            <a:lstStyle/>
            <a:p>
              <a:endParaRPr/>
            </a:p>
          </p:txBody>
        </p:sp>
        <p:sp>
          <p:nvSpPr>
            <p:cNvPr id="314" name="pl314"/>
            <p:cNvSpPr/>
            <p:nvPr/>
          </p:nvSpPr>
          <p:spPr>
            <a:xfrm>
              <a:off x="4074626"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4" name="tx334"/>
            <p:cNvSpPr/>
            <p:nvPr/>
          </p:nvSpPr>
          <p:spPr>
            <a:xfrm>
              <a:off x="4328543"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6" name="tx336"/>
            <p:cNvSpPr/>
            <p:nvPr/>
          </p:nvSpPr>
          <p:spPr>
            <a:xfrm>
              <a:off x="4731325" y="527381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7" name="tx337"/>
            <p:cNvSpPr/>
            <p:nvPr/>
          </p:nvSpPr>
          <p:spPr>
            <a:xfrm>
              <a:off x="4959790"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8" name="tx338"/>
            <p:cNvSpPr/>
            <p:nvPr/>
          </p:nvSpPr>
          <p:spPr>
            <a:xfrm>
              <a:off x="5170206"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5591038"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1" name="rc341"/>
            <p:cNvSpPr/>
            <p:nvPr/>
          </p:nvSpPr>
          <p:spPr>
            <a:xfrm>
              <a:off x="5764417" y="875080"/>
              <a:ext cx="1620202" cy="989469"/>
            </a:xfrm>
            <a:prstGeom prst="rect">
              <a:avLst/>
            </a:prstGeom>
            <a:solidFill>
              <a:srgbClr val="EBEBEB">
                <a:alpha val="100000"/>
              </a:srgbClr>
            </a:solidFill>
          </p:spPr>
          <p:txBody>
            <a:bodyPr/>
            <a:lstStyle/>
            <a:p>
              <a:endParaRPr/>
            </a:p>
          </p:txBody>
        </p:sp>
        <p:sp>
          <p:nvSpPr>
            <p:cNvPr id="342" name="pl342"/>
            <p:cNvSpPr/>
            <p:nvPr/>
          </p:nvSpPr>
          <p:spPr>
            <a:xfrm>
              <a:off x="5764417"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789868" y="1416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2" name="tx362"/>
            <p:cNvSpPr/>
            <p:nvPr/>
          </p:nvSpPr>
          <p:spPr>
            <a:xfrm>
              <a:off x="6018334"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4520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4" name="tx364"/>
            <p:cNvSpPr/>
            <p:nvPr/>
          </p:nvSpPr>
          <p:spPr>
            <a:xfrm>
              <a:off x="6421116"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5" name="tx365"/>
            <p:cNvSpPr/>
            <p:nvPr/>
          </p:nvSpPr>
          <p:spPr>
            <a:xfrm>
              <a:off x="6631532" y="135968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6" name="tx366"/>
            <p:cNvSpPr/>
            <p:nvPr/>
          </p:nvSpPr>
          <p:spPr>
            <a:xfrm>
              <a:off x="6841947" y="135968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7" name="tx367"/>
            <p:cNvSpPr/>
            <p:nvPr/>
          </p:nvSpPr>
          <p:spPr>
            <a:xfrm>
              <a:off x="7070413" y="126629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8" name="tx368"/>
            <p:cNvSpPr/>
            <p:nvPr/>
          </p:nvSpPr>
          <p:spPr>
            <a:xfrm>
              <a:off x="7280829" y="12271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9" name="rc369"/>
            <p:cNvSpPr/>
            <p:nvPr/>
          </p:nvSpPr>
          <p:spPr>
            <a:xfrm>
              <a:off x="5764417" y="2149001"/>
              <a:ext cx="1620202" cy="989469"/>
            </a:xfrm>
            <a:prstGeom prst="rect">
              <a:avLst/>
            </a:prstGeom>
            <a:solidFill>
              <a:srgbClr val="EBEBEB">
                <a:alpha val="100000"/>
              </a:srgbClr>
            </a:solidFill>
          </p:spPr>
          <p:txBody>
            <a:bodyPr/>
            <a:lstStyle/>
            <a:p>
              <a:endParaRPr/>
            </a:p>
          </p:txBody>
        </p:sp>
        <p:sp>
          <p:nvSpPr>
            <p:cNvPr id="370" name="pl370"/>
            <p:cNvSpPr/>
            <p:nvPr/>
          </p:nvSpPr>
          <p:spPr>
            <a:xfrm>
              <a:off x="5764417"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789868"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0" name="tx390"/>
            <p:cNvSpPr/>
            <p:nvPr/>
          </p:nvSpPr>
          <p:spPr>
            <a:xfrm>
              <a:off x="6018334"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28750"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6439166" y="255726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3" name="tx393"/>
            <p:cNvSpPr/>
            <p:nvPr/>
          </p:nvSpPr>
          <p:spPr>
            <a:xfrm>
              <a:off x="6649581"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4" name="tx394"/>
            <p:cNvSpPr/>
            <p:nvPr/>
          </p:nvSpPr>
          <p:spPr>
            <a:xfrm>
              <a:off x="6859997" y="2485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95" name="tx395"/>
            <p:cNvSpPr/>
            <p:nvPr/>
          </p:nvSpPr>
          <p:spPr>
            <a:xfrm>
              <a:off x="7040268" y="2426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6" name="tx396"/>
            <p:cNvSpPr/>
            <p:nvPr/>
          </p:nvSpPr>
          <p:spPr>
            <a:xfrm>
              <a:off x="7250684" y="23899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97" name="rc397"/>
            <p:cNvSpPr/>
            <p:nvPr/>
          </p:nvSpPr>
          <p:spPr>
            <a:xfrm>
              <a:off x="5764417" y="3422922"/>
              <a:ext cx="1620202" cy="989469"/>
            </a:xfrm>
            <a:prstGeom prst="rect">
              <a:avLst/>
            </a:prstGeom>
            <a:solidFill>
              <a:srgbClr val="EBEBEB">
                <a:alpha val="100000"/>
              </a:srgbClr>
            </a:solidFill>
          </p:spPr>
          <p:txBody>
            <a:bodyPr/>
            <a:lstStyle/>
            <a:p>
              <a:endParaRPr/>
            </a:p>
          </p:txBody>
        </p:sp>
        <p:sp>
          <p:nvSpPr>
            <p:cNvPr id="398" name="pl398"/>
            <p:cNvSpPr/>
            <p:nvPr/>
          </p:nvSpPr>
          <p:spPr>
            <a:xfrm>
              <a:off x="5764417"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398253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8" name="tx418"/>
            <p:cNvSpPr/>
            <p:nvPr/>
          </p:nvSpPr>
          <p:spPr>
            <a:xfrm>
              <a:off x="6018334"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10700"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0" name="tx420"/>
            <p:cNvSpPr/>
            <p:nvPr/>
          </p:nvSpPr>
          <p:spPr>
            <a:xfrm>
              <a:off x="6390971" y="41872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21" name="tx421"/>
            <p:cNvSpPr/>
            <p:nvPr/>
          </p:nvSpPr>
          <p:spPr>
            <a:xfrm>
              <a:off x="6601387" y="409492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2" name="tx422"/>
            <p:cNvSpPr/>
            <p:nvPr/>
          </p:nvSpPr>
          <p:spPr>
            <a:xfrm>
              <a:off x="6841947"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3" name="tx423"/>
            <p:cNvSpPr/>
            <p:nvPr/>
          </p:nvSpPr>
          <p:spPr>
            <a:xfrm>
              <a:off x="7052363"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4" name="tx424"/>
            <p:cNvSpPr/>
            <p:nvPr/>
          </p:nvSpPr>
          <p:spPr>
            <a:xfrm>
              <a:off x="7262779"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5" name="rc425"/>
            <p:cNvSpPr/>
            <p:nvPr/>
          </p:nvSpPr>
          <p:spPr>
            <a:xfrm>
              <a:off x="5764417" y="4696843"/>
              <a:ext cx="1620202" cy="989469"/>
            </a:xfrm>
            <a:prstGeom prst="rect">
              <a:avLst/>
            </a:prstGeom>
            <a:solidFill>
              <a:srgbClr val="EBEBEB">
                <a:alpha val="100000"/>
              </a:srgbClr>
            </a:solidFill>
          </p:spPr>
          <p:txBody>
            <a:bodyPr/>
            <a:lstStyle/>
            <a:p>
              <a:endParaRPr/>
            </a:p>
          </p:txBody>
        </p:sp>
        <p:sp>
          <p:nvSpPr>
            <p:cNvPr id="426" name="pl426"/>
            <p:cNvSpPr/>
            <p:nvPr/>
          </p:nvSpPr>
          <p:spPr>
            <a:xfrm>
              <a:off x="5764417"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789868" y="52001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6018334"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48" name="tx448"/>
            <p:cNvSpPr/>
            <p:nvPr/>
          </p:nvSpPr>
          <p:spPr>
            <a:xfrm>
              <a:off x="6421116"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49" name="tx449"/>
            <p:cNvSpPr/>
            <p:nvPr/>
          </p:nvSpPr>
          <p:spPr>
            <a:xfrm>
              <a:off x="6631532"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0" name="tx450"/>
            <p:cNvSpPr/>
            <p:nvPr/>
          </p:nvSpPr>
          <p:spPr>
            <a:xfrm>
              <a:off x="6841947"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1" name="tx451"/>
            <p:cNvSpPr/>
            <p:nvPr/>
          </p:nvSpPr>
          <p:spPr>
            <a:xfrm>
              <a:off x="7052363"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2" name="tx452"/>
            <p:cNvSpPr/>
            <p:nvPr/>
          </p:nvSpPr>
          <p:spPr>
            <a:xfrm>
              <a:off x="7262779"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3" name="rc453"/>
            <p:cNvSpPr/>
            <p:nvPr/>
          </p:nvSpPr>
          <p:spPr>
            <a:xfrm>
              <a:off x="7454208" y="875080"/>
              <a:ext cx="1620202" cy="989469"/>
            </a:xfrm>
            <a:prstGeom prst="rect">
              <a:avLst/>
            </a:prstGeom>
            <a:solidFill>
              <a:srgbClr val="EBEBEB">
                <a:alpha val="100000"/>
              </a:srgbClr>
            </a:solidFill>
          </p:spPr>
          <p:txBody>
            <a:bodyPr/>
            <a:lstStyle/>
            <a:p>
              <a:endParaRPr/>
            </a:p>
          </p:txBody>
        </p:sp>
        <p:sp>
          <p:nvSpPr>
            <p:cNvPr id="454" name="pl454"/>
            <p:cNvSpPr/>
            <p:nvPr/>
          </p:nvSpPr>
          <p:spPr>
            <a:xfrm>
              <a:off x="7454208"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24729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74" name="tx474"/>
            <p:cNvSpPr/>
            <p:nvPr/>
          </p:nvSpPr>
          <p:spPr>
            <a:xfrm>
              <a:off x="7708125"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4520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76" name="tx476"/>
            <p:cNvSpPr/>
            <p:nvPr/>
          </p:nvSpPr>
          <p:spPr>
            <a:xfrm>
              <a:off x="8110907" y="148953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77" name="tx477"/>
            <p:cNvSpPr/>
            <p:nvPr/>
          </p:nvSpPr>
          <p:spPr>
            <a:xfrm>
              <a:off x="8291178" y="152701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78" name="tx478"/>
            <p:cNvSpPr/>
            <p:nvPr/>
          </p:nvSpPr>
          <p:spPr>
            <a:xfrm>
              <a:off x="8531739" y="147344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79" name="tx479"/>
            <p:cNvSpPr/>
            <p:nvPr/>
          </p:nvSpPr>
          <p:spPr>
            <a:xfrm>
              <a:off x="8712010" y="154708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80" name="tx480"/>
            <p:cNvSpPr/>
            <p:nvPr/>
          </p:nvSpPr>
          <p:spPr>
            <a:xfrm>
              <a:off x="8952570" y="15082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81" name="rc481"/>
            <p:cNvSpPr/>
            <p:nvPr/>
          </p:nvSpPr>
          <p:spPr>
            <a:xfrm>
              <a:off x="7454208" y="2149001"/>
              <a:ext cx="1620202" cy="989469"/>
            </a:xfrm>
            <a:prstGeom prst="rect">
              <a:avLst/>
            </a:prstGeom>
            <a:solidFill>
              <a:srgbClr val="EBEBEB">
                <a:alpha val="100000"/>
              </a:srgbClr>
            </a:solidFill>
          </p:spPr>
          <p:txBody>
            <a:bodyPr/>
            <a:lstStyle/>
            <a:p>
              <a:endParaRPr/>
            </a:p>
          </p:txBody>
        </p:sp>
        <p:sp>
          <p:nvSpPr>
            <p:cNvPr id="482" name="pl482"/>
            <p:cNvSpPr/>
            <p:nvPr/>
          </p:nvSpPr>
          <p:spPr>
            <a:xfrm>
              <a:off x="7454208"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02" name="tx502"/>
            <p:cNvSpPr/>
            <p:nvPr/>
          </p:nvSpPr>
          <p:spPr>
            <a:xfrm>
              <a:off x="7708125"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4" name="tx504"/>
            <p:cNvSpPr/>
            <p:nvPr/>
          </p:nvSpPr>
          <p:spPr>
            <a:xfrm>
              <a:off x="8110907"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05" name="tx505"/>
            <p:cNvSpPr/>
            <p:nvPr/>
          </p:nvSpPr>
          <p:spPr>
            <a:xfrm>
              <a:off x="8339373" y="25402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06" name="tx506"/>
            <p:cNvSpPr/>
            <p:nvPr/>
          </p:nvSpPr>
          <p:spPr>
            <a:xfrm>
              <a:off x="8549788" y="2485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07" name="tx507"/>
            <p:cNvSpPr/>
            <p:nvPr/>
          </p:nvSpPr>
          <p:spPr>
            <a:xfrm>
              <a:off x="8760204"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08" name="tx508"/>
            <p:cNvSpPr/>
            <p:nvPr/>
          </p:nvSpPr>
          <p:spPr>
            <a:xfrm>
              <a:off x="8970620"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9" name="rc509"/>
            <p:cNvSpPr/>
            <p:nvPr/>
          </p:nvSpPr>
          <p:spPr>
            <a:xfrm>
              <a:off x="7454208" y="3422922"/>
              <a:ext cx="1620202" cy="989469"/>
            </a:xfrm>
            <a:prstGeom prst="rect">
              <a:avLst/>
            </a:prstGeom>
            <a:solidFill>
              <a:srgbClr val="EBEBEB">
                <a:alpha val="100000"/>
              </a:srgbClr>
            </a:solidFill>
          </p:spPr>
          <p:txBody>
            <a:bodyPr/>
            <a:lstStyle/>
            <a:p>
              <a:endParaRPr/>
            </a:p>
          </p:txBody>
        </p:sp>
        <p:sp>
          <p:nvSpPr>
            <p:cNvPr id="510" name="pl510"/>
            <p:cNvSpPr/>
            <p:nvPr/>
          </p:nvSpPr>
          <p:spPr>
            <a:xfrm>
              <a:off x="7454208"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392626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0" name="tx530"/>
            <p:cNvSpPr/>
            <p:nvPr/>
          </p:nvSpPr>
          <p:spPr>
            <a:xfrm>
              <a:off x="7708125"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00491"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2" name="tx532"/>
            <p:cNvSpPr/>
            <p:nvPr/>
          </p:nvSpPr>
          <p:spPr>
            <a:xfrm>
              <a:off x="8110907"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3" name="tx533"/>
            <p:cNvSpPr/>
            <p:nvPr/>
          </p:nvSpPr>
          <p:spPr>
            <a:xfrm>
              <a:off x="8321323"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4" name="tx534"/>
            <p:cNvSpPr/>
            <p:nvPr/>
          </p:nvSpPr>
          <p:spPr>
            <a:xfrm>
              <a:off x="8501594" y="413102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35" name="tx535"/>
            <p:cNvSpPr/>
            <p:nvPr/>
          </p:nvSpPr>
          <p:spPr>
            <a:xfrm>
              <a:off x="8742154"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6" name="tx536"/>
            <p:cNvSpPr/>
            <p:nvPr/>
          </p:nvSpPr>
          <p:spPr>
            <a:xfrm>
              <a:off x="8952570"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7" name="rc537"/>
            <p:cNvSpPr/>
            <p:nvPr/>
          </p:nvSpPr>
          <p:spPr>
            <a:xfrm>
              <a:off x="7454208" y="4696843"/>
              <a:ext cx="1620202" cy="989469"/>
            </a:xfrm>
            <a:prstGeom prst="rect">
              <a:avLst/>
            </a:prstGeom>
            <a:solidFill>
              <a:srgbClr val="EBEBEB">
                <a:alpha val="100000"/>
              </a:srgbClr>
            </a:solidFill>
          </p:spPr>
          <p:txBody>
            <a:bodyPr/>
            <a:lstStyle/>
            <a:p>
              <a:endParaRPr/>
            </a:p>
          </p:txBody>
        </p:sp>
        <p:sp>
          <p:nvSpPr>
            <p:cNvPr id="538" name="pl538"/>
            <p:cNvSpPr/>
            <p:nvPr/>
          </p:nvSpPr>
          <p:spPr>
            <a:xfrm>
              <a:off x="7454208"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79659"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58" name="tx558"/>
            <p:cNvSpPr/>
            <p:nvPr/>
          </p:nvSpPr>
          <p:spPr>
            <a:xfrm>
              <a:off x="7708125"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181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28957"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1" name="tx561"/>
            <p:cNvSpPr/>
            <p:nvPr/>
          </p:nvSpPr>
          <p:spPr>
            <a:xfrm>
              <a:off x="8339373"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549788"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76020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970620"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871447" y="452583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566" name="tx566"/>
            <p:cNvSpPr/>
            <p:nvPr/>
          </p:nvSpPr>
          <p:spPr>
            <a:xfrm>
              <a:off x="2651443" y="452583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567" name="tx567"/>
            <p:cNvSpPr/>
            <p:nvPr/>
          </p:nvSpPr>
          <p:spPr>
            <a:xfrm>
              <a:off x="4679652" y="4524527"/>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568" name="tx568"/>
            <p:cNvSpPr/>
            <p:nvPr/>
          </p:nvSpPr>
          <p:spPr>
            <a:xfrm>
              <a:off x="6254545" y="454668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569" name="tx569"/>
            <p:cNvSpPr/>
            <p:nvPr/>
          </p:nvSpPr>
          <p:spPr>
            <a:xfrm>
              <a:off x="8136942" y="4525892"/>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570" name="tx570"/>
            <p:cNvSpPr/>
            <p:nvPr/>
          </p:nvSpPr>
          <p:spPr>
            <a:xfrm>
              <a:off x="1402689" y="327418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571" name="tx571"/>
            <p:cNvSpPr/>
            <p:nvPr/>
          </p:nvSpPr>
          <p:spPr>
            <a:xfrm>
              <a:off x="2934036" y="327418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572" name="tx572"/>
            <p:cNvSpPr/>
            <p:nvPr/>
          </p:nvSpPr>
          <p:spPr>
            <a:xfrm>
              <a:off x="4751194" y="32519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573" name="tx573"/>
            <p:cNvSpPr/>
            <p:nvPr/>
          </p:nvSpPr>
          <p:spPr>
            <a:xfrm>
              <a:off x="6397492" y="325153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574" name="tx574"/>
            <p:cNvSpPr/>
            <p:nvPr/>
          </p:nvSpPr>
          <p:spPr>
            <a:xfrm>
              <a:off x="8143245" y="327276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575" name="tx575"/>
            <p:cNvSpPr/>
            <p:nvPr/>
          </p:nvSpPr>
          <p:spPr>
            <a:xfrm>
              <a:off x="1337369"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576" name="tx576"/>
            <p:cNvSpPr/>
            <p:nvPr/>
          </p:nvSpPr>
          <p:spPr>
            <a:xfrm>
              <a:off x="2999274" y="199884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577" name="tx577"/>
            <p:cNvSpPr/>
            <p:nvPr/>
          </p:nvSpPr>
          <p:spPr>
            <a:xfrm>
              <a:off x="4716951"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578" name="tx578"/>
            <p:cNvSpPr/>
            <p:nvPr/>
          </p:nvSpPr>
          <p:spPr>
            <a:xfrm>
              <a:off x="6394327" y="199884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579" name="tx579"/>
            <p:cNvSpPr/>
            <p:nvPr/>
          </p:nvSpPr>
          <p:spPr>
            <a:xfrm>
              <a:off x="7897788" y="19988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580" name="tx580"/>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581" name="tx58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582" name="tx58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583" name="tx583"/>
            <p:cNvSpPr/>
            <p:nvPr/>
          </p:nvSpPr>
          <p:spPr>
            <a:xfrm>
              <a:off x="6409852"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584" name="tx584"/>
            <p:cNvSpPr/>
            <p:nvPr/>
          </p:nvSpPr>
          <p:spPr>
            <a:xfrm>
              <a:off x="7952358"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585" name="pl585"/>
            <p:cNvSpPr/>
            <p:nvPr/>
          </p:nvSpPr>
          <p:spPr>
            <a:xfrm>
              <a:off x="76869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7804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10095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197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512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519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834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7936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3251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2588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573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06757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5990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2998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8313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3414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8729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682" name="tx682"/>
            <p:cNvSpPr/>
            <p:nvPr/>
          </p:nvSpPr>
          <p:spPr>
            <a:xfrm>
              <a:off x="695044" y="398022"/>
              <a:ext cx="594516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a:t>
              </a:r>
              <a:r>
                <a:rPr sz="1320" dirty="0" err="1">
                  <a:solidFill>
                    <a:srgbClr val="000000">
                      <a:alpha val="100000"/>
                    </a:srgbClr>
                  </a:solidFill>
                  <a:latin typeface="Arial"/>
                  <a:cs typeface="Arial"/>
                </a:rPr>
                <a:t>différence</a:t>
              </a:r>
              <a:r>
                <a:rPr sz="1320" dirty="0">
                  <a:solidFill>
                    <a:srgbClr val="000000">
                      <a:alpha val="100000"/>
                    </a:srgbClr>
                  </a:solidFill>
                  <a:latin typeface="Arial"/>
                  <a:cs typeface="Arial"/>
                </a:rPr>
                <a:t> de couverture par rapport à 2019, par pays, WCAR, 2018-2025</a:t>
              </a:r>
            </a:p>
          </p:txBody>
        </p:sp>
        <p:sp>
          <p:nvSpPr>
            <p:cNvPr id="683" name="tx683"/>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4" name="tx684"/>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685" name="tx685"/>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686" name="tx686"/>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6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contre la coqueluche, le tétanos et la diphtérie (DTC3) par rapport à 2019, pour les 20 pays ayant enregistré les baisses les plus importantes de cette couverture entre 2019 et 2025. Parmi les 20 pays ayant enregistré les baisses les plus importantes de la couverture DTC3 entre 2019 et 2025, la couverture était plus élevée en 2025 qu’en 2019 dans 8 de ces 20 pays (Congo, Ghana, Guinée, Mali, Mauritanie, Niger, République centrafricaine et Togo). La plus forte augmentation de la couverture a été enregistrée en Guinée, avec 12 points de pourcentage, passant de 53 % en 2019 à 65 % en 2025. Le taux de couverture était inférieur à celui de 2019 dans 9 de ces 20 pays (Bénin, Cap-Vert, Côte d’Ivoire, Gabon, Gambie, Nigeria, RDC, Sao Tomé-et-Principe et Sierra Leone). La plus forte baisse de la couverture a été enregistrée en Côte d’Ivoire, avec 9 points de pourcentage, passant de 79 % en 2019 à 70 % en 2025. La couverture est restée inchangée dans 3 de ces 20 pays (Burkina Faso, Guinée-Bissau et Sénégal).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58549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537679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51680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4959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475070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454200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433330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412460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391590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09343" y="370721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09343" y="349851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09343" y="328981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09343" y="308111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209343" y="287241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9343" y="266372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09343" y="245502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209343" y="224632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209343" y="203762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209343" y="182892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209343" y="162022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209343" y="141153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209343" y="12028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09343" y="99413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209343" y="78543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83" y="785436"/>
              <a:ext cx="274956" cy="0"/>
            </a:xfrm>
            <a:custGeom>
              <a:avLst/>
              <a:gdLst/>
              <a:ahLst/>
              <a:cxnLst/>
              <a:rect l="0" t="0" r="0" b="0"/>
              <a:pathLst>
                <a:path w="274956">
                  <a:moveTo>
                    <a:pt x="0" y="0"/>
                  </a:moveTo>
                  <a:lnTo>
                    <a:pt x="54991" y="0"/>
                  </a:lnTo>
                  <a:lnTo>
                    <a:pt x="54991" y="0"/>
                  </a:lnTo>
                  <a:lnTo>
                    <a:pt x="164973" y="0"/>
                  </a:lnTo>
                  <a:lnTo>
                    <a:pt x="219965" y="0"/>
                  </a:lnTo>
                  <a:lnTo>
                    <a:pt x="274956" y="0"/>
                  </a:lnTo>
                  <a:lnTo>
                    <a:pt x="274956"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598491" y="994135"/>
              <a:ext cx="164973" cy="0"/>
            </a:xfrm>
            <a:custGeom>
              <a:avLst/>
              <a:gdLst/>
              <a:ahLst/>
              <a:cxnLst/>
              <a:rect l="0" t="0" r="0" b="0"/>
              <a:pathLst>
                <a:path w="164973">
                  <a:moveTo>
                    <a:pt x="0" y="0"/>
                  </a:moveTo>
                  <a:lnTo>
                    <a:pt x="0" y="0"/>
                  </a:lnTo>
                  <a:lnTo>
                    <a:pt x="0" y="0"/>
                  </a:lnTo>
                  <a:lnTo>
                    <a:pt x="0" y="0"/>
                  </a:lnTo>
                  <a:lnTo>
                    <a:pt x="0" y="0"/>
                  </a:lnTo>
                  <a:lnTo>
                    <a:pt x="0" y="0"/>
                  </a:lnTo>
                  <a:lnTo>
                    <a:pt x="164973"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488509" y="1202833"/>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048578" y="1411531"/>
              <a:ext cx="549913" cy="0"/>
            </a:xfrm>
            <a:custGeom>
              <a:avLst/>
              <a:gdLst/>
              <a:ahLst/>
              <a:cxnLst/>
              <a:rect l="0" t="0" r="0" b="0"/>
              <a:pathLst>
                <a:path w="549913">
                  <a:moveTo>
                    <a:pt x="0" y="0"/>
                  </a:moveTo>
                  <a:lnTo>
                    <a:pt x="109982" y="0"/>
                  </a:lnTo>
                  <a:lnTo>
                    <a:pt x="439930" y="0"/>
                  </a:lnTo>
                  <a:lnTo>
                    <a:pt x="439930" y="0"/>
                  </a:lnTo>
                  <a:lnTo>
                    <a:pt x="439930"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488509" y="1620229"/>
              <a:ext cx="219965" cy="0"/>
            </a:xfrm>
            <a:custGeom>
              <a:avLst/>
              <a:gdLst/>
              <a:ahLst/>
              <a:cxnLst/>
              <a:rect l="0" t="0" r="0" b="0"/>
              <a:pathLst>
                <a:path w="219965">
                  <a:moveTo>
                    <a:pt x="0" y="0"/>
                  </a:moveTo>
                  <a:lnTo>
                    <a:pt x="0" y="0"/>
                  </a:lnTo>
                  <a:lnTo>
                    <a:pt x="0" y="0"/>
                  </a:lnTo>
                  <a:lnTo>
                    <a:pt x="0" y="0"/>
                  </a:lnTo>
                  <a:lnTo>
                    <a:pt x="0" y="0"/>
                  </a:lnTo>
                  <a:lnTo>
                    <a:pt x="54991" y="0"/>
                  </a:lnTo>
                  <a:lnTo>
                    <a:pt x="219965"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268543" y="1828927"/>
              <a:ext cx="164973" cy="0"/>
            </a:xfrm>
            <a:custGeom>
              <a:avLst/>
              <a:gdLst/>
              <a:ahLst/>
              <a:cxnLst/>
              <a:rect l="0" t="0" r="0" b="0"/>
              <a:pathLst>
                <a:path w="164973">
                  <a:moveTo>
                    <a:pt x="0" y="0"/>
                  </a:moveTo>
                  <a:lnTo>
                    <a:pt x="54991" y="0"/>
                  </a:lnTo>
                  <a:lnTo>
                    <a:pt x="164973" y="0"/>
                  </a:lnTo>
                  <a:lnTo>
                    <a:pt x="164973" y="0"/>
                  </a:lnTo>
                  <a:lnTo>
                    <a:pt x="164973" y="0"/>
                  </a:lnTo>
                  <a:lnTo>
                    <a:pt x="164973" y="0"/>
                  </a:lnTo>
                  <a:lnTo>
                    <a:pt x="164973"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938596" y="2037626"/>
              <a:ext cx="329947" cy="0"/>
            </a:xfrm>
            <a:custGeom>
              <a:avLst/>
              <a:gdLst/>
              <a:ahLst/>
              <a:cxnLst/>
              <a:rect l="0" t="0" r="0" b="0"/>
              <a:pathLst>
                <a:path w="329947">
                  <a:moveTo>
                    <a:pt x="0" y="0"/>
                  </a:moveTo>
                  <a:lnTo>
                    <a:pt x="0" y="0"/>
                  </a:lnTo>
                  <a:lnTo>
                    <a:pt x="54991" y="0"/>
                  </a:lnTo>
                  <a:lnTo>
                    <a:pt x="164973" y="0"/>
                  </a:lnTo>
                  <a:lnTo>
                    <a:pt x="219965" y="0"/>
                  </a:lnTo>
                  <a:lnTo>
                    <a:pt x="274956" y="0"/>
                  </a:lnTo>
                  <a:lnTo>
                    <a:pt x="329947"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268543" y="2246324"/>
              <a:ext cx="549913" cy="0"/>
            </a:xfrm>
            <a:custGeom>
              <a:avLst/>
              <a:gdLst/>
              <a:ahLst/>
              <a:cxnLst/>
              <a:rect l="0" t="0" r="0" b="0"/>
              <a:pathLst>
                <a:path w="549913">
                  <a:moveTo>
                    <a:pt x="0" y="0"/>
                  </a:moveTo>
                  <a:lnTo>
                    <a:pt x="0" y="0"/>
                  </a:lnTo>
                  <a:lnTo>
                    <a:pt x="0" y="0"/>
                  </a:lnTo>
                  <a:lnTo>
                    <a:pt x="274956" y="0"/>
                  </a:lnTo>
                  <a:lnTo>
                    <a:pt x="439930"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718630" y="2455022"/>
              <a:ext cx="714886" cy="0"/>
            </a:xfrm>
            <a:custGeom>
              <a:avLst/>
              <a:gdLst/>
              <a:ahLst/>
              <a:cxnLst/>
              <a:rect l="0" t="0" r="0" b="0"/>
              <a:pathLst>
                <a:path w="714886">
                  <a:moveTo>
                    <a:pt x="0" y="0"/>
                  </a:moveTo>
                  <a:lnTo>
                    <a:pt x="164973" y="0"/>
                  </a:lnTo>
                  <a:lnTo>
                    <a:pt x="219965" y="0"/>
                  </a:lnTo>
                  <a:lnTo>
                    <a:pt x="439930" y="0"/>
                  </a:lnTo>
                  <a:lnTo>
                    <a:pt x="494921" y="0"/>
                  </a:lnTo>
                  <a:lnTo>
                    <a:pt x="494921" y="0"/>
                  </a:lnTo>
                  <a:lnTo>
                    <a:pt x="714886"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498665" y="2663720"/>
              <a:ext cx="659895" cy="0"/>
            </a:xfrm>
            <a:custGeom>
              <a:avLst/>
              <a:gdLst/>
              <a:ahLst/>
              <a:cxnLst/>
              <a:rect l="0" t="0" r="0" b="0"/>
              <a:pathLst>
                <a:path w="659895">
                  <a:moveTo>
                    <a:pt x="0" y="0"/>
                  </a:moveTo>
                  <a:lnTo>
                    <a:pt x="219965" y="0"/>
                  </a:lnTo>
                  <a:lnTo>
                    <a:pt x="274956" y="0"/>
                  </a:lnTo>
                  <a:lnTo>
                    <a:pt x="274956" y="0"/>
                  </a:lnTo>
                  <a:lnTo>
                    <a:pt x="329947"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773622" y="2872418"/>
              <a:ext cx="714886" cy="0"/>
            </a:xfrm>
            <a:custGeom>
              <a:avLst/>
              <a:gdLst/>
              <a:ahLst/>
              <a:cxnLst/>
              <a:rect l="0" t="0" r="0" b="0"/>
              <a:pathLst>
                <a:path w="714886">
                  <a:moveTo>
                    <a:pt x="0" y="0"/>
                  </a:moveTo>
                  <a:lnTo>
                    <a:pt x="219965" y="0"/>
                  </a:lnTo>
                  <a:lnTo>
                    <a:pt x="329947" y="0"/>
                  </a:lnTo>
                  <a:lnTo>
                    <a:pt x="329947" y="0"/>
                  </a:lnTo>
                  <a:lnTo>
                    <a:pt x="384939"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333691" y="3081117"/>
              <a:ext cx="769878" cy="0"/>
            </a:xfrm>
            <a:custGeom>
              <a:avLst/>
              <a:gdLst/>
              <a:ahLst/>
              <a:cxnLst/>
              <a:rect l="0" t="0" r="0" b="0"/>
              <a:pathLst>
                <a:path w="769878">
                  <a:moveTo>
                    <a:pt x="0" y="0"/>
                  </a:moveTo>
                  <a:lnTo>
                    <a:pt x="274956" y="0"/>
                  </a:lnTo>
                  <a:lnTo>
                    <a:pt x="329947" y="0"/>
                  </a:lnTo>
                  <a:lnTo>
                    <a:pt x="329947" y="0"/>
                  </a:lnTo>
                  <a:lnTo>
                    <a:pt x="329947" y="0"/>
                  </a:lnTo>
                  <a:lnTo>
                    <a:pt x="714886" y="0"/>
                  </a:lnTo>
                  <a:lnTo>
                    <a:pt x="769878"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6168717" y="3289815"/>
              <a:ext cx="879860" cy="0"/>
            </a:xfrm>
            <a:custGeom>
              <a:avLst/>
              <a:gdLst/>
              <a:ahLst/>
              <a:cxnLst/>
              <a:rect l="0" t="0" r="0" b="0"/>
              <a:pathLst>
                <a:path w="879860">
                  <a:moveTo>
                    <a:pt x="0" y="0"/>
                  </a:moveTo>
                  <a:lnTo>
                    <a:pt x="54991" y="0"/>
                  </a:lnTo>
                  <a:lnTo>
                    <a:pt x="219965" y="0"/>
                  </a:lnTo>
                  <a:lnTo>
                    <a:pt x="219965" y="0"/>
                  </a:lnTo>
                  <a:lnTo>
                    <a:pt x="439930" y="0"/>
                  </a:lnTo>
                  <a:lnTo>
                    <a:pt x="549913" y="0"/>
                  </a:lnTo>
                  <a:lnTo>
                    <a:pt x="879860"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113726" y="3498513"/>
              <a:ext cx="934852" cy="0"/>
            </a:xfrm>
            <a:custGeom>
              <a:avLst/>
              <a:gdLst/>
              <a:ahLst/>
              <a:cxnLst/>
              <a:rect l="0" t="0" r="0" b="0"/>
              <a:pathLst>
                <a:path w="934852">
                  <a:moveTo>
                    <a:pt x="0" y="0"/>
                  </a:moveTo>
                  <a:lnTo>
                    <a:pt x="54991" y="0"/>
                  </a:lnTo>
                  <a:lnTo>
                    <a:pt x="274956" y="0"/>
                  </a:lnTo>
                  <a:lnTo>
                    <a:pt x="714886" y="0"/>
                  </a:lnTo>
                  <a:lnTo>
                    <a:pt x="934852" y="0"/>
                  </a:lnTo>
                  <a:lnTo>
                    <a:pt x="934852" y="0"/>
                  </a:lnTo>
                  <a:lnTo>
                    <a:pt x="934852"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828613" y="3707211"/>
              <a:ext cx="494921" cy="0"/>
            </a:xfrm>
            <a:custGeom>
              <a:avLst/>
              <a:gdLst/>
              <a:ahLst/>
              <a:cxnLst/>
              <a:rect l="0" t="0" r="0" b="0"/>
              <a:pathLst>
                <a:path w="494921">
                  <a:moveTo>
                    <a:pt x="0" y="0"/>
                  </a:moveTo>
                  <a:lnTo>
                    <a:pt x="54991" y="0"/>
                  </a:lnTo>
                  <a:lnTo>
                    <a:pt x="164973" y="0"/>
                  </a:lnTo>
                  <a:lnTo>
                    <a:pt x="164973" y="0"/>
                  </a:lnTo>
                  <a:lnTo>
                    <a:pt x="274956" y="0"/>
                  </a:lnTo>
                  <a:lnTo>
                    <a:pt x="329947" y="0"/>
                  </a:lnTo>
                  <a:lnTo>
                    <a:pt x="494921"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893761" y="3915909"/>
              <a:ext cx="879860" cy="0"/>
            </a:xfrm>
            <a:custGeom>
              <a:avLst/>
              <a:gdLst/>
              <a:ahLst/>
              <a:cxnLst/>
              <a:rect l="0" t="0" r="0" b="0"/>
              <a:pathLst>
                <a:path w="879860">
                  <a:moveTo>
                    <a:pt x="0" y="0"/>
                  </a:moveTo>
                  <a:lnTo>
                    <a:pt x="109982" y="0"/>
                  </a:lnTo>
                  <a:lnTo>
                    <a:pt x="274956" y="0"/>
                  </a:lnTo>
                  <a:lnTo>
                    <a:pt x="329947" y="0"/>
                  </a:lnTo>
                  <a:lnTo>
                    <a:pt x="439930" y="0"/>
                  </a:lnTo>
                  <a:lnTo>
                    <a:pt x="659895" y="0"/>
                  </a:lnTo>
                  <a:lnTo>
                    <a:pt x="879860"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98839" y="4124608"/>
              <a:ext cx="989843" cy="0"/>
            </a:xfrm>
            <a:custGeom>
              <a:avLst/>
              <a:gdLst/>
              <a:ahLst/>
              <a:cxnLst/>
              <a:rect l="0" t="0" r="0" b="0"/>
              <a:pathLst>
                <a:path w="989843">
                  <a:moveTo>
                    <a:pt x="0" y="0"/>
                  </a:moveTo>
                  <a:lnTo>
                    <a:pt x="109982" y="0"/>
                  </a:lnTo>
                  <a:lnTo>
                    <a:pt x="494921" y="0"/>
                  </a:lnTo>
                  <a:lnTo>
                    <a:pt x="714886" y="0"/>
                  </a:lnTo>
                  <a:lnTo>
                    <a:pt x="769878" y="0"/>
                  </a:lnTo>
                  <a:lnTo>
                    <a:pt x="824869" y="0"/>
                  </a:lnTo>
                  <a:lnTo>
                    <a:pt x="989843"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223709" y="4333306"/>
              <a:ext cx="604904" cy="0"/>
            </a:xfrm>
            <a:custGeom>
              <a:avLst/>
              <a:gdLst/>
              <a:ahLst/>
              <a:cxnLst/>
              <a:rect l="0" t="0" r="0" b="0"/>
              <a:pathLst>
                <a:path w="604904">
                  <a:moveTo>
                    <a:pt x="0" y="0"/>
                  </a:moveTo>
                  <a:lnTo>
                    <a:pt x="54991" y="0"/>
                  </a:lnTo>
                  <a:lnTo>
                    <a:pt x="109982" y="0"/>
                  </a:lnTo>
                  <a:lnTo>
                    <a:pt x="164973" y="0"/>
                  </a:lnTo>
                  <a:lnTo>
                    <a:pt x="219965" y="0"/>
                  </a:lnTo>
                  <a:lnTo>
                    <a:pt x="274956" y="0"/>
                  </a:lnTo>
                  <a:lnTo>
                    <a:pt x="604904"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278700" y="4542004"/>
              <a:ext cx="164973" cy="0"/>
            </a:xfrm>
            <a:custGeom>
              <a:avLst/>
              <a:gdLst/>
              <a:ahLst/>
              <a:cxnLst/>
              <a:rect l="0" t="0" r="0" b="0"/>
              <a:pathLst>
                <a:path w="164973">
                  <a:moveTo>
                    <a:pt x="0" y="0"/>
                  </a:moveTo>
                  <a:lnTo>
                    <a:pt x="0" y="0"/>
                  </a:lnTo>
                  <a:lnTo>
                    <a:pt x="0" y="0"/>
                  </a:lnTo>
                  <a:lnTo>
                    <a:pt x="0" y="0"/>
                  </a:lnTo>
                  <a:lnTo>
                    <a:pt x="54991" y="0"/>
                  </a:lnTo>
                  <a:lnTo>
                    <a:pt x="54991" y="0"/>
                  </a:lnTo>
                  <a:lnTo>
                    <a:pt x="164973"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5783778" y="4750702"/>
              <a:ext cx="714886" cy="0"/>
            </a:xfrm>
            <a:custGeom>
              <a:avLst/>
              <a:gdLst/>
              <a:ahLst/>
              <a:cxnLst/>
              <a:rect l="0" t="0" r="0" b="0"/>
              <a:pathLst>
                <a:path w="714886">
                  <a:moveTo>
                    <a:pt x="0" y="0"/>
                  </a:moveTo>
                  <a:lnTo>
                    <a:pt x="274956" y="0"/>
                  </a:lnTo>
                  <a:lnTo>
                    <a:pt x="274956" y="0"/>
                  </a:lnTo>
                  <a:lnTo>
                    <a:pt x="274956" y="0"/>
                  </a:lnTo>
                  <a:lnTo>
                    <a:pt x="274956"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398839" y="4959400"/>
              <a:ext cx="659895" cy="0"/>
            </a:xfrm>
            <a:custGeom>
              <a:avLst/>
              <a:gdLst/>
              <a:ahLst/>
              <a:cxnLst/>
              <a:rect l="0" t="0" r="0" b="0"/>
              <a:pathLst>
                <a:path w="659895">
                  <a:moveTo>
                    <a:pt x="0" y="0"/>
                  </a:moveTo>
                  <a:lnTo>
                    <a:pt x="54991" y="0"/>
                  </a:lnTo>
                  <a:lnTo>
                    <a:pt x="164973" y="0"/>
                  </a:lnTo>
                  <a:lnTo>
                    <a:pt x="274956" y="0"/>
                  </a:lnTo>
                  <a:lnTo>
                    <a:pt x="384939"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783778" y="5168099"/>
              <a:ext cx="824869" cy="0"/>
            </a:xfrm>
            <a:custGeom>
              <a:avLst/>
              <a:gdLst/>
              <a:ahLst/>
              <a:cxnLst/>
              <a:rect l="0" t="0" r="0" b="0"/>
              <a:pathLst>
                <a:path w="824869">
                  <a:moveTo>
                    <a:pt x="0" y="0"/>
                  </a:moveTo>
                  <a:lnTo>
                    <a:pt x="54991" y="0"/>
                  </a:lnTo>
                  <a:lnTo>
                    <a:pt x="109982" y="0"/>
                  </a:lnTo>
                  <a:lnTo>
                    <a:pt x="164973" y="0"/>
                  </a:lnTo>
                  <a:lnTo>
                    <a:pt x="549913" y="0"/>
                  </a:lnTo>
                  <a:lnTo>
                    <a:pt x="549913" y="0"/>
                  </a:lnTo>
                  <a:lnTo>
                    <a:pt x="824869"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233865" y="5376797"/>
              <a:ext cx="879860" cy="0"/>
            </a:xfrm>
            <a:custGeom>
              <a:avLst/>
              <a:gdLst/>
              <a:ahLst/>
              <a:cxnLst/>
              <a:rect l="0" t="0" r="0" b="0"/>
              <a:pathLst>
                <a:path w="879860">
                  <a:moveTo>
                    <a:pt x="0" y="0"/>
                  </a:moveTo>
                  <a:lnTo>
                    <a:pt x="274956" y="0"/>
                  </a:lnTo>
                  <a:lnTo>
                    <a:pt x="659895" y="0"/>
                  </a:lnTo>
                  <a:lnTo>
                    <a:pt x="659895" y="0"/>
                  </a:lnTo>
                  <a:lnTo>
                    <a:pt x="714886" y="0"/>
                  </a:lnTo>
                  <a:lnTo>
                    <a:pt x="714886" y="0"/>
                  </a:lnTo>
                  <a:lnTo>
                    <a:pt x="879860"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299013" y="5585495"/>
              <a:ext cx="714886" cy="0"/>
            </a:xfrm>
            <a:custGeom>
              <a:avLst/>
              <a:gdLst/>
              <a:ahLst/>
              <a:cxnLst/>
              <a:rect l="0" t="0" r="0" b="0"/>
              <a:pathLst>
                <a:path w="714886">
                  <a:moveTo>
                    <a:pt x="0" y="0"/>
                  </a:moveTo>
                  <a:lnTo>
                    <a:pt x="109982" y="0"/>
                  </a:lnTo>
                  <a:lnTo>
                    <a:pt x="219965" y="0"/>
                  </a:lnTo>
                  <a:lnTo>
                    <a:pt x="274956" y="0"/>
                  </a:lnTo>
                  <a:lnTo>
                    <a:pt x="384939" y="0"/>
                  </a:lnTo>
                  <a:lnTo>
                    <a:pt x="494921" y="0"/>
                  </a:lnTo>
                  <a:lnTo>
                    <a:pt x="714886"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643917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329191"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329191"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758965"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164217"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219209"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604148"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714130"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044078"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569469"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514478"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404495"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294513"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4679452"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4789435"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009400"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3943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504322"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889261"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109226"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164217"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21920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384182"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824113"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494165"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714130"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769122"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769122"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044078"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54061"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824113"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49416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384182"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274200"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439174"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219209"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32919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49416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329191"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779278"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88926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99243"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164217"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32919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549156"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21920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6769122"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4425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604148"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779278"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834269"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88926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19035"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54061"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989087"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824113"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9906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879104"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989087"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13956"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48983"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868948"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5394339"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449330"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559313"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66929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5779278"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94425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05423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9906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989087"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769122"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319035"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48400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154061"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09906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384182"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109226"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164217"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824113"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65913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6329191"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60414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665913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665913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04407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09906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6879104"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6934096"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671413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154061"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42901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209052"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209052"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934096"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934096"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989087"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099069"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15406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209052"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109226"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889261"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22936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504322"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5944252"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5944252"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5889261"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484009"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044078"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154061"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593991"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539000"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484009"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484009"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539000"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03974"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75896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813956"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39000"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64043"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64043"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64043"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264043"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6384971" y="44833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219997" y="44833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219997" y="44833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429806" y="11441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429806" y="11441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429806" y="11441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704763" y="935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539789" y="935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539789" y="935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110015" y="3231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659928" y="3231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989876" y="3231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4515267" y="552679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4735232" y="552679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4955197" y="552679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5340136" y="40659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165006" y="40659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329980" y="40659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769910" y="26050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989876" y="26050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099858" y="26050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769910" y="42746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165006" y="42746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274989" y="42746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6439963" y="46920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6000032" y="46920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6000032" y="46920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5835058" y="38572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165006" y="38572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6714919" y="38572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274989" y="51093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780067" y="51093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835058" y="51093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264832" y="364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824902" y="364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6934884" y="364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59754" y="7267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649771" y="7267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69737" y="7267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5340136" y="4900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5890050" y="4900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6000032" y="4900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044867" y="28137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099858" y="28137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044867" y="28137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6329980" y="34398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989876" y="34398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989876" y="34398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604936" y="30224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989876" y="30224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044867" y="30224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824902" y="23963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154850" y="23963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154850" y="23963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6879893" y="1978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154850" y="1978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209841" y="1978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6055023" y="53180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5890050" y="53180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5835058" y="53180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429806" y="1352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429806" y="1352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429806" y="1352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649771" y="1561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429806" y="1561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429806" y="1561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649771" y="2187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209841" y="2187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209841" y="2187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264832" y="17702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374815" y="17702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374815" y="17702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508103" y="5492487"/>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302" name="tx302"/>
            <p:cNvSpPr/>
            <p:nvPr/>
          </p:nvSpPr>
          <p:spPr>
            <a:xfrm>
              <a:off x="1253738" y="5517453"/>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303" name="tx303"/>
            <p:cNvSpPr/>
            <p:nvPr/>
          </p:nvSpPr>
          <p:spPr>
            <a:xfrm>
              <a:off x="1649782" y="5280992"/>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304" name="tx304"/>
            <p:cNvSpPr/>
            <p:nvPr/>
          </p:nvSpPr>
          <p:spPr>
            <a:xfrm>
              <a:off x="1727272" y="509998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5" name="tx305"/>
            <p:cNvSpPr/>
            <p:nvPr/>
          </p:nvSpPr>
          <p:spPr>
            <a:xfrm>
              <a:off x="1641869" y="4891290"/>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06" name="tx306"/>
            <p:cNvSpPr/>
            <p:nvPr/>
          </p:nvSpPr>
          <p:spPr>
            <a:xfrm>
              <a:off x="1789687" y="4682592"/>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307" name="tx307"/>
            <p:cNvSpPr/>
            <p:nvPr/>
          </p:nvSpPr>
          <p:spPr>
            <a:xfrm>
              <a:off x="1735048" y="4473962"/>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Bénin*</a:t>
              </a:r>
            </a:p>
          </p:txBody>
        </p:sp>
        <p:sp>
          <p:nvSpPr>
            <p:cNvPr id="308" name="tx308"/>
            <p:cNvSpPr/>
            <p:nvPr/>
          </p:nvSpPr>
          <p:spPr>
            <a:xfrm>
              <a:off x="1308104" y="4265195"/>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09" name="tx309"/>
            <p:cNvSpPr/>
            <p:nvPr/>
          </p:nvSpPr>
          <p:spPr>
            <a:xfrm>
              <a:off x="1642006" y="4265263"/>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10" name="tx310"/>
            <p:cNvSpPr/>
            <p:nvPr/>
          </p:nvSpPr>
          <p:spPr>
            <a:xfrm>
              <a:off x="1704080" y="4056565"/>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311" name="tx311"/>
            <p:cNvSpPr/>
            <p:nvPr/>
          </p:nvSpPr>
          <p:spPr>
            <a:xfrm>
              <a:off x="966152" y="384779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2" name="tx312"/>
            <p:cNvSpPr/>
            <p:nvPr/>
          </p:nvSpPr>
          <p:spPr>
            <a:xfrm>
              <a:off x="1455444" y="3822901"/>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313" name="tx313"/>
            <p:cNvSpPr/>
            <p:nvPr/>
          </p:nvSpPr>
          <p:spPr>
            <a:xfrm>
              <a:off x="1603193" y="3639101"/>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314" name="tx314"/>
            <p:cNvSpPr/>
            <p:nvPr/>
          </p:nvSpPr>
          <p:spPr>
            <a:xfrm>
              <a:off x="1727340" y="3431630"/>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315" name="tx315"/>
            <p:cNvSpPr/>
            <p:nvPr/>
          </p:nvSpPr>
          <p:spPr>
            <a:xfrm>
              <a:off x="1440096" y="3221704"/>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316" name="tx316"/>
            <p:cNvSpPr/>
            <p:nvPr/>
          </p:nvSpPr>
          <p:spPr>
            <a:xfrm>
              <a:off x="1836208" y="3013074"/>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317" name="tx317"/>
            <p:cNvSpPr/>
            <p:nvPr/>
          </p:nvSpPr>
          <p:spPr>
            <a:xfrm>
              <a:off x="1176044" y="2804308"/>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Guinée-Bissau*</a:t>
              </a:r>
            </a:p>
          </p:txBody>
        </p:sp>
        <p:sp>
          <p:nvSpPr>
            <p:cNvPr id="318" name="tx318"/>
            <p:cNvSpPr/>
            <p:nvPr/>
          </p:nvSpPr>
          <p:spPr>
            <a:xfrm>
              <a:off x="1735048" y="2567915"/>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19" name="tx319"/>
            <p:cNvSpPr/>
            <p:nvPr/>
          </p:nvSpPr>
          <p:spPr>
            <a:xfrm>
              <a:off x="1440096" y="2386980"/>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Mauritanie*</a:t>
              </a:r>
            </a:p>
          </p:txBody>
        </p:sp>
        <p:sp>
          <p:nvSpPr>
            <p:cNvPr id="320" name="tx320"/>
            <p:cNvSpPr/>
            <p:nvPr/>
          </p:nvSpPr>
          <p:spPr>
            <a:xfrm>
              <a:off x="787980" y="2178213"/>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21" name="tx321"/>
            <p:cNvSpPr/>
            <p:nvPr/>
          </p:nvSpPr>
          <p:spPr>
            <a:xfrm>
              <a:off x="1075361" y="2153315"/>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322" name="tx322"/>
            <p:cNvSpPr/>
            <p:nvPr/>
          </p:nvSpPr>
          <p:spPr>
            <a:xfrm>
              <a:off x="1758513" y="1941821"/>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23" name="tx323"/>
            <p:cNvSpPr/>
            <p:nvPr/>
          </p:nvSpPr>
          <p:spPr>
            <a:xfrm>
              <a:off x="1773930" y="1733122"/>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324" name="tx324"/>
            <p:cNvSpPr/>
            <p:nvPr/>
          </p:nvSpPr>
          <p:spPr>
            <a:xfrm>
              <a:off x="1346780" y="155211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5" name="tx325"/>
            <p:cNvSpPr/>
            <p:nvPr/>
          </p:nvSpPr>
          <p:spPr>
            <a:xfrm>
              <a:off x="1758241" y="155389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6" name="tx326"/>
            <p:cNvSpPr/>
            <p:nvPr/>
          </p:nvSpPr>
          <p:spPr>
            <a:xfrm>
              <a:off x="1634025" y="131572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Sénégal</a:t>
              </a:r>
            </a:p>
          </p:txBody>
        </p:sp>
        <p:sp>
          <p:nvSpPr>
            <p:cNvPr id="327" name="tx327"/>
            <p:cNvSpPr/>
            <p:nvPr/>
          </p:nvSpPr>
          <p:spPr>
            <a:xfrm>
              <a:off x="1269291" y="1136496"/>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28" name="tx328"/>
            <p:cNvSpPr/>
            <p:nvPr/>
          </p:nvSpPr>
          <p:spPr>
            <a:xfrm>
              <a:off x="1781774" y="1134790"/>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29" name="tx329"/>
            <p:cNvSpPr/>
            <p:nvPr/>
          </p:nvSpPr>
          <p:spPr>
            <a:xfrm>
              <a:off x="1401146" y="92602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30" name="tx330"/>
            <p:cNvSpPr/>
            <p:nvPr/>
          </p:nvSpPr>
          <p:spPr>
            <a:xfrm>
              <a:off x="1773930" y="92779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31" name="tx331"/>
            <p:cNvSpPr/>
            <p:nvPr/>
          </p:nvSpPr>
          <p:spPr>
            <a:xfrm>
              <a:off x="1727272" y="71732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2" name="tx332"/>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tx335"/>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6" name="tx336"/>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7" name="tx337"/>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38" name="pt33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9" name="pt33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0" name="pt34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1" name="tx34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2" name="tx34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3" name="tx34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4" name="tx344"/>
            <p:cNvSpPr/>
            <p:nvPr/>
          </p:nvSpPr>
          <p:spPr>
            <a:xfrm>
              <a:off x="2209343" y="398022"/>
              <a:ext cx="35034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couverture, par pays, WCAR, 2019-2025</a:t>
              </a:r>
            </a:p>
          </p:txBody>
        </p:sp>
        <p:sp>
          <p:nvSpPr>
            <p:cNvPr id="345" name="tx34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6" name="tx34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347" name="tx34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348" name="tx34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349" name="tx34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DTC3 entre 2019 et 2025 (barres grises) et la couverture pour chaque année (points). Il permet d'évaluer le retour aux niveaux d'avant la pandémie et les progrès réalisés après 2019.
En 2024, 10 pays (sur 24) affichaient un taux de couverture inférieur à celui de 2019.
En 2025, 2 pays affichaient un taux de couverture du DTC3 inférieur à celui de 2024.
En 2025, 9 pays affichaient un taux de couverture inférieur à celui de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76925" y="532845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76925" y="491907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76925" y="450969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925" y="410031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76925" y="369092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76925" y="328154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76925" y="287216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76925" y="246278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76925" y="205339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541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113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6867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259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832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405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54599" y="2053397"/>
              <a:ext cx="115777" cy="0"/>
            </a:xfrm>
            <a:custGeom>
              <a:avLst/>
              <a:gdLst/>
              <a:ahLst/>
              <a:cxnLst/>
              <a:rect l="0" t="0" r="0" b="0"/>
              <a:pathLst>
                <a:path w="115777">
                  <a:moveTo>
                    <a:pt x="0" y="0"/>
                  </a:moveTo>
                  <a:lnTo>
                    <a:pt x="115777"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551686" y="2462780"/>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590278" y="2872162"/>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873289" y="3281545"/>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808969" y="3690927"/>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551686" y="4100310"/>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924746" y="4509692"/>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641735" y="4919075"/>
              <a:ext cx="38592" cy="0"/>
            </a:xfrm>
            <a:custGeom>
              <a:avLst/>
              <a:gdLst/>
              <a:ahLst/>
              <a:cxnLst/>
              <a:rect l="0" t="0" r="0" b="0"/>
              <a:pathLst>
                <a:path w="38592">
                  <a:moveTo>
                    <a:pt x="0" y="0"/>
                  </a:moveTo>
                  <a:lnTo>
                    <a:pt x="38592"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950474" y="5328457"/>
              <a:ext cx="38592" cy="0"/>
            </a:xfrm>
            <a:custGeom>
              <a:avLst/>
              <a:gdLst/>
              <a:ahLst/>
              <a:cxnLst/>
              <a:rect l="0" t="0" r="0" b="0"/>
              <a:pathLst>
                <a:path w="38592">
                  <a:moveTo>
                    <a:pt x="0" y="0"/>
                  </a:moveTo>
                  <a:lnTo>
                    <a:pt x="38592"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2675827"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637235"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984567"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945974"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765876"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650099"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688691"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585778"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650099"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547186"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88165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80446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598642"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547186"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971702"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920246"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2971702"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868789"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635175" y="48739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2596583"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2943915" y="5283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2905322"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725224" y="20082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609447"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648039" y="28270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2545126"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2609447" y="24176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2506534"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84100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763817"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2557991" y="4055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2506534"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2931050" y="44645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2879594"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2931050" y="32363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828137"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130670"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5" name="tx65"/>
            <p:cNvSpPr/>
            <p:nvPr/>
          </p:nvSpPr>
          <p:spPr>
            <a:xfrm>
              <a:off x="3130670"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6" name="tx66"/>
            <p:cNvSpPr/>
            <p:nvPr/>
          </p:nvSpPr>
          <p:spPr>
            <a:xfrm>
              <a:off x="3130670" y="200755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67" name="tx67"/>
            <p:cNvSpPr/>
            <p:nvPr/>
          </p:nvSpPr>
          <p:spPr>
            <a:xfrm>
              <a:off x="3130670" y="28263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8" name="tx68"/>
            <p:cNvSpPr/>
            <p:nvPr/>
          </p:nvSpPr>
          <p:spPr>
            <a:xfrm>
              <a:off x="3130670" y="241693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9" name="tx69"/>
            <p:cNvSpPr/>
            <p:nvPr/>
          </p:nvSpPr>
          <p:spPr>
            <a:xfrm>
              <a:off x="3130670"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70" name="tx70"/>
            <p:cNvSpPr/>
            <p:nvPr/>
          </p:nvSpPr>
          <p:spPr>
            <a:xfrm>
              <a:off x="3130670"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1" name="tx71"/>
            <p:cNvSpPr/>
            <p:nvPr/>
          </p:nvSpPr>
          <p:spPr>
            <a:xfrm>
              <a:off x="3130670"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2" name="tx72"/>
            <p:cNvSpPr/>
            <p:nvPr/>
          </p:nvSpPr>
          <p:spPr>
            <a:xfrm>
              <a:off x="3130670"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73" name="rc73"/>
            <p:cNvSpPr/>
            <p:nvPr/>
          </p:nvSpPr>
          <p:spPr>
            <a:xfrm>
              <a:off x="1676925" y="1807768"/>
              <a:ext cx="1698066"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793811" y="5388858"/>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793811" y="508014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793811" y="477142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793811" y="4462714"/>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793811" y="415399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793811" y="384528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793811" y="353657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793811" y="322785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793811" y="291914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4793811" y="261042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4793811" y="230171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793811" y="199299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87099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51282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3855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6428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9001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1574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552795" y="1992997"/>
              <a:ext cx="231554" cy="0"/>
            </a:xfrm>
            <a:custGeom>
              <a:avLst/>
              <a:gdLst/>
              <a:ahLst/>
              <a:cxnLst/>
              <a:rect l="0" t="0" r="0" b="0"/>
              <a:pathLst>
                <a:path w="231554">
                  <a:moveTo>
                    <a:pt x="0" y="0"/>
                  </a:moveTo>
                  <a:lnTo>
                    <a:pt x="231554" y="0"/>
                  </a:lnTo>
                </a:path>
              </a:pathLst>
            </a:custGeom>
            <a:ln w="81303" cap="flat">
              <a:solidFill>
                <a:srgbClr val="E8E8E8">
                  <a:alpha val="100000"/>
                </a:srgbClr>
              </a:solidFill>
              <a:prstDash val="solid"/>
              <a:round/>
            </a:ln>
          </p:spPr>
          <p:txBody>
            <a:bodyPr/>
            <a:lstStyle/>
            <a:p>
              <a:endParaRPr/>
            </a:p>
          </p:txBody>
        </p:sp>
        <p:sp>
          <p:nvSpPr>
            <p:cNvPr id="93" name="pl93"/>
            <p:cNvSpPr/>
            <p:nvPr/>
          </p:nvSpPr>
          <p:spPr>
            <a:xfrm>
              <a:off x="5732893" y="2301711"/>
              <a:ext cx="205826" cy="0"/>
            </a:xfrm>
            <a:custGeom>
              <a:avLst/>
              <a:gdLst/>
              <a:ahLst/>
              <a:cxnLst/>
              <a:rect l="0" t="0" r="0" b="0"/>
              <a:pathLst>
                <a:path w="205826">
                  <a:moveTo>
                    <a:pt x="0" y="0"/>
                  </a:moveTo>
                  <a:lnTo>
                    <a:pt x="205826" y="0"/>
                  </a:lnTo>
                </a:path>
              </a:pathLst>
            </a:custGeom>
            <a:ln w="81303" cap="flat">
              <a:solidFill>
                <a:srgbClr val="E8E8E8">
                  <a:alpha val="100000"/>
                </a:srgbClr>
              </a:solidFill>
              <a:prstDash val="solid"/>
              <a:round/>
            </a:ln>
          </p:spPr>
          <p:txBody>
            <a:bodyPr/>
            <a:lstStyle/>
            <a:p>
              <a:endParaRPr/>
            </a:p>
          </p:txBody>
        </p:sp>
        <p:sp>
          <p:nvSpPr>
            <p:cNvPr id="94" name="pl94"/>
            <p:cNvSpPr/>
            <p:nvPr/>
          </p:nvSpPr>
          <p:spPr>
            <a:xfrm>
              <a:off x="5668572" y="2610426"/>
              <a:ext cx="205826" cy="0"/>
            </a:xfrm>
            <a:custGeom>
              <a:avLst/>
              <a:gdLst/>
              <a:ahLst/>
              <a:cxnLst/>
              <a:rect l="0" t="0" r="0" b="0"/>
              <a:pathLst>
                <a:path w="205826">
                  <a:moveTo>
                    <a:pt x="0" y="0"/>
                  </a:moveTo>
                  <a:lnTo>
                    <a:pt x="205826" y="0"/>
                  </a:lnTo>
                </a:path>
              </a:pathLst>
            </a:custGeom>
            <a:ln w="81303" cap="flat">
              <a:solidFill>
                <a:srgbClr val="E8E8E8">
                  <a:alpha val="100000"/>
                </a:srgbClr>
              </a:solidFill>
              <a:prstDash val="solid"/>
              <a:round/>
            </a:ln>
          </p:spPr>
          <p:txBody>
            <a:bodyPr/>
            <a:lstStyle/>
            <a:p>
              <a:endParaRPr/>
            </a:p>
          </p:txBody>
        </p:sp>
        <p:sp>
          <p:nvSpPr>
            <p:cNvPr id="95" name="pl95"/>
            <p:cNvSpPr/>
            <p:nvPr/>
          </p:nvSpPr>
          <p:spPr>
            <a:xfrm>
              <a:off x="5552795" y="2919141"/>
              <a:ext cx="154369" cy="0"/>
            </a:xfrm>
            <a:custGeom>
              <a:avLst/>
              <a:gdLst/>
              <a:ahLst/>
              <a:cxnLst/>
              <a:rect l="0" t="0" r="0" b="0"/>
              <a:pathLst>
                <a:path w="154369">
                  <a:moveTo>
                    <a:pt x="0" y="0"/>
                  </a:moveTo>
                  <a:lnTo>
                    <a:pt x="154369" y="0"/>
                  </a:lnTo>
                </a:path>
              </a:pathLst>
            </a:custGeom>
            <a:ln w="81303" cap="flat">
              <a:solidFill>
                <a:srgbClr val="E8E8E8">
                  <a:alpha val="100000"/>
                </a:srgbClr>
              </a:solidFill>
              <a:prstDash val="solid"/>
              <a:round/>
            </a:ln>
          </p:spPr>
          <p:txBody>
            <a:bodyPr/>
            <a:lstStyle/>
            <a:p>
              <a:endParaRPr/>
            </a:p>
          </p:txBody>
        </p:sp>
        <p:sp>
          <p:nvSpPr>
            <p:cNvPr id="96" name="pl96"/>
            <p:cNvSpPr/>
            <p:nvPr/>
          </p:nvSpPr>
          <p:spPr>
            <a:xfrm>
              <a:off x="5784349" y="3227855"/>
              <a:ext cx="154369" cy="0"/>
            </a:xfrm>
            <a:custGeom>
              <a:avLst/>
              <a:gdLst/>
              <a:ahLst/>
              <a:cxnLst/>
              <a:rect l="0" t="0" r="0" b="0"/>
              <a:pathLst>
                <a:path w="154369">
                  <a:moveTo>
                    <a:pt x="0" y="0"/>
                  </a:moveTo>
                  <a:lnTo>
                    <a:pt x="154369" y="0"/>
                  </a:lnTo>
                </a:path>
              </a:pathLst>
            </a:custGeom>
            <a:ln w="81303" cap="flat">
              <a:solidFill>
                <a:srgbClr val="E8E8E8">
                  <a:alpha val="100000"/>
                </a:srgbClr>
              </a:solidFill>
              <a:prstDash val="solid"/>
              <a:round/>
            </a:ln>
          </p:spPr>
          <p:txBody>
            <a:bodyPr/>
            <a:lstStyle/>
            <a:p>
              <a:endParaRPr/>
            </a:p>
          </p:txBody>
        </p:sp>
        <p:sp>
          <p:nvSpPr>
            <p:cNvPr id="97" name="pl97"/>
            <p:cNvSpPr/>
            <p:nvPr/>
          </p:nvSpPr>
          <p:spPr>
            <a:xfrm>
              <a:off x="5848670" y="3536570"/>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98" name="pl98"/>
            <p:cNvSpPr/>
            <p:nvPr/>
          </p:nvSpPr>
          <p:spPr>
            <a:xfrm>
              <a:off x="5359833" y="3845285"/>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99" name="pl99"/>
            <p:cNvSpPr/>
            <p:nvPr/>
          </p:nvSpPr>
          <p:spPr>
            <a:xfrm>
              <a:off x="5887262" y="4153999"/>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100" name="pl100"/>
            <p:cNvSpPr/>
            <p:nvPr/>
          </p:nvSpPr>
          <p:spPr>
            <a:xfrm>
              <a:off x="5900127" y="4462714"/>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5912991" y="4771429"/>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6118817" y="5080143"/>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6003040" y="5388858"/>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104" name="pt104"/>
            <p:cNvSpPr/>
            <p:nvPr/>
          </p:nvSpPr>
          <p:spPr>
            <a:xfrm>
              <a:off x="5728393"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5934219"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355333"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458246"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5548295"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779849"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882762"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959947"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664072"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869898"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114317"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140045"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54829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702664"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779849"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934219"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844170"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947083"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895627"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72811"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908491"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85675"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998540"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024268"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687741" y="22565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9" name="pt129"/>
            <p:cNvSpPr/>
            <p:nvPr/>
          </p:nvSpPr>
          <p:spPr>
            <a:xfrm>
              <a:off x="5893567"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pt130"/>
            <p:cNvSpPr/>
            <p:nvPr/>
          </p:nvSpPr>
          <p:spPr>
            <a:xfrm>
              <a:off x="5314681" y="3800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1" name="pt131"/>
            <p:cNvSpPr/>
            <p:nvPr/>
          </p:nvSpPr>
          <p:spPr>
            <a:xfrm>
              <a:off x="5417594"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5507643" y="19478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5739197"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4" name="pt134"/>
            <p:cNvSpPr/>
            <p:nvPr/>
          </p:nvSpPr>
          <p:spPr>
            <a:xfrm>
              <a:off x="5842110" y="41088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5" name="pt135"/>
            <p:cNvSpPr/>
            <p:nvPr/>
          </p:nvSpPr>
          <p:spPr>
            <a:xfrm>
              <a:off x="5919295"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6" name="pt136"/>
            <p:cNvSpPr/>
            <p:nvPr/>
          </p:nvSpPr>
          <p:spPr>
            <a:xfrm>
              <a:off x="5623420" y="256527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829246"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6073665" y="5034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6099393"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507643" y="28739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662013"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739197" y="31827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893567"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803518" y="34914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5906431"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854975" y="44175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932159"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5867839" y="472627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5945024"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957888" y="53437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983616"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tx152"/>
            <p:cNvSpPr/>
            <p:nvPr/>
          </p:nvSpPr>
          <p:spPr>
            <a:xfrm>
              <a:off x="6200891" y="225586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53" name="tx153"/>
            <p:cNvSpPr/>
            <p:nvPr/>
          </p:nvSpPr>
          <p:spPr>
            <a:xfrm>
              <a:off x="6233045" y="37994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54" name="tx154"/>
            <p:cNvSpPr/>
            <p:nvPr/>
          </p:nvSpPr>
          <p:spPr>
            <a:xfrm>
              <a:off x="6200891" y="194715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+18%</a:t>
              </a:r>
            </a:p>
          </p:txBody>
        </p:sp>
        <p:sp>
          <p:nvSpPr>
            <p:cNvPr id="155" name="tx155"/>
            <p:cNvSpPr/>
            <p:nvPr/>
          </p:nvSpPr>
          <p:spPr>
            <a:xfrm>
              <a:off x="6233045" y="410815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56" name="tx156"/>
            <p:cNvSpPr/>
            <p:nvPr/>
          </p:nvSpPr>
          <p:spPr>
            <a:xfrm>
              <a:off x="6200891" y="256458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57" name="tx157"/>
            <p:cNvSpPr/>
            <p:nvPr/>
          </p:nvSpPr>
          <p:spPr>
            <a:xfrm>
              <a:off x="6233045" y="50342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58" name="tx158"/>
            <p:cNvSpPr/>
            <p:nvPr/>
          </p:nvSpPr>
          <p:spPr>
            <a:xfrm>
              <a:off x="6200891" y="287329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59" name="tx159"/>
            <p:cNvSpPr/>
            <p:nvPr/>
          </p:nvSpPr>
          <p:spPr>
            <a:xfrm>
              <a:off x="6200891" y="318200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60" name="tx160"/>
            <p:cNvSpPr/>
            <p:nvPr/>
          </p:nvSpPr>
          <p:spPr>
            <a:xfrm>
              <a:off x="6233045" y="34907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61" name="tx161"/>
            <p:cNvSpPr/>
            <p:nvPr/>
          </p:nvSpPr>
          <p:spPr>
            <a:xfrm>
              <a:off x="6233045" y="441686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62" name="tx162"/>
            <p:cNvSpPr/>
            <p:nvPr/>
          </p:nvSpPr>
          <p:spPr>
            <a:xfrm>
              <a:off x="6233045" y="472558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63" name="tx163"/>
            <p:cNvSpPr/>
            <p:nvPr/>
          </p:nvSpPr>
          <p:spPr>
            <a:xfrm>
              <a:off x="6233045" y="534301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64" name="rc164"/>
            <p:cNvSpPr/>
            <p:nvPr/>
          </p:nvSpPr>
          <p:spPr>
            <a:xfrm>
              <a:off x="4793811" y="1807768"/>
              <a:ext cx="1698066" cy="3766318"/>
            </a:xfrm>
            <a:prstGeom prst="rect">
              <a:avLst/>
            </a:prstGeom>
            <a:ln w="13550" cap="rnd">
              <a:solidFill>
                <a:srgbClr val="999999">
                  <a:alpha val="100000"/>
                </a:srgbClr>
              </a:solidFill>
              <a:prstDash val="solid"/>
              <a:round/>
            </a:ln>
          </p:spPr>
          <p:txBody>
            <a:bodyPr/>
            <a:lstStyle/>
            <a:p>
              <a:endParaRPr/>
            </a:p>
          </p:txBody>
        </p:sp>
        <p:sp>
          <p:nvSpPr>
            <p:cNvPr id="165" name="pl165"/>
            <p:cNvSpPr/>
            <p:nvPr/>
          </p:nvSpPr>
          <p:spPr>
            <a:xfrm>
              <a:off x="7376344" y="486790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376344" y="369092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376344" y="251395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45352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77108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79680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822537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84826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87399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624166"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5" name="pl175"/>
            <p:cNvSpPr/>
            <p:nvPr/>
          </p:nvSpPr>
          <p:spPr>
            <a:xfrm>
              <a:off x="8534117"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6" name="pl176"/>
            <p:cNvSpPr/>
            <p:nvPr/>
          </p:nvSpPr>
          <p:spPr>
            <a:xfrm>
              <a:off x="8624166"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7" name="pt177"/>
            <p:cNvSpPr/>
            <p:nvPr/>
          </p:nvSpPr>
          <p:spPr>
            <a:xfrm>
              <a:off x="861966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861966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852961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852961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8619666"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8619666"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8579014"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4" name="pt184"/>
            <p:cNvSpPr/>
            <p:nvPr/>
          </p:nvSpPr>
          <p:spPr>
            <a:xfrm>
              <a:off x="8579014"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5" name="pt185"/>
            <p:cNvSpPr/>
            <p:nvPr/>
          </p:nvSpPr>
          <p:spPr>
            <a:xfrm>
              <a:off x="8488965"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6" name="pt186"/>
            <p:cNvSpPr/>
            <p:nvPr/>
          </p:nvSpPr>
          <p:spPr>
            <a:xfrm>
              <a:off x="848896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8579014"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8" name="pt188"/>
            <p:cNvSpPr/>
            <p:nvPr/>
          </p:nvSpPr>
          <p:spPr>
            <a:xfrm>
              <a:off x="8579014"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9" name="tx189"/>
            <p:cNvSpPr/>
            <p:nvPr/>
          </p:nvSpPr>
          <p:spPr>
            <a:xfrm>
              <a:off x="8849343"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9343"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9343"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376344" y="1807768"/>
              <a:ext cx="1698066"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676925"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228680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793811"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428519"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376344"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7940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676925"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7541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20113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226867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5259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7832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30405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72303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9492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220651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4638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7210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94729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793811"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87099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51282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3855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6428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9001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61574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83991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506612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53234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5806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8379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606417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376344"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45352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7108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680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22537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826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399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42245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6486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9059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6322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4205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467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884358" y="480301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39" name="tx239"/>
            <p:cNvSpPr/>
            <p:nvPr/>
          </p:nvSpPr>
          <p:spPr>
            <a:xfrm>
              <a:off x="6561466" y="364819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40" name="tx240"/>
            <p:cNvSpPr/>
            <p:nvPr/>
          </p:nvSpPr>
          <p:spPr>
            <a:xfrm>
              <a:off x="6636063" y="247264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1" name="tx241"/>
            <p:cNvSpPr/>
            <p:nvPr/>
          </p:nvSpPr>
          <p:spPr>
            <a:xfrm>
              <a:off x="4457241" y="5325338"/>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42" name="tx242"/>
            <p:cNvSpPr/>
            <p:nvPr/>
          </p:nvSpPr>
          <p:spPr>
            <a:xfrm>
              <a:off x="4376422" y="503741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3" name="tx243"/>
            <p:cNvSpPr/>
            <p:nvPr/>
          </p:nvSpPr>
          <p:spPr>
            <a:xfrm>
              <a:off x="4444908" y="4707909"/>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4" name="tx244"/>
            <p:cNvSpPr/>
            <p:nvPr/>
          </p:nvSpPr>
          <p:spPr>
            <a:xfrm>
              <a:off x="4190174" y="442140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5" name="tx245"/>
            <p:cNvSpPr/>
            <p:nvPr/>
          </p:nvSpPr>
          <p:spPr>
            <a:xfrm>
              <a:off x="4382643" y="4089115"/>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46" name="tx246"/>
            <p:cNvSpPr/>
            <p:nvPr/>
          </p:nvSpPr>
          <p:spPr>
            <a:xfrm>
              <a:off x="3444580" y="3781710"/>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47" name="tx247"/>
            <p:cNvSpPr/>
            <p:nvPr/>
          </p:nvSpPr>
          <p:spPr>
            <a:xfrm>
              <a:off x="4507064" y="3495260"/>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48" name="tx248"/>
            <p:cNvSpPr/>
            <p:nvPr/>
          </p:nvSpPr>
          <p:spPr>
            <a:xfrm>
              <a:off x="4376477" y="3186109"/>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9" name="tx249"/>
            <p:cNvSpPr/>
            <p:nvPr/>
          </p:nvSpPr>
          <p:spPr>
            <a:xfrm>
              <a:off x="4351593" y="2876412"/>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0" name="tx250"/>
            <p:cNvSpPr/>
            <p:nvPr/>
          </p:nvSpPr>
          <p:spPr>
            <a:xfrm>
              <a:off x="3767527" y="2546851"/>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51" name="tx251"/>
            <p:cNvSpPr/>
            <p:nvPr/>
          </p:nvSpPr>
          <p:spPr>
            <a:xfrm>
              <a:off x="4190174" y="225898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2" name="tx252"/>
            <p:cNvSpPr/>
            <p:nvPr/>
          </p:nvSpPr>
          <p:spPr>
            <a:xfrm>
              <a:off x="4401361" y="195168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3" name="tx253"/>
            <p:cNvSpPr/>
            <p:nvPr/>
          </p:nvSpPr>
          <p:spPr>
            <a:xfrm>
              <a:off x="998635" y="528572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54" name="tx254"/>
            <p:cNvSpPr/>
            <p:nvPr/>
          </p:nvSpPr>
          <p:spPr>
            <a:xfrm>
              <a:off x="1309250" y="4877328"/>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55" name="tx255"/>
            <p:cNvSpPr/>
            <p:nvPr/>
          </p:nvSpPr>
          <p:spPr>
            <a:xfrm>
              <a:off x="955143" y="446696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56" name="tx256"/>
            <p:cNvSpPr/>
            <p:nvPr/>
          </p:nvSpPr>
          <p:spPr>
            <a:xfrm>
              <a:off x="1241037" y="4036353"/>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57" name="tx257"/>
            <p:cNvSpPr/>
            <p:nvPr/>
          </p:nvSpPr>
          <p:spPr>
            <a:xfrm>
              <a:off x="1203765" y="3648199"/>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8" name="tx258"/>
            <p:cNvSpPr/>
            <p:nvPr/>
          </p:nvSpPr>
          <p:spPr>
            <a:xfrm>
              <a:off x="508103" y="3217970"/>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59" name="tx259"/>
            <p:cNvSpPr/>
            <p:nvPr/>
          </p:nvSpPr>
          <p:spPr>
            <a:xfrm>
              <a:off x="1352960" y="2829434"/>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60" name="tx260"/>
            <p:cNvSpPr/>
            <p:nvPr/>
          </p:nvSpPr>
          <p:spPr>
            <a:xfrm>
              <a:off x="1259536" y="24200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61" name="tx261"/>
            <p:cNvSpPr/>
            <p:nvPr/>
          </p:nvSpPr>
          <p:spPr>
            <a:xfrm>
              <a:off x="971187" y="2010669"/>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62" name="tx262"/>
            <p:cNvSpPr/>
            <p:nvPr/>
          </p:nvSpPr>
          <p:spPr>
            <a:xfrm>
              <a:off x="420166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44222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60494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6937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66" name="tx266"/>
            <p:cNvSpPr/>
            <p:nvPr/>
          </p:nvSpPr>
          <p:spPr>
            <a:xfrm>
              <a:off x="63010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67692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2019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de la DTC3 en 2019 et en 2025, ainsi que l'évolution de cette couverture entre ces deux années.
Dans l'ensemble, 9 pays sur 24 (38 %) figurant dans l'étude « WCAR » ont enregistré une baisse de la couverture. La baisse la plus importante a été observée en Côte d'Ivoire (-9 points de pourcentage), suivie par la RDC, le Gabon et Sao Tomé-et-Principe (-8 points de pourcentage).
Douze pays (50 %) ont enregistré une augmentation de la couverture vaccinale contre la DTC3. La couverture est restée inchangée dans trois pays entre 2019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2019 et 2025, la couverture vaccinale contre la diphtérie, le tétanos et la coqueluche (DTC3) a augmenté dans 12 pays et a diminué dans neuf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322982" y="454690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322982" y="283494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4001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574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91473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1720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4292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6865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480754" y="2834946"/>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13" name="pl13"/>
            <p:cNvSpPr/>
            <p:nvPr/>
          </p:nvSpPr>
          <p:spPr>
            <a:xfrm>
              <a:off x="2197743" y="4546909"/>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14" name="pt14"/>
            <p:cNvSpPr/>
            <p:nvPr/>
          </p:nvSpPr>
          <p:spPr>
            <a:xfrm>
              <a:off x="2489118"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 name="pt15"/>
            <p:cNvSpPr/>
            <p:nvPr/>
          </p:nvSpPr>
          <p:spPr>
            <a:xfrm>
              <a:off x="2476254"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 name="pt16"/>
            <p:cNvSpPr/>
            <p:nvPr/>
          </p:nvSpPr>
          <p:spPr>
            <a:xfrm>
              <a:off x="2206107"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193243"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448466"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 name="pt19"/>
            <p:cNvSpPr/>
            <p:nvPr/>
          </p:nvSpPr>
          <p:spPr>
            <a:xfrm>
              <a:off x="2435602"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 name="pt20"/>
            <p:cNvSpPr/>
            <p:nvPr/>
          </p:nvSpPr>
          <p:spPr>
            <a:xfrm>
              <a:off x="2165455"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 name="pt21"/>
            <p:cNvSpPr/>
            <p:nvPr/>
          </p:nvSpPr>
          <p:spPr>
            <a:xfrm>
              <a:off x="2152591"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 name="tx22"/>
            <p:cNvSpPr/>
            <p:nvPr/>
          </p:nvSpPr>
          <p:spPr>
            <a:xfrm>
              <a:off x="2776727" y="278909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3" name="tx23"/>
            <p:cNvSpPr/>
            <p:nvPr/>
          </p:nvSpPr>
          <p:spPr>
            <a:xfrm>
              <a:off x="2776727" y="45010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4" name="rc24"/>
            <p:cNvSpPr/>
            <p:nvPr/>
          </p:nvSpPr>
          <p:spPr>
            <a:xfrm>
              <a:off x="1322982" y="1807768"/>
              <a:ext cx="1698066" cy="3766318"/>
            </a:xfrm>
            <a:prstGeom prst="rect">
              <a:avLst/>
            </a:prstGeom>
            <a:ln w="13550" cap="rnd">
              <a:solidFill>
                <a:srgbClr val="999999">
                  <a:alpha val="100000"/>
                </a:srgbClr>
              </a:solidFill>
              <a:prstDash val="solid"/>
              <a:round/>
            </a:ln>
          </p:spPr>
          <p:txBody>
            <a:bodyPr/>
            <a:lstStyle/>
            <a:p>
              <a:endParaRPr/>
            </a:p>
          </p:txBody>
        </p:sp>
        <p:sp>
          <p:nvSpPr>
            <p:cNvPr id="25" name="pl25"/>
            <p:cNvSpPr/>
            <p:nvPr/>
          </p:nvSpPr>
          <p:spPr>
            <a:xfrm>
              <a:off x="4439868" y="5388858"/>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39868" y="508014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439868" y="477142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439868" y="4462714"/>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439868" y="415399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39868" y="384528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439868" y="353657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4439868" y="322785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439868" y="291914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439868" y="261042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439868" y="230171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439868" y="199299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51705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7743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503161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52889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55461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58034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5391814" y="1992997"/>
              <a:ext cx="128641" cy="0"/>
            </a:xfrm>
            <a:custGeom>
              <a:avLst/>
              <a:gdLst/>
              <a:ahLst/>
              <a:cxnLst/>
              <a:rect l="0" t="0" r="0" b="0"/>
              <a:pathLst>
                <a:path w="128641">
                  <a:moveTo>
                    <a:pt x="0" y="0"/>
                  </a:moveTo>
                  <a:lnTo>
                    <a:pt x="128641"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5507591" y="2301711"/>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5739146" y="2610426"/>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46" name="pl46"/>
            <p:cNvSpPr/>
            <p:nvPr/>
          </p:nvSpPr>
          <p:spPr>
            <a:xfrm>
              <a:off x="5057346" y="2919141"/>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47" name="pl47"/>
            <p:cNvSpPr/>
            <p:nvPr/>
          </p:nvSpPr>
          <p:spPr>
            <a:xfrm>
              <a:off x="5391814" y="3227855"/>
              <a:ext cx="38592" cy="0"/>
            </a:xfrm>
            <a:custGeom>
              <a:avLst/>
              <a:gdLst/>
              <a:ahLst/>
              <a:cxnLst/>
              <a:rect l="0" t="0" r="0" b="0"/>
              <a:pathLst>
                <a:path w="38592">
                  <a:moveTo>
                    <a:pt x="0" y="0"/>
                  </a:moveTo>
                  <a:lnTo>
                    <a:pt x="38592" y="0"/>
                  </a:lnTo>
                </a:path>
              </a:pathLst>
            </a:custGeom>
            <a:ln w="81303" cap="flat">
              <a:solidFill>
                <a:srgbClr val="E8E8E8">
                  <a:alpha val="100000"/>
                </a:srgbClr>
              </a:solidFill>
              <a:prstDash val="solid"/>
              <a:round/>
            </a:ln>
          </p:spPr>
          <p:txBody>
            <a:bodyPr/>
            <a:lstStyle/>
            <a:p>
              <a:endParaRPr/>
            </a:p>
          </p:txBody>
        </p:sp>
        <p:sp>
          <p:nvSpPr>
            <p:cNvPr id="48" name="pl48"/>
            <p:cNvSpPr/>
            <p:nvPr/>
          </p:nvSpPr>
          <p:spPr>
            <a:xfrm>
              <a:off x="5584776" y="3536570"/>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49" name="pl49"/>
            <p:cNvSpPr/>
            <p:nvPr/>
          </p:nvSpPr>
          <p:spPr>
            <a:xfrm>
              <a:off x="5391814" y="3845285"/>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5546183" y="4153999"/>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327493" y="4462714"/>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301765" y="4771429"/>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584776" y="5080143"/>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623368" y="5388858"/>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55" name="pt55"/>
            <p:cNvSpPr/>
            <p:nvPr/>
          </p:nvSpPr>
          <p:spPr>
            <a:xfrm>
              <a:off x="5503091"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580276"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5052846"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104303"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387314"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425906"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580276"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606004"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387314"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413042"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387314"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515955"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97265"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310129"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541683"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567412"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734646"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786102"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322993"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348721"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580276"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593140"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618868"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631732"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462439" y="2256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0" name="pt80"/>
            <p:cNvSpPr/>
            <p:nvPr/>
          </p:nvSpPr>
          <p:spPr>
            <a:xfrm>
              <a:off x="5539624"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1" name="pt81"/>
            <p:cNvSpPr/>
            <p:nvPr/>
          </p:nvSpPr>
          <p:spPr>
            <a:xfrm>
              <a:off x="5012194" y="28739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2" name="pt82"/>
            <p:cNvSpPr/>
            <p:nvPr/>
          </p:nvSpPr>
          <p:spPr>
            <a:xfrm>
              <a:off x="5063651"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3" name="pt83"/>
            <p:cNvSpPr/>
            <p:nvPr/>
          </p:nvSpPr>
          <p:spPr>
            <a:xfrm>
              <a:off x="5346662" y="31827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4" name="pt84"/>
            <p:cNvSpPr/>
            <p:nvPr/>
          </p:nvSpPr>
          <p:spPr>
            <a:xfrm>
              <a:off x="5385254"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5" name="pt85"/>
            <p:cNvSpPr/>
            <p:nvPr/>
          </p:nvSpPr>
          <p:spPr>
            <a:xfrm>
              <a:off x="5539624" y="34914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6" name="pt86"/>
            <p:cNvSpPr/>
            <p:nvPr/>
          </p:nvSpPr>
          <p:spPr>
            <a:xfrm>
              <a:off x="5565352"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5346662" y="3800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8" name="pt88"/>
            <p:cNvSpPr/>
            <p:nvPr/>
          </p:nvSpPr>
          <p:spPr>
            <a:xfrm>
              <a:off x="5372390"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9" name="pt89"/>
            <p:cNvSpPr/>
            <p:nvPr/>
          </p:nvSpPr>
          <p:spPr>
            <a:xfrm>
              <a:off x="5346662" y="19478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5475303"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5256613" y="472627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5269477"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pt93"/>
            <p:cNvSpPr/>
            <p:nvPr/>
          </p:nvSpPr>
          <p:spPr>
            <a:xfrm>
              <a:off x="5501032" y="41088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4" name="pt94"/>
            <p:cNvSpPr/>
            <p:nvPr/>
          </p:nvSpPr>
          <p:spPr>
            <a:xfrm>
              <a:off x="5526760"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5693994" y="256527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5745450"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5282341" y="44175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8" name="pt98"/>
            <p:cNvSpPr/>
            <p:nvPr/>
          </p:nvSpPr>
          <p:spPr>
            <a:xfrm>
              <a:off x="5308070"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9" name="pt99"/>
            <p:cNvSpPr/>
            <p:nvPr/>
          </p:nvSpPr>
          <p:spPr>
            <a:xfrm>
              <a:off x="5539624" y="5034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0" name="pt100"/>
            <p:cNvSpPr/>
            <p:nvPr/>
          </p:nvSpPr>
          <p:spPr>
            <a:xfrm>
              <a:off x="5552488"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5578216" y="53437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5591081"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tx103"/>
            <p:cNvSpPr/>
            <p:nvPr/>
          </p:nvSpPr>
          <p:spPr>
            <a:xfrm>
              <a:off x="5879102" y="22558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4" name="tx104"/>
            <p:cNvSpPr/>
            <p:nvPr/>
          </p:nvSpPr>
          <p:spPr>
            <a:xfrm>
              <a:off x="5879102" y="287329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5" name="tx105"/>
            <p:cNvSpPr/>
            <p:nvPr/>
          </p:nvSpPr>
          <p:spPr>
            <a:xfrm>
              <a:off x="5879102" y="318200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6" name="tx106"/>
            <p:cNvSpPr/>
            <p:nvPr/>
          </p:nvSpPr>
          <p:spPr>
            <a:xfrm>
              <a:off x="5879102" y="34907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7" name="tx107"/>
            <p:cNvSpPr/>
            <p:nvPr/>
          </p:nvSpPr>
          <p:spPr>
            <a:xfrm>
              <a:off x="5879102" y="37994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8" name="tx108"/>
            <p:cNvSpPr/>
            <p:nvPr/>
          </p:nvSpPr>
          <p:spPr>
            <a:xfrm>
              <a:off x="5846948" y="194715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109" name="tx109"/>
            <p:cNvSpPr/>
            <p:nvPr/>
          </p:nvSpPr>
          <p:spPr>
            <a:xfrm>
              <a:off x="5879102" y="472558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0" name="tx110"/>
            <p:cNvSpPr/>
            <p:nvPr/>
          </p:nvSpPr>
          <p:spPr>
            <a:xfrm>
              <a:off x="5879102" y="410815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1" name="tx111"/>
            <p:cNvSpPr/>
            <p:nvPr/>
          </p:nvSpPr>
          <p:spPr>
            <a:xfrm>
              <a:off x="5879102" y="256458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12" name="tx112"/>
            <p:cNvSpPr/>
            <p:nvPr/>
          </p:nvSpPr>
          <p:spPr>
            <a:xfrm>
              <a:off x="5879102" y="441686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5879102" y="50342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879102" y="534301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4439868" y="1807768"/>
              <a:ext cx="1698066"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376344" y="535253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376344" y="498329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376344" y="461404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376344" y="4244798"/>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376344" y="387555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376344" y="3506304"/>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376344" y="313705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376344" y="276781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376344" y="239856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376344" y="202931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45352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7108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9680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22537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826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7399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341155" y="20293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624166" y="23985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649894" y="276781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521253" y="313705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559845" y="35063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289698" y="387555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572709" y="424479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624166" y="461404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624166" y="49832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8611302" y="535253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833665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33665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61966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61966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645394"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645394"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285198"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285198"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516753"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516753"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5553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5553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19666"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619666"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619666"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619666"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68209"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68209"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606802"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606802"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296003" y="19841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296003" y="19841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579014" y="2353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579014" y="2353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604742" y="27226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604742" y="27226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244546" y="38303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244546" y="38303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476101" y="30919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476101" y="30919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514693" y="34611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514693" y="34611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579014" y="45688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579014" y="45688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579014" y="49381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579014" y="49381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527557" y="419964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527557" y="41996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566150" y="5307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566150" y="5307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tx182"/>
            <p:cNvSpPr/>
            <p:nvPr/>
          </p:nvSpPr>
          <p:spPr>
            <a:xfrm>
              <a:off x="8849343" y="19834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3" name="tx183"/>
            <p:cNvSpPr/>
            <p:nvPr/>
          </p:nvSpPr>
          <p:spPr>
            <a:xfrm>
              <a:off x="8849343" y="235271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4" name="tx184"/>
            <p:cNvSpPr/>
            <p:nvPr/>
          </p:nvSpPr>
          <p:spPr>
            <a:xfrm>
              <a:off x="8849343" y="272196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5" name="tx185"/>
            <p:cNvSpPr/>
            <p:nvPr/>
          </p:nvSpPr>
          <p:spPr>
            <a:xfrm>
              <a:off x="8849343" y="38297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6" name="tx186"/>
            <p:cNvSpPr/>
            <p:nvPr/>
          </p:nvSpPr>
          <p:spPr>
            <a:xfrm>
              <a:off x="8849343" y="309121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7" name="tx187"/>
            <p:cNvSpPr/>
            <p:nvPr/>
          </p:nvSpPr>
          <p:spPr>
            <a:xfrm>
              <a:off x="8849343" y="346045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8" name="tx188"/>
            <p:cNvSpPr/>
            <p:nvPr/>
          </p:nvSpPr>
          <p:spPr>
            <a:xfrm>
              <a:off x="8849343" y="456819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9" name="tx189"/>
            <p:cNvSpPr/>
            <p:nvPr/>
          </p:nvSpPr>
          <p:spPr>
            <a:xfrm>
              <a:off x="8849343" y="493744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9343" y="419895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9343" y="53066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376344" y="1807768"/>
              <a:ext cx="1698066"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322982"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1932860"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439868"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074576"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376344"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7940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322982"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4001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16574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91473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1720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4292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26865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36908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5952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185257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1098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36714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59334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439868"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51705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7743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03161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2889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5461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8034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48597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7121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49694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2267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48402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71023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376344"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45352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7108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680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22537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826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399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42245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6486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9059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6322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4205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467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7039775" y="528901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39" name="tx239"/>
            <p:cNvSpPr/>
            <p:nvPr/>
          </p:nvSpPr>
          <p:spPr>
            <a:xfrm>
              <a:off x="6654563" y="49405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40" name="tx240"/>
            <p:cNvSpPr/>
            <p:nvPr/>
          </p:nvSpPr>
          <p:spPr>
            <a:xfrm>
              <a:off x="6884358" y="4549161"/>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41" name="tx241"/>
            <p:cNvSpPr/>
            <p:nvPr/>
          </p:nvSpPr>
          <p:spPr>
            <a:xfrm>
              <a:off x="6207523" y="4181223"/>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42" name="tx242"/>
            <p:cNvSpPr/>
            <p:nvPr/>
          </p:nvSpPr>
          <p:spPr>
            <a:xfrm>
              <a:off x="7052380" y="383282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43" name="tx243"/>
            <p:cNvSpPr/>
            <p:nvPr/>
          </p:nvSpPr>
          <p:spPr>
            <a:xfrm>
              <a:off x="6772708" y="346499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4" name="tx244"/>
            <p:cNvSpPr/>
            <p:nvPr/>
          </p:nvSpPr>
          <p:spPr>
            <a:xfrm>
              <a:off x="6959011" y="3095311"/>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5" name="tx245"/>
            <p:cNvSpPr/>
            <p:nvPr/>
          </p:nvSpPr>
          <p:spPr>
            <a:xfrm>
              <a:off x="6698055" y="2725081"/>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46" name="tx246"/>
            <p:cNvSpPr/>
            <p:nvPr/>
          </p:nvSpPr>
          <p:spPr>
            <a:xfrm>
              <a:off x="6636063" y="235725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7" name="tx247"/>
            <p:cNvSpPr/>
            <p:nvPr/>
          </p:nvSpPr>
          <p:spPr>
            <a:xfrm>
              <a:off x="7008670" y="1987570"/>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48" name="tx248"/>
            <p:cNvSpPr/>
            <p:nvPr/>
          </p:nvSpPr>
          <p:spPr>
            <a:xfrm>
              <a:off x="4090965" y="5325338"/>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9" name="tx249"/>
            <p:cNvSpPr/>
            <p:nvPr/>
          </p:nvSpPr>
          <p:spPr>
            <a:xfrm>
              <a:off x="4153121" y="5038834"/>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50" name="tx250"/>
            <p:cNvSpPr/>
            <p:nvPr/>
          </p:nvSpPr>
          <p:spPr>
            <a:xfrm>
              <a:off x="4022479" y="4728700"/>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51" name="tx251"/>
            <p:cNvSpPr/>
            <p:nvPr/>
          </p:nvSpPr>
          <p:spPr>
            <a:xfrm>
              <a:off x="3997650" y="4419985"/>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2" name="tx252"/>
            <p:cNvSpPr/>
            <p:nvPr/>
          </p:nvSpPr>
          <p:spPr>
            <a:xfrm>
              <a:off x="3966708" y="411127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3" name="tx253"/>
            <p:cNvSpPr/>
            <p:nvPr/>
          </p:nvSpPr>
          <p:spPr>
            <a:xfrm>
              <a:off x="3734130" y="3802556"/>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54" name="tx254"/>
            <p:cNvSpPr/>
            <p:nvPr/>
          </p:nvSpPr>
          <p:spPr>
            <a:xfrm>
              <a:off x="4028700" y="3471686"/>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5" name="tx255"/>
            <p:cNvSpPr/>
            <p:nvPr/>
          </p:nvSpPr>
          <p:spPr>
            <a:xfrm>
              <a:off x="4047418" y="3186545"/>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6" name="tx256"/>
            <p:cNvSpPr/>
            <p:nvPr/>
          </p:nvSpPr>
          <p:spPr>
            <a:xfrm>
              <a:off x="3090637" y="285556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57" name="tx257"/>
            <p:cNvSpPr/>
            <p:nvPr/>
          </p:nvSpPr>
          <p:spPr>
            <a:xfrm>
              <a:off x="4022479" y="25676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58" name="tx258"/>
            <p:cNvSpPr/>
            <p:nvPr/>
          </p:nvSpPr>
          <p:spPr>
            <a:xfrm>
              <a:off x="3836231" y="225898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9" name="tx259"/>
            <p:cNvSpPr/>
            <p:nvPr/>
          </p:nvSpPr>
          <p:spPr>
            <a:xfrm>
              <a:off x="3413584" y="1929422"/>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60" name="tx260"/>
            <p:cNvSpPr/>
            <p:nvPr/>
          </p:nvSpPr>
          <p:spPr>
            <a:xfrm>
              <a:off x="887094" y="4482952"/>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61" name="tx261"/>
            <p:cNvSpPr/>
            <p:nvPr/>
          </p:nvSpPr>
          <p:spPr>
            <a:xfrm>
              <a:off x="508103" y="279221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62" name="tx262"/>
            <p:cNvSpPr/>
            <p:nvPr/>
          </p:nvSpPr>
          <p:spPr>
            <a:xfrm>
              <a:off x="4024693"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26525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64" name="pt264"/>
            <p:cNvSpPr/>
            <p:nvPr/>
          </p:nvSpPr>
          <p:spPr>
            <a:xfrm>
              <a:off x="5872507"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51682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66" name="tx266"/>
            <p:cNvSpPr/>
            <p:nvPr/>
          </p:nvSpPr>
          <p:spPr>
            <a:xfrm>
              <a:off x="612407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322982"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2024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de la DTC3 en 2024 et 2025, ainsi que l'évolution de cette couverture entre ces deux années.
Dans l'ensemble, 2 pays sur 24 (8 %) figurant dans l'étude « WCAR » ont enregistré une baisse de leur couverture. La baisse la plus importante a été observée en Guinée-Bissau et au Nigeria (-1 point de pourcentage), suivis du Bénin, du Burkina Faso, du Cap-Vert, de la RDC, du Libéria, de la Mauritanie, du Sénégal, de la Sierra Leone, de Sao Tomé-et-Principe et du Togo (0 point de pourcentage).
On a constaté une augmentation de la couverture vaccinale contre la diphtérie, le tétanos et la coqueluche (DTC3) dans 12 pays (50 %). La couverture est restée inchangée dans 10 pays entre 2024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2024 et 2025, la couverture vaccinale contre la diphtérie, le tétanos et la coqueluche (DTC3) a augmenté dans 12 pays et a diminué dans deux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DTC3 dans les pays de l'WCAR, classés de la plus faible à la plus élevée, ainsi que le classement des 10 pays comptant le plus grand nombre d'enfants non vaccinés ou sous-vaccinés, sur la base des chiffres absolus.
En 2025, la couverture vaccinale contre la DTC3 variait de 46 % en République centrafricaine à 99 % au Ghana.
Six pays sur 24 (25 %) affichaient une couverture d’au moins 90 %.
Le Nigeria présentait une couverture DTC3 de 62 % et comptait le plus grand nombre absolu d’enfants non vaccinés ou sous-vaccinés de la région, suivi de la RDC.
Les pays à cohorte importante peuvent présenter un nombre élevé d'enfants non vaccinés ou sous-vaccinés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la République centrafricaine, le Nigeria et le Gabon affichaient les taux de couverture vaccinale DTC3 les plus faibles. Le Nigeria figurait également parmi les pays comptant le plus grand nombre d'enfants non vaccinés ou sous-vaccinés, aux côtés de la République centrafricaine, du Gabon et de la RDC.</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165689" y="2433731"/>
              <a:ext cx="1513093" cy="2968969"/>
            </a:xfrm>
            <a:custGeom>
              <a:avLst/>
              <a:gdLst/>
              <a:ahLst/>
              <a:cxnLst/>
              <a:rect l="0" t="0" r="0" b="0"/>
              <a:pathLst>
                <a:path w="1513093" h="2968969">
                  <a:moveTo>
                    <a:pt x="106860" y="1890544"/>
                  </a:moveTo>
                  <a:lnTo>
                    <a:pt x="121399" y="1941897"/>
                  </a:lnTo>
                  <a:lnTo>
                    <a:pt x="135938" y="1993251"/>
                  </a:lnTo>
                  <a:lnTo>
                    <a:pt x="150477" y="2044604"/>
                  </a:lnTo>
                  <a:lnTo>
                    <a:pt x="165016" y="2095958"/>
                  </a:lnTo>
                  <a:lnTo>
                    <a:pt x="179555" y="2147312"/>
                  </a:lnTo>
                  <a:lnTo>
                    <a:pt x="194094" y="2198665"/>
                  </a:lnTo>
                  <a:lnTo>
                    <a:pt x="208633" y="2250019"/>
                  </a:lnTo>
                  <a:lnTo>
                    <a:pt x="223171" y="2301372"/>
                  </a:lnTo>
                  <a:lnTo>
                    <a:pt x="237710" y="2352726"/>
                  </a:lnTo>
                  <a:lnTo>
                    <a:pt x="252249" y="2404079"/>
                  </a:lnTo>
                  <a:lnTo>
                    <a:pt x="266788" y="2455433"/>
                  </a:lnTo>
                  <a:lnTo>
                    <a:pt x="281327" y="2506786"/>
                  </a:lnTo>
                  <a:lnTo>
                    <a:pt x="295866" y="2558140"/>
                  </a:lnTo>
                  <a:lnTo>
                    <a:pt x="310405" y="2609494"/>
                  </a:lnTo>
                  <a:lnTo>
                    <a:pt x="324944" y="2660847"/>
                  </a:lnTo>
                  <a:lnTo>
                    <a:pt x="339483" y="2712201"/>
                  </a:lnTo>
                  <a:lnTo>
                    <a:pt x="354022" y="2763554"/>
                  </a:lnTo>
                  <a:lnTo>
                    <a:pt x="368560" y="2814908"/>
                  </a:lnTo>
                  <a:lnTo>
                    <a:pt x="383099" y="2866261"/>
                  </a:lnTo>
                  <a:lnTo>
                    <a:pt x="397638" y="2917615"/>
                  </a:lnTo>
                  <a:lnTo>
                    <a:pt x="412177" y="2968969"/>
                  </a:lnTo>
                  <a:lnTo>
                    <a:pt x="461595" y="2954062"/>
                  </a:lnTo>
                  <a:lnTo>
                    <a:pt x="510477" y="2937479"/>
                  </a:lnTo>
                  <a:lnTo>
                    <a:pt x="558764" y="2919239"/>
                  </a:lnTo>
                  <a:lnTo>
                    <a:pt x="606400" y="2899362"/>
                  </a:lnTo>
                  <a:lnTo>
                    <a:pt x="653332" y="2877872"/>
                  </a:lnTo>
                  <a:lnTo>
                    <a:pt x="699502" y="2854793"/>
                  </a:lnTo>
                  <a:lnTo>
                    <a:pt x="744859" y="2830153"/>
                  </a:lnTo>
                  <a:lnTo>
                    <a:pt x="789349" y="2803980"/>
                  </a:lnTo>
                  <a:lnTo>
                    <a:pt x="832920" y="2776306"/>
                  </a:lnTo>
                  <a:lnTo>
                    <a:pt x="875522" y="2747161"/>
                  </a:lnTo>
                  <a:lnTo>
                    <a:pt x="917105" y="2716579"/>
                  </a:lnTo>
                  <a:lnTo>
                    <a:pt x="957621" y="2684598"/>
                  </a:lnTo>
                  <a:lnTo>
                    <a:pt x="997023" y="2651253"/>
                  </a:lnTo>
                  <a:lnTo>
                    <a:pt x="1035264" y="2616583"/>
                  </a:lnTo>
                  <a:lnTo>
                    <a:pt x="1072300" y="2580629"/>
                  </a:lnTo>
                  <a:lnTo>
                    <a:pt x="1108089" y="2543433"/>
                  </a:lnTo>
                  <a:lnTo>
                    <a:pt x="1142587" y="2505038"/>
                  </a:lnTo>
                  <a:lnTo>
                    <a:pt x="1175757" y="2465488"/>
                  </a:lnTo>
                  <a:lnTo>
                    <a:pt x="1207557" y="2424831"/>
                  </a:lnTo>
                  <a:lnTo>
                    <a:pt x="1237953" y="2383112"/>
                  </a:lnTo>
                  <a:lnTo>
                    <a:pt x="1266908" y="2340380"/>
                  </a:lnTo>
                  <a:lnTo>
                    <a:pt x="1294389" y="2296686"/>
                  </a:lnTo>
                  <a:lnTo>
                    <a:pt x="1320363" y="2252080"/>
                  </a:lnTo>
                  <a:lnTo>
                    <a:pt x="1344800" y="2206614"/>
                  </a:lnTo>
                  <a:lnTo>
                    <a:pt x="1367673" y="2160341"/>
                  </a:lnTo>
                  <a:lnTo>
                    <a:pt x="1388954" y="2113314"/>
                  </a:lnTo>
                  <a:lnTo>
                    <a:pt x="1408619" y="2065590"/>
                  </a:lnTo>
                  <a:lnTo>
                    <a:pt x="1426644" y="2017222"/>
                  </a:lnTo>
                  <a:lnTo>
                    <a:pt x="1443009" y="1968267"/>
                  </a:lnTo>
                  <a:lnTo>
                    <a:pt x="1457695" y="1918783"/>
                  </a:lnTo>
                  <a:lnTo>
                    <a:pt x="1470684" y="1868826"/>
                  </a:lnTo>
                  <a:lnTo>
                    <a:pt x="1481962" y="1818456"/>
                  </a:lnTo>
                  <a:lnTo>
                    <a:pt x="1491515" y="1767730"/>
                  </a:lnTo>
                  <a:lnTo>
                    <a:pt x="1499333" y="1716708"/>
                  </a:lnTo>
                  <a:lnTo>
                    <a:pt x="1505405" y="1665449"/>
                  </a:lnTo>
                  <a:lnTo>
                    <a:pt x="1509726" y="1614013"/>
                  </a:lnTo>
                  <a:lnTo>
                    <a:pt x="1512290" y="1562459"/>
                  </a:lnTo>
                  <a:lnTo>
                    <a:pt x="1513093" y="1510848"/>
                  </a:lnTo>
                  <a:lnTo>
                    <a:pt x="1512136" y="1459240"/>
                  </a:lnTo>
                  <a:lnTo>
                    <a:pt x="1509419" y="1407694"/>
                  </a:lnTo>
                  <a:lnTo>
                    <a:pt x="1504946" y="1356270"/>
                  </a:lnTo>
                  <a:lnTo>
                    <a:pt x="1498721" y="1305030"/>
                  </a:lnTo>
                  <a:lnTo>
                    <a:pt x="1490752" y="1254031"/>
                  </a:lnTo>
                  <a:lnTo>
                    <a:pt x="1481048" y="1203334"/>
                  </a:lnTo>
                  <a:lnTo>
                    <a:pt x="1469621" y="1152997"/>
                  </a:lnTo>
                  <a:lnTo>
                    <a:pt x="1456483" y="1103080"/>
                  </a:lnTo>
                  <a:lnTo>
                    <a:pt x="1441651" y="1053639"/>
                  </a:lnTo>
                  <a:lnTo>
                    <a:pt x="1425140" y="1004734"/>
                  </a:lnTo>
                  <a:lnTo>
                    <a:pt x="1406972" y="956420"/>
                  </a:lnTo>
                  <a:lnTo>
                    <a:pt x="1387165" y="908753"/>
                  </a:lnTo>
                  <a:lnTo>
                    <a:pt x="1365745" y="861790"/>
                  </a:lnTo>
                  <a:lnTo>
                    <a:pt x="1342735" y="815585"/>
                  </a:lnTo>
                  <a:lnTo>
                    <a:pt x="1318162" y="770192"/>
                  </a:lnTo>
                  <a:lnTo>
                    <a:pt x="1292056" y="725663"/>
                  </a:lnTo>
                  <a:lnTo>
                    <a:pt x="1264445" y="682051"/>
                  </a:lnTo>
                  <a:lnTo>
                    <a:pt x="1235364" y="639406"/>
                  </a:lnTo>
                  <a:lnTo>
                    <a:pt x="1204844" y="597777"/>
                  </a:lnTo>
                  <a:lnTo>
                    <a:pt x="1172923" y="557214"/>
                  </a:lnTo>
                  <a:lnTo>
                    <a:pt x="1139636" y="517763"/>
                  </a:lnTo>
                  <a:lnTo>
                    <a:pt x="1105024" y="479470"/>
                  </a:lnTo>
                  <a:lnTo>
                    <a:pt x="1069125" y="442381"/>
                  </a:lnTo>
                  <a:lnTo>
                    <a:pt x="1031982" y="406537"/>
                  </a:lnTo>
                  <a:lnTo>
                    <a:pt x="993638" y="371981"/>
                  </a:lnTo>
                  <a:lnTo>
                    <a:pt x="954138" y="338753"/>
                  </a:lnTo>
                  <a:lnTo>
                    <a:pt x="913527" y="306892"/>
                  </a:lnTo>
                  <a:lnTo>
                    <a:pt x="871853" y="276435"/>
                  </a:lnTo>
                  <a:lnTo>
                    <a:pt x="829165" y="247416"/>
                  </a:lnTo>
                  <a:lnTo>
                    <a:pt x="785512" y="219871"/>
                  </a:lnTo>
                  <a:lnTo>
                    <a:pt x="740944" y="193831"/>
                  </a:lnTo>
                  <a:lnTo>
                    <a:pt x="695515" y="169325"/>
                  </a:lnTo>
                  <a:lnTo>
                    <a:pt x="649275" y="146384"/>
                  </a:lnTo>
                  <a:lnTo>
                    <a:pt x="602281" y="125033"/>
                  </a:lnTo>
                  <a:lnTo>
                    <a:pt x="554585" y="105298"/>
                  </a:lnTo>
                  <a:lnTo>
                    <a:pt x="506244" y="87201"/>
                  </a:lnTo>
                  <a:lnTo>
                    <a:pt x="457314" y="70763"/>
                  </a:lnTo>
                  <a:lnTo>
                    <a:pt x="407852" y="56004"/>
                  </a:lnTo>
                  <a:lnTo>
                    <a:pt x="357914" y="42940"/>
                  </a:lnTo>
                  <a:lnTo>
                    <a:pt x="307561" y="31588"/>
                  </a:lnTo>
                  <a:lnTo>
                    <a:pt x="256849" y="21959"/>
                  </a:lnTo>
                  <a:lnTo>
                    <a:pt x="205839" y="14066"/>
                  </a:lnTo>
                  <a:lnTo>
                    <a:pt x="154589" y="7917"/>
                  </a:lnTo>
                  <a:lnTo>
                    <a:pt x="103159" y="3520"/>
                  </a:lnTo>
                  <a:lnTo>
                    <a:pt x="51609" y="880"/>
                  </a:lnTo>
                  <a:lnTo>
                    <a:pt x="0" y="0"/>
                  </a:lnTo>
                  <a:lnTo>
                    <a:pt x="0" y="53371"/>
                  </a:lnTo>
                  <a:lnTo>
                    <a:pt x="0" y="106743"/>
                  </a:lnTo>
                  <a:lnTo>
                    <a:pt x="0" y="160115"/>
                  </a:lnTo>
                  <a:lnTo>
                    <a:pt x="0" y="213487"/>
                  </a:lnTo>
                  <a:lnTo>
                    <a:pt x="0" y="266859"/>
                  </a:lnTo>
                  <a:lnTo>
                    <a:pt x="0" y="320231"/>
                  </a:lnTo>
                  <a:lnTo>
                    <a:pt x="0" y="373603"/>
                  </a:lnTo>
                  <a:lnTo>
                    <a:pt x="0" y="426975"/>
                  </a:lnTo>
                  <a:lnTo>
                    <a:pt x="0" y="480347"/>
                  </a:lnTo>
                  <a:lnTo>
                    <a:pt x="0" y="533719"/>
                  </a:lnTo>
                  <a:lnTo>
                    <a:pt x="0" y="587091"/>
                  </a:lnTo>
                  <a:lnTo>
                    <a:pt x="0" y="640463"/>
                  </a:lnTo>
                  <a:lnTo>
                    <a:pt x="0" y="693835"/>
                  </a:lnTo>
                  <a:lnTo>
                    <a:pt x="0" y="747207"/>
                  </a:lnTo>
                  <a:lnTo>
                    <a:pt x="0" y="800579"/>
                  </a:lnTo>
                  <a:lnTo>
                    <a:pt x="0" y="853951"/>
                  </a:lnTo>
                  <a:lnTo>
                    <a:pt x="0" y="907323"/>
                  </a:lnTo>
                  <a:lnTo>
                    <a:pt x="0" y="960695"/>
                  </a:lnTo>
                  <a:lnTo>
                    <a:pt x="0" y="1014067"/>
                  </a:lnTo>
                  <a:lnTo>
                    <a:pt x="0" y="1067439"/>
                  </a:lnTo>
                  <a:lnTo>
                    <a:pt x="0" y="1120811"/>
                  </a:lnTo>
                  <a:lnTo>
                    <a:pt x="53365" y="1124458"/>
                  </a:lnTo>
                  <a:lnTo>
                    <a:pt x="105739" y="1135331"/>
                  </a:lnTo>
                  <a:lnTo>
                    <a:pt x="156146" y="1153227"/>
                  </a:lnTo>
                  <a:lnTo>
                    <a:pt x="203651" y="1177815"/>
                  </a:lnTo>
                  <a:lnTo>
                    <a:pt x="247369" y="1208636"/>
                  </a:lnTo>
                  <a:lnTo>
                    <a:pt x="286487" y="1245118"/>
                  </a:lnTo>
                  <a:lnTo>
                    <a:pt x="320279" y="1286583"/>
                  </a:lnTo>
                  <a:lnTo>
                    <a:pt x="348116" y="1332259"/>
                  </a:lnTo>
                  <a:lnTo>
                    <a:pt x="369480" y="1381298"/>
                  </a:lnTo>
                  <a:lnTo>
                    <a:pt x="383975" y="1432787"/>
                  </a:lnTo>
                  <a:lnTo>
                    <a:pt x="391331" y="1485769"/>
                  </a:lnTo>
                  <a:lnTo>
                    <a:pt x="391410" y="1539259"/>
                  </a:lnTo>
                  <a:lnTo>
                    <a:pt x="384212" y="1592263"/>
                  </a:lnTo>
                  <a:lnTo>
                    <a:pt x="369870" y="1643795"/>
                  </a:lnTo>
                  <a:lnTo>
                    <a:pt x="348652" y="1692896"/>
                  </a:lnTo>
                  <a:lnTo>
                    <a:pt x="320950" y="1738655"/>
                  </a:lnTo>
                  <a:lnTo>
                    <a:pt x="287282" y="1780220"/>
                  </a:lnTo>
                  <a:lnTo>
                    <a:pt x="248272" y="1816818"/>
                  </a:lnTo>
                  <a:lnTo>
                    <a:pt x="204646" y="1847769"/>
                  </a:lnTo>
                  <a:lnTo>
                    <a:pt x="157215" y="1872498"/>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700032" y="4044284"/>
              <a:ext cx="1877834" cy="1415623"/>
            </a:xfrm>
            <a:custGeom>
              <a:avLst/>
              <a:gdLst/>
              <a:ahLst/>
              <a:cxnLst/>
              <a:rect l="0" t="0" r="0" b="0"/>
              <a:pathLst>
                <a:path w="1877834" h="1415623">
                  <a:moveTo>
                    <a:pt x="1085672" y="0"/>
                  </a:moveTo>
                  <a:lnTo>
                    <a:pt x="1033973" y="13259"/>
                  </a:lnTo>
                  <a:lnTo>
                    <a:pt x="982274" y="26519"/>
                  </a:lnTo>
                  <a:lnTo>
                    <a:pt x="930576" y="39778"/>
                  </a:lnTo>
                  <a:lnTo>
                    <a:pt x="878877" y="53038"/>
                  </a:lnTo>
                  <a:lnTo>
                    <a:pt x="827178" y="66297"/>
                  </a:lnTo>
                  <a:lnTo>
                    <a:pt x="775480" y="79557"/>
                  </a:lnTo>
                  <a:lnTo>
                    <a:pt x="723781" y="92816"/>
                  </a:lnTo>
                  <a:lnTo>
                    <a:pt x="672082" y="106076"/>
                  </a:lnTo>
                  <a:lnTo>
                    <a:pt x="620384" y="119335"/>
                  </a:lnTo>
                  <a:lnTo>
                    <a:pt x="568685" y="132595"/>
                  </a:lnTo>
                  <a:lnTo>
                    <a:pt x="516986" y="145855"/>
                  </a:lnTo>
                  <a:lnTo>
                    <a:pt x="465288" y="159114"/>
                  </a:lnTo>
                  <a:lnTo>
                    <a:pt x="413589" y="172374"/>
                  </a:lnTo>
                  <a:lnTo>
                    <a:pt x="361890" y="185633"/>
                  </a:lnTo>
                  <a:lnTo>
                    <a:pt x="310192" y="198893"/>
                  </a:lnTo>
                  <a:lnTo>
                    <a:pt x="258493" y="212152"/>
                  </a:lnTo>
                  <a:lnTo>
                    <a:pt x="206794" y="225412"/>
                  </a:lnTo>
                  <a:lnTo>
                    <a:pt x="155096" y="238671"/>
                  </a:lnTo>
                  <a:lnTo>
                    <a:pt x="103397" y="251931"/>
                  </a:lnTo>
                  <a:lnTo>
                    <a:pt x="51698" y="265190"/>
                  </a:lnTo>
                  <a:lnTo>
                    <a:pt x="0" y="278450"/>
                  </a:lnTo>
                  <a:lnTo>
                    <a:pt x="13603" y="327982"/>
                  </a:lnTo>
                  <a:lnTo>
                    <a:pt x="28881" y="377024"/>
                  </a:lnTo>
                  <a:lnTo>
                    <a:pt x="45814" y="425519"/>
                  </a:lnTo>
                  <a:lnTo>
                    <a:pt x="64384" y="473411"/>
                  </a:lnTo>
                  <a:lnTo>
                    <a:pt x="84568" y="520645"/>
                  </a:lnTo>
                  <a:lnTo>
                    <a:pt x="106344" y="567168"/>
                  </a:lnTo>
                  <a:lnTo>
                    <a:pt x="129687" y="612924"/>
                  </a:lnTo>
                  <a:lnTo>
                    <a:pt x="154569" y="657861"/>
                  </a:lnTo>
                  <a:lnTo>
                    <a:pt x="180962" y="701928"/>
                  </a:lnTo>
                  <a:lnTo>
                    <a:pt x="208836" y="745074"/>
                  </a:lnTo>
                  <a:lnTo>
                    <a:pt x="238158" y="787248"/>
                  </a:lnTo>
                  <a:lnTo>
                    <a:pt x="268895" y="828403"/>
                  </a:lnTo>
                  <a:lnTo>
                    <a:pt x="301011" y="868491"/>
                  </a:lnTo>
                  <a:lnTo>
                    <a:pt x="334469" y="907466"/>
                  </a:lnTo>
                  <a:lnTo>
                    <a:pt x="369231" y="945283"/>
                  </a:lnTo>
                  <a:lnTo>
                    <a:pt x="405257" y="981898"/>
                  </a:lnTo>
                  <a:lnTo>
                    <a:pt x="442504" y="1017269"/>
                  </a:lnTo>
                  <a:lnTo>
                    <a:pt x="480931" y="1051356"/>
                  </a:lnTo>
                  <a:lnTo>
                    <a:pt x="520492" y="1084118"/>
                  </a:lnTo>
                  <a:lnTo>
                    <a:pt x="561143" y="1115519"/>
                  </a:lnTo>
                  <a:lnTo>
                    <a:pt x="602836" y="1145522"/>
                  </a:lnTo>
                  <a:lnTo>
                    <a:pt x="645524" y="1174092"/>
                  </a:lnTo>
                  <a:lnTo>
                    <a:pt x="689157" y="1201197"/>
                  </a:lnTo>
                  <a:lnTo>
                    <a:pt x="733684" y="1226806"/>
                  </a:lnTo>
                  <a:lnTo>
                    <a:pt x="779056" y="1250888"/>
                  </a:lnTo>
                  <a:lnTo>
                    <a:pt x="825218" y="1273416"/>
                  </a:lnTo>
                  <a:lnTo>
                    <a:pt x="872119" y="1294365"/>
                  </a:lnTo>
                  <a:lnTo>
                    <a:pt x="919703" y="1313709"/>
                  </a:lnTo>
                  <a:lnTo>
                    <a:pt x="967917" y="1331427"/>
                  </a:lnTo>
                  <a:lnTo>
                    <a:pt x="1016704" y="1347498"/>
                  </a:lnTo>
                  <a:lnTo>
                    <a:pt x="1066009" y="1361905"/>
                  </a:lnTo>
                  <a:lnTo>
                    <a:pt x="1115774" y="1374629"/>
                  </a:lnTo>
                  <a:lnTo>
                    <a:pt x="1165943" y="1385657"/>
                  </a:lnTo>
                  <a:lnTo>
                    <a:pt x="1216457" y="1394975"/>
                  </a:lnTo>
                  <a:lnTo>
                    <a:pt x="1267258" y="1402574"/>
                  </a:lnTo>
                  <a:lnTo>
                    <a:pt x="1318288" y="1408444"/>
                  </a:lnTo>
                  <a:lnTo>
                    <a:pt x="1369487" y="1412578"/>
                  </a:lnTo>
                  <a:lnTo>
                    <a:pt x="1420798" y="1414972"/>
                  </a:lnTo>
                  <a:lnTo>
                    <a:pt x="1472160" y="1415623"/>
                  </a:lnTo>
                  <a:lnTo>
                    <a:pt x="1523515" y="1414531"/>
                  </a:lnTo>
                  <a:lnTo>
                    <a:pt x="1574803" y="1411696"/>
                  </a:lnTo>
                  <a:lnTo>
                    <a:pt x="1625965" y="1407121"/>
                  </a:lnTo>
                  <a:lnTo>
                    <a:pt x="1676942" y="1400813"/>
                  </a:lnTo>
                  <a:lnTo>
                    <a:pt x="1727676" y="1392778"/>
                  </a:lnTo>
                  <a:lnTo>
                    <a:pt x="1778108" y="1383026"/>
                  </a:lnTo>
                  <a:lnTo>
                    <a:pt x="1828180" y="1371567"/>
                  </a:lnTo>
                  <a:lnTo>
                    <a:pt x="1877834" y="1358415"/>
                  </a:lnTo>
                  <a:lnTo>
                    <a:pt x="1863295" y="1307062"/>
                  </a:lnTo>
                  <a:lnTo>
                    <a:pt x="1848757" y="1255708"/>
                  </a:lnTo>
                  <a:lnTo>
                    <a:pt x="1834218" y="1204355"/>
                  </a:lnTo>
                  <a:lnTo>
                    <a:pt x="1819679" y="1153001"/>
                  </a:lnTo>
                  <a:lnTo>
                    <a:pt x="1805140" y="1101648"/>
                  </a:lnTo>
                  <a:lnTo>
                    <a:pt x="1790601" y="1050294"/>
                  </a:lnTo>
                  <a:lnTo>
                    <a:pt x="1776062" y="998940"/>
                  </a:lnTo>
                  <a:lnTo>
                    <a:pt x="1761523" y="947587"/>
                  </a:lnTo>
                  <a:lnTo>
                    <a:pt x="1746984" y="896233"/>
                  </a:lnTo>
                  <a:lnTo>
                    <a:pt x="1732445" y="844880"/>
                  </a:lnTo>
                  <a:lnTo>
                    <a:pt x="1717906" y="793526"/>
                  </a:lnTo>
                  <a:lnTo>
                    <a:pt x="1703368" y="742173"/>
                  </a:lnTo>
                  <a:lnTo>
                    <a:pt x="1688829" y="690819"/>
                  </a:lnTo>
                  <a:lnTo>
                    <a:pt x="1674290" y="639465"/>
                  </a:lnTo>
                  <a:lnTo>
                    <a:pt x="1659751" y="588112"/>
                  </a:lnTo>
                  <a:lnTo>
                    <a:pt x="1645212" y="536758"/>
                  </a:lnTo>
                  <a:lnTo>
                    <a:pt x="1630673" y="485405"/>
                  </a:lnTo>
                  <a:lnTo>
                    <a:pt x="1616134" y="434051"/>
                  </a:lnTo>
                  <a:lnTo>
                    <a:pt x="1601595" y="382698"/>
                  </a:lnTo>
                  <a:lnTo>
                    <a:pt x="1587056" y="331344"/>
                  </a:lnTo>
                  <a:lnTo>
                    <a:pt x="1572518" y="279991"/>
                  </a:lnTo>
                  <a:lnTo>
                    <a:pt x="1521533" y="290826"/>
                  </a:lnTo>
                  <a:lnTo>
                    <a:pt x="1469562" y="294806"/>
                  </a:lnTo>
                  <a:lnTo>
                    <a:pt x="1417523" y="291862"/>
                  </a:lnTo>
                  <a:lnTo>
                    <a:pt x="1366332" y="282043"/>
                  </a:lnTo>
                  <a:lnTo>
                    <a:pt x="1316896" y="265525"/>
                  </a:lnTo>
                  <a:lnTo>
                    <a:pt x="1270086" y="242599"/>
                  </a:lnTo>
                  <a:lnTo>
                    <a:pt x="1226728" y="213669"/>
                  </a:lnTo>
                  <a:lnTo>
                    <a:pt x="1187589" y="179246"/>
                  </a:lnTo>
                  <a:lnTo>
                    <a:pt x="1153359" y="139938"/>
                  </a:lnTo>
                  <a:lnTo>
                    <a:pt x="1124643" y="96439"/>
                  </a:lnTo>
                  <a:lnTo>
                    <a:pt x="1101946" y="49517"/>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652739" y="3865320"/>
              <a:ext cx="1132964" cy="457414"/>
            </a:xfrm>
            <a:custGeom>
              <a:avLst/>
              <a:gdLst/>
              <a:ahLst/>
              <a:cxnLst/>
              <a:rect l="0" t="0" r="0" b="0"/>
              <a:pathLst>
                <a:path w="1132964" h="457414">
                  <a:moveTo>
                    <a:pt x="1121235" y="60375"/>
                  </a:moveTo>
                  <a:lnTo>
                    <a:pt x="1067940" y="57500"/>
                  </a:lnTo>
                  <a:lnTo>
                    <a:pt x="1014646" y="54625"/>
                  </a:lnTo>
                  <a:lnTo>
                    <a:pt x="961351" y="51750"/>
                  </a:lnTo>
                  <a:lnTo>
                    <a:pt x="908057" y="48875"/>
                  </a:lnTo>
                  <a:lnTo>
                    <a:pt x="854762" y="46000"/>
                  </a:lnTo>
                  <a:lnTo>
                    <a:pt x="801468" y="43125"/>
                  </a:lnTo>
                  <a:lnTo>
                    <a:pt x="748174" y="40250"/>
                  </a:lnTo>
                  <a:lnTo>
                    <a:pt x="694879" y="37375"/>
                  </a:lnTo>
                  <a:lnTo>
                    <a:pt x="641585" y="34500"/>
                  </a:lnTo>
                  <a:lnTo>
                    <a:pt x="588290" y="31625"/>
                  </a:lnTo>
                  <a:lnTo>
                    <a:pt x="534996" y="28750"/>
                  </a:lnTo>
                  <a:lnTo>
                    <a:pt x="481701" y="25875"/>
                  </a:lnTo>
                  <a:lnTo>
                    <a:pt x="428407" y="23000"/>
                  </a:lnTo>
                  <a:lnTo>
                    <a:pt x="375112" y="20125"/>
                  </a:lnTo>
                  <a:lnTo>
                    <a:pt x="321818" y="17250"/>
                  </a:lnTo>
                  <a:lnTo>
                    <a:pt x="268523" y="14375"/>
                  </a:lnTo>
                  <a:lnTo>
                    <a:pt x="215229" y="11500"/>
                  </a:lnTo>
                  <a:lnTo>
                    <a:pt x="161934" y="8625"/>
                  </a:lnTo>
                  <a:lnTo>
                    <a:pt x="108640" y="5750"/>
                  </a:lnTo>
                  <a:lnTo>
                    <a:pt x="55345" y="2875"/>
                  </a:lnTo>
                  <a:lnTo>
                    <a:pt x="2051" y="0"/>
                  </a:lnTo>
                  <a:lnTo>
                    <a:pt x="157" y="51232"/>
                  </a:lnTo>
                  <a:lnTo>
                    <a:pt x="0" y="102500"/>
                  </a:lnTo>
                  <a:lnTo>
                    <a:pt x="1579" y="153743"/>
                  </a:lnTo>
                  <a:lnTo>
                    <a:pt x="4894" y="204904"/>
                  </a:lnTo>
                  <a:lnTo>
                    <a:pt x="9940" y="255923"/>
                  </a:lnTo>
                  <a:lnTo>
                    <a:pt x="16712" y="306742"/>
                  </a:lnTo>
                  <a:lnTo>
                    <a:pt x="25201" y="357302"/>
                  </a:lnTo>
                  <a:lnTo>
                    <a:pt x="35398" y="407545"/>
                  </a:lnTo>
                  <a:lnTo>
                    <a:pt x="47292" y="457414"/>
                  </a:lnTo>
                  <a:lnTo>
                    <a:pt x="98991" y="444155"/>
                  </a:lnTo>
                  <a:lnTo>
                    <a:pt x="150689" y="430895"/>
                  </a:lnTo>
                  <a:lnTo>
                    <a:pt x="202388" y="417636"/>
                  </a:lnTo>
                  <a:lnTo>
                    <a:pt x="254087" y="404376"/>
                  </a:lnTo>
                  <a:lnTo>
                    <a:pt x="305785" y="391117"/>
                  </a:lnTo>
                  <a:lnTo>
                    <a:pt x="357484" y="377857"/>
                  </a:lnTo>
                  <a:lnTo>
                    <a:pt x="409183" y="364598"/>
                  </a:lnTo>
                  <a:lnTo>
                    <a:pt x="460881" y="351338"/>
                  </a:lnTo>
                  <a:lnTo>
                    <a:pt x="512580" y="338078"/>
                  </a:lnTo>
                  <a:lnTo>
                    <a:pt x="564279" y="324819"/>
                  </a:lnTo>
                  <a:lnTo>
                    <a:pt x="615977" y="311559"/>
                  </a:lnTo>
                  <a:lnTo>
                    <a:pt x="667676" y="298300"/>
                  </a:lnTo>
                  <a:lnTo>
                    <a:pt x="719375" y="285040"/>
                  </a:lnTo>
                  <a:lnTo>
                    <a:pt x="771073" y="271781"/>
                  </a:lnTo>
                  <a:lnTo>
                    <a:pt x="822772" y="258521"/>
                  </a:lnTo>
                  <a:lnTo>
                    <a:pt x="874471" y="245262"/>
                  </a:lnTo>
                  <a:lnTo>
                    <a:pt x="926169" y="232002"/>
                  </a:lnTo>
                  <a:lnTo>
                    <a:pt x="977868" y="218742"/>
                  </a:lnTo>
                  <a:lnTo>
                    <a:pt x="1029567" y="205483"/>
                  </a:lnTo>
                  <a:lnTo>
                    <a:pt x="1081265" y="192223"/>
                  </a:lnTo>
                  <a:lnTo>
                    <a:pt x="1132964" y="178964"/>
                  </a:lnTo>
                  <a:lnTo>
                    <a:pt x="1122570" y="120117"/>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654790" y="3478834"/>
              <a:ext cx="1137849" cy="446861"/>
            </a:xfrm>
            <a:custGeom>
              <a:avLst/>
              <a:gdLst/>
              <a:ahLst/>
              <a:cxnLst/>
              <a:rect l="0" t="0" r="0" b="0"/>
              <a:pathLst>
                <a:path w="1137849" h="446861">
                  <a:moveTo>
                    <a:pt x="1137849" y="346661"/>
                  </a:moveTo>
                  <a:lnTo>
                    <a:pt x="1087094" y="330153"/>
                  </a:lnTo>
                  <a:lnTo>
                    <a:pt x="1036339" y="313645"/>
                  </a:lnTo>
                  <a:lnTo>
                    <a:pt x="985584" y="297138"/>
                  </a:lnTo>
                  <a:lnTo>
                    <a:pt x="934829" y="280630"/>
                  </a:lnTo>
                  <a:lnTo>
                    <a:pt x="884075" y="264122"/>
                  </a:lnTo>
                  <a:lnTo>
                    <a:pt x="833320" y="247615"/>
                  </a:lnTo>
                  <a:lnTo>
                    <a:pt x="782565" y="231107"/>
                  </a:lnTo>
                  <a:lnTo>
                    <a:pt x="731810" y="214599"/>
                  </a:lnTo>
                  <a:lnTo>
                    <a:pt x="681055" y="198092"/>
                  </a:lnTo>
                  <a:lnTo>
                    <a:pt x="630300" y="181584"/>
                  </a:lnTo>
                  <a:lnTo>
                    <a:pt x="579545" y="165076"/>
                  </a:lnTo>
                  <a:lnTo>
                    <a:pt x="528790" y="148569"/>
                  </a:lnTo>
                  <a:lnTo>
                    <a:pt x="478035" y="132061"/>
                  </a:lnTo>
                  <a:lnTo>
                    <a:pt x="427280" y="115553"/>
                  </a:lnTo>
                  <a:lnTo>
                    <a:pt x="376525" y="99046"/>
                  </a:lnTo>
                  <a:lnTo>
                    <a:pt x="325770" y="82538"/>
                  </a:lnTo>
                  <a:lnTo>
                    <a:pt x="275015" y="66030"/>
                  </a:lnTo>
                  <a:lnTo>
                    <a:pt x="224260" y="49523"/>
                  </a:lnTo>
                  <a:lnTo>
                    <a:pt x="173505" y="33015"/>
                  </a:lnTo>
                  <a:lnTo>
                    <a:pt x="122750" y="16507"/>
                  </a:lnTo>
                  <a:lnTo>
                    <a:pt x="71995" y="0"/>
                  </a:lnTo>
                  <a:lnTo>
                    <a:pt x="55576" y="53871"/>
                  </a:lnTo>
                  <a:lnTo>
                    <a:pt x="41173" y="108316"/>
                  </a:lnTo>
                  <a:lnTo>
                    <a:pt x="28806" y="163259"/>
                  </a:lnTo>
                  <a:lnTo>
                    <a:pt x="18493" y="218625"/>
                  </a:lnTo>
                  <a:lnTo>
                    <a:pt x="10246" y="274336"/>
                  </a:lnTo>
                  <a:lnTo>
                    <a:pt x="4079" y="330315"/>
                  </a:lnTo>
                  <a:lnTo>
                    <a:pt x="0" y="386485"/>
                  </a:lnTo>
                  <a:lnTo>
                    <a:pt x="53294" y="389360"/>
                  </a:lnTo>
                  <a:lnTo>
                    <a:pt x="106588" y="392235"/>
                  </a:lnTo>
                  <a:lnTo>
                    <a:pt x="159883" y="395110"/>
                  </a:lnTo>
                  <a:lnTo>
                    <a:pt x="213177" y="397985"/>
                  </a:lnTo>
                  <a:lnTo>
                    <a:pt x="266472" y="400860"/>
                  </a:lnTo>
                  <a:lnTo>
                    <a:pt x="319766" y="403735"/>
                  </a:lnTo>
                  <a:lnTo>
                    <a:pt x="373061" y="406610"/>
                  </a:lnTo>
                  <a:lnTo>
                    <a:pt x="426355" y="409485"/>
                  </a:lnTo>
                  <a:lnTo>
                    <a:pt x="479650" y="412360"/>
                  </a:lnTo>
                  <a:lnTo>
                    <a:pt x="532944" y="415235"/>
                  </a:lnTo>
                  <a:lnTo>
                    <a:pt x="586239" y="418110"/>
                  </a:lnTo>
                  <a:lnTo>
                    <a:pt x="639533" y="420985"/>
                  </a:lnTo>
                  <a:lnTo>
                    <a:pt x="692828" y="423861"/>
                  </a:lnTo>
                  <a:lnTo>
                    <a:pt x="746122" y="426736"/>
                  </a:lnTo>
                  <a:lnTo>
                    <a:pt x="799417" y="429611"/>
                  </a:lnTo>
                  <a:lnTo>
                    <a:pt x="852711" y="432486"/>
                  </a:lnTo>
                  <a:lnTo>
                    <a:pt x="906006" y="435361"/>
                  </a:lnTo>
                  <a:lnTo>
                    <a:pt x="959300" y="438236"/>
                  </a:lnTo>
                  <a:lnTo>
                    <a:pt x="1012595" y="441111"/>
                  </a:lnTo>
                  <a:lnTo>
                    <a:pt x="1065889" y="443986"/>
                  </a:lnTo>
                  <a:lnTo>
                    <a:pt x="1119184" y="446861"/>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26786" y="3240474"/>
              <a:ext cx="1091986" cy="585021"/>
            </a:xfrm>
            <a:custGeom>
              <a:avLst/>
              <a:gdLst/>
              <a:ahLst/>
              <a:cxnLst/>
              <a:rect l="0" t="0" r="0" b="0"/>
              <a:pathLst>
                <a:path w="1091986" h="585021">
                  <a:moveTo>
                    <a:pt x="1091986" y="523224"/>
                  </a:moveTo>
                  <a:lnTo>
                    <a:pt x="1044787" y="498309"/>
                  </a:lnTo>
                  <a:lnTo>
                    <a:pt x="997587" y="473393"/>
                  </a:lnTo>
                  <a:lnTo>
                    <a:pt x="950388" y="448478"/>
                  </a:lnTo>
                  <a:lnTo>
                    <a:pt x="903188" y="423562"/>
                  </a:lnTo>
                  <a:lnTo>
                    <a:pt x="855989" y="398647"/>
                  </a:lnTo>
                  <a:lnTo>
                    <a:pt x="808790" y="373731"/>
                  </a:lnTo>
                  <a:lnTo>
                    <a:pt x="761590" y="348816"/>
                  </a:lnTo>
                  <a:lnTo>
                    <a:pt x="714391" y="323900"/>
                  </a:lnTo>
                  <a:lnTo>
                    <a:pt x="667191" y="298985"/>
                  </a:lnTo>
                  <a:lnTo>
                    <a:pt x="619992" y="274069"/>
                  </a:lnTo>
                  <a:lnTo>
                    <a:pt x="572792" y="249154"/>
                  </a:lnTo>
                  <a:lnTo>
                    <a:pt x="525593" y="224239"/>
                  </a:lnTo>
                  <a:lnTo>
                    <a:pt x="478393" y="199323"/>
                  </a:lnTo>
                  <a:lnTo>
                    <a:pt x="431194" y="174408"/>
                  </a:lnTo>
                  <a:lnTo>
                    <a:pt x="383995" y="149492"/>
                  </a:lnTo>
                  <a:lnTo>
                    <a:pt x="336795" y="124577"/>
                  </a:lnTo>
                  <a:lnTo>
                    <a:pt x="289596" y="99661"/>
                  </a:lnTo>
                  <a:lnTo>
                    <a:pt x="242396" y="74746"/>
                  </a:lnTo>
                  <a:lnTo>
                    <a:pt x="195197" y="49830"/>
                  </a:lnTo>
                  <a:lnTo>
                    <a:pt x="147997" y="24915"/>
                  </a:lnTo>
                  <a:lnTo>
                    <a:pt x="100798" y="0"/>
                  </a:lnTo>
                  <a:lnTo>
                    <a:pt x="77395" y="46234"/>
                  </a:lnTo>
                  <a:lnTo>
                    <a:pt x="55589" y="93243"/>
                  </a:lnTo>
                  <a:lnTo>
                    <a:pt x="35406" y="140971"/>
                  </a:lnTo>
                  <a:lnTo>
                    <a:pt x="16869" y="189362"/>
                  </a:lnTo>
                  <a:lnTo>
                    <a:pt x="0" y="238360"/>
                  </a:lnTo>
                  <a:lnTo>
                    <a:pt x="50754" y="254868"/>
                  </a:lnTo>
                  <a:lnTo>
                    <a:pt x="101509" y="271375"/>
                  </a:lnTo>
                  <a:lnTo>
                    <a:pt x="152264" y="287883"/>
                  </a:lnTo>
                  <a:lnTo>
                    <a:pt x="203019" y="304391"/>
                  </a:lnTo>
                  <a:lnTo>
                    <a:pt x="253774" y="320898"/>
                  </a:lnTo>
                  <a:lnTo>
                    <a:pt x="304529" y="337406"/>
                  </a:lnTo>
                  <a:lnTo>
                    <a:pt x="355284" y="353914"/>
                  </a:lnTo>
                  <a:lnTo>
                    <a:pt x="406039" y="370421"/>
                  </a:lnTo>
                  <a:lnTo>
                    <a:pt x="456794" y="386929"/>
                  </a:lnTo>
                  <a:lnTo>
                    <a:pt x="507549" y="403437"/>
                  </a:lnTo>
                  <a:lnTo>
                    <a:pt x="558304" y="419944"/>
                  </a:lnTo>
                  <a:lnTo>
                    <a:pt x="609059" y="436452"/>
                  </a:lnTo>
                  <a:lnTo>
                    <a:pt x="659814" y="452960"/>
                  </a:lnTo>
                  <a:lnTo>
                    <a:pt x="710569" y="469467"/>
                  </a:lnTo>
                  <a:lnTo>
                    <a:pt x="761324" y="485975"/>
                  </a:lnTo>
                  <a:lnTo>
                    <a:pt x="812079" y="502483"/>
                  </a:lnTo>
                  <a:lnTo>
                    <a:pt x="862834" y="518991"/>
                  </a:lnTo>
                  <a:lnTo>
                    <a:pt x="913589" y="535498"/>
                  </a:lnTo>
                  <a:lnTo>
                    <a:pt x="964343" y="552006"/>
                  </a:lnTo>
                  <a:lnTo>
                    <a:pt x="1015098" y="568514"/>
                  </a:lnTo>
                  <a:lnTo>
                    <a:pt x="1065853" y="585021"/>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827584" y="3027715"/>
              <a:ext cx="1026486" cy="735982"/>
            </a:xfrm>
            <a:custGeom>
              <a:avLst/>
              <a:gdLst/>
              <a:ahLst/>
              <a:cxnLst/>
              <a:rect l="0" t="0" r="0" b="0"/>
              <a:pathLst>
                <a:path w="1026486" h="735982">
                  <a:moveTo>
                    <a:pt x="1026486" y="680823"/>
                  </a:moveTo>
                  <a:lnTo>
                    <a:pt x="984089" y="648403"/>
                  </a:lnTo>
                  <a:lnTo>
                    <a:pt x="941692" y="615982"/>
                  </a:lnTo>
                  <a:lnTo>
                    <a:pt x="899295" y="583562"/>
                  </a:lnTo>
                  <a:lnTo>
                    <a:pt x="856899" y="551142"/>
                  </a:lnTo>
                  <a:lnTo>
                    <a:pt x="814502" y="518722"/>
                  </a:lnTo>
                  <a:lnTo>
                    <a:pt x="772105" y="486302"/>
                  </a:lnTo>
                  <a:lnTo>
                    <a:pt x="729708" y="453882"/>
                  </a:lnTo>
                  <a:lnTo>
                    <a:pt x="687311" y="421462"/>
                  </a:lnTo>
                  <a:lnTo>
                    <a:pt x="644914" y="389041"/>
                  </a:lnTo>
                  <a:lnTo>
                    <a:pt x="602517" y="356621"/>
                  </a:lnTo>
                  <a:lnTo>
                    <a:pt x="560120" y="324201"/>
                  </a:lnTo>
                  <a:lnTo>
                    <a:pt x="517723" y="291781"/>
                  </a:lnTo>
                  <a:lnTo>
                    <a:pt x="475326" y="259361"/>
                  </a:lnTo>
                  <a:lnTo>
                    <a:pt x="432929" y="226941"/>
                  </a:lnTo>
                  <a:lnTo>
                    <a:pt x="390532" y="194520"/>
                  </a:lnTo>
                  <a:lnTo>
                    <a:pt x="348135" y="162100"/>
                  </a:lnTo>
                  <a:lnTo>
                    <a:pt x="305738" y="129680"/>
                  </a:lnTo>
                  <a:lnTo>
                    <a:pt x="263341" y="97260"/>
                  </a:lnTo>
                  <a:lnTo>
                    <a:pt x="220944" y="64840"/>
                  </a:lnTo>
                  <a:lnTo>
                    <a:pt x="178547" y="32420"/>
                  </a:lnTo>
                  <a:lnTo>
                    <a:pt x="136150" y="0"/>
                  </a:lnTo>
                  <a:lnTo>
                    <a:pt x="98807" y="51008"/>
                  </a:lnTo>
                  <a:lnTo>
                    <a:pt x="63628" y="103533"/>
                  </a:lnTo>
                  <a:lnTo>
                    <a:pt x="30672" y="157480"/>
                  </a:lnTo>
                  <a:lnTo>
                    <a:pt x="0" y="212758"/>
                  </a:lnTo>
                  <a:lnTo>
                    <a:pt x="47199" y="237673"/>
                  </a:lnTo>
                  <a:lnTo>
                    <a:pt x="94398" y="262589"/>
                  </a:lnTo>
                  <a:lnTo>
                    <a:pt x="141598" y="287504"/>
                  </a:lnTo>
                  <a:lnTo>
                    <a:pt x="188797" y="312420"/>
                  </a:lnTo>
                  <a:lnTo>
                    <a:pt x="235997" y="337335"/>
                  </a:lnTo>
                  <a:lnTo>
                    <a:pt x="283196" y="362251"/>
                  </a:lnTo>
                  <a:lnTo>
                    <a:pt x="330396" y="387166"/>
                  </a:lnTo>
                  <a:lnTo>
                    <a:pt x="377595" y="412081"/>
                  </a:lnTo>
                  <a:lnTo>
                    <a:pt x="424795" y="436997"/>
                  </a:lnTo>
                  <a:lnTo>
                    <a:pt x="471994" y="461912"/>
                  </a:lnTo>
                  <a:lnTo>
                    <a:pt x="519193" y="486828"/>
                  </a:lnTo>
                  <a:lnTo>
                    <a:pt x="566393" y="511743"/>
                  </a:lnTo>
                  <a:lnTo>
                    <a:pt x="613592" y="536659"/>
                  </a:lnTo>
                  <a:lnTo>
                    <a:pt x="660792" y="561574"/>
                  </a:lnTo>
                  <a:lnTo>
                    <a:pt x="707991" y="586490"/>
                  </a:lnTo>
                  <a:lnTo>
                    <a:pt x="755191" y="611405"/>
                  </a:lnTo>
                  <a:lnTo>
                    <a:pt x="802390" y="636321"/>
                  </a:lnTo>
                  <a:lnTo>
                    <a:pt x="849590" y="661236"/>
                  </a:lnTo>
                  <a:lnTo>
                    <a:pt x="896789" y="686151"/>
                  </a:lnTo>
                  <a:lnTo>
                    <a:pt x="943988" y="711067"/>
                  </a:lnTo>
                  <a:lnTo>
                    <a:pt x="991188" y="735982"/>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963735" y="2851362"/>
              <a:ext cx="931351" cy="857176"/>
            </a:xfrm>
            <a:custGeom>
              <a:avLst/>
              <a:gdLst/>
              <a:ahLst/>
              <a:cxnLst/>
              <a:rect l="0" t="0" r="0" b="0"/>
              <a:pathLst>
                <a:path w="931351" h="857176">
                  <a:moveTo>
                    <a:pt x="931351" y="811455"/>
                  </a:moveTo>
                  <a:lnTo>
                    <a:pt x="894535" y="772814"/>
                  </a:lnTo>
                  <a:lnTo>
                    <a:pt x="857718" y="734174"/>
                  </a:lnTo>
                  <a:lnTo>
                    <a:pt x="820901" y="695533"/>
                  </a:lnTo>
                  <a:lnTo>
                    <a:pt x="784085" y="656892"/>
                  </a:lnTo>
                  <a:lnTo>
                    <a:pt x="747268" y="618251"/>
                  </a:lnTo>
                  <a:lnTo>
                    <a:pt x="710452" y="579611"/>
                  </a:lnTo>
                  <a:lnTo>
                    <a:pt x="673635" y="540970"/>
                  </a:lnTo>
                  <a:lnTo>
                    <a:pt x="636818" y="502329"/>
                  </a:lnTo>
                  <a:lnTo>
                    <a:pt x="600002" y="463688"/>
                  </a:lnTo>
                  <a:lnTo>
                    <a:pt x="563185" y="425048"/>
                  </a:lnTo>
                  <a:lnTo>
                    <a:pt x="526369" y="386407"/>
                  </a:lnTo>
                  <a:lnTo>
                    <a:pt x="489552" y="347766"/>
                  </a:lnTo>
                  <a:lnTo>
                    <a:pt x="452736" y="309125"/>
                  </a:lnTo>
                  <a:lnTo>
                    <a:pt x="415919" y="270485"/>
                  </a:lnTo>
                  <a:lnTo>
                    <a:pt x="379102" y="231844"/>
                  </a:lnTo>
                  <a:lnTo>
                    <a:pt x="342286" y="193203"/>
                  </a:lnTo>
                  <a:lnTo>
                    <a:pt x="305469" y="154562"/>
                  </a:lnTo>
                  <a:lnTo>
                    <a:pt x="268653" y="115922"/>
                  </a:lnTo>
                  <a:lnTo>
                    <a:pt x="231836" y="77281"/>
                  </a:lnTo>
                  <a:lnTo>
                    <a:pt x="195019" y="38640"/>
                  </a:lnTo>
                  <a:lnTo>
                    <a:pt x="158203" y="0"/>
                  </a:lnTo>
                  <a:lnTo>
                    <a:pt x="116090" y="41728"/>
                  </a:lnTo>
                  <a:lnTo>
                    <a:pt x="75644" y="85075"/>
                  </a:lnTo>
                  <a:lnTo>
                    <a:pt x="36928" y="129973"/>
                  </a:lnTo>
                  <a:lnTo>
                    <a:pt x="0" y="176353"/>
                  </a:lnTo>
                  <a:lnTo>
                    <a:pt x="42396" y="208773"/>
                  </a:lnTo>
                  <a:lnTo>
                    <a:pt x="84793" y="241193"/>
                  </a:lnTo>
                  <a:lnTo>
                    <a:pt x="127190" y="273614"/>
                  </a:lnTo>
                  <a:lnTo>
                    <a:pt x="169587" y="306034"/>
                  </a:lnTo>
                  <a:lnTo>
                    <a:pt x="211984" y="338454"/>
                  </a:lnTo>
                  <a:lnTo>
                    <a:pt x="254381" y="370874"/>
                  </a:lnTo>
                  <a:lnTo>
                    <a:pt x="296778" y="403294"/>
                  </a:lnTo>
                  <a:lnTo>
                    <a:pt x="339175" y="435714"/>
                  </a:lnTo>
                  <a:lnTo>
                    <a:pt x="381572" y="468135"/>
                  </a:lnTo>
                  <a:lnTo>
                    <a:pt x="423969" y="500555"/>
                  </a:lnTo>
                  <a:lnTo>
                    <a:pt x="466366" y="532975"/>
                  </a:lnTo>
                  <a:lnTo>
                    <a:pt x="508763" y="565395"/>
                  </a:lnTo>
                  <a:lnTo>
                    <a:pt x="551160" y="597815"/>
                  </a:lnTo>
                  <a:lnTo>
                    <a:pt x="593557" y="630235"/>
                  </a:lnTo>
                  <a:lnTo>
                    <a:pt x="635954" y="662655"/>
                  </a:lnTo>
                  <a:lnTo>
                    <a:pt x="678351" y="695076"/>
                  </a:lnTo>
                  <a:lnTo>
                    <a:pt x="720748" y="727496"/>
                  </a:lnTo>
                  <a:lnTo>
                    <a:pt x="763145" y="759916"/>
                  </a:lnTo>
                  <a:lnTo>
                    <a:pt x="805542" y="792336"/>
                  </a:lnTo>
                  <a:lnTo>
                    <a:pt x="847938" y="824756"/>
                  </a:lnTo>
                  <a:lnTo>
                    <a:pt x="890335" y="85717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121939" y="2706444"/>
              <a:ext cx="819088" cy="956373"/>
            </a:xfrm>
            <a:custGeom>
              <a:avLst/>
              <a:gdLst/>
              <a:ahLst/>
              <a:cxnLst/>
              <a:rect l="0" t="0" r="0" b="0"/>
              <a:pathLst>
                <a:path w="819088" h="956373">
                  <a:moveTo>
                    <a:pt x="819088" y="918801"/>
                  </a:moveTo>
                  <a:lnTo>
                    <a:pt x="788522" y="875049"/>
                  </a:lnTo>
                  <a:lnTo>
                    <a:pt x="757956" y="831296"/>
                  </a:lnTo>
                  <a:lnTo>
                    <a:pt x="727390" y="787544"/>
                  </a:lnTo>
                  <a:lnTo>
                    <a:pt x="696824" y="743791"/>
                  </a:lnTo>
                  <a:lnTo>
                    <a:pt x="666258" y="700039"/>
                  </a:lnTo>
                  <a:lnTo>
                    <a:pt x="635692" y="656287"/>
                  </a:lnTo>
                  <a:lnTo>
                    <a:pt x="605125" y="612534"/>
                  </a:lnTo>
                  <a:lnTo>
                    <a:pt x="574559" y="568782"/>
                  </a:lnTo>
                  <a:lnTo>
                    <a:pt x="543993" y="525029"/>
                  </a:lnTo>
                  <a:lnTo>
                    <a:pt x="513427" y="481277"/>
                  </a:lnTo>
                  <a:lnTo>
                    <a:pt x="482861" y="437524"/>
                  </a:lnTo>
                  <a:lnTo>
                    <a:pt x="452295" y="393772"/>
                  </a:lnTo>
                  <a:lnTo>
                    <a:pt x="421729" y="350019"/>
                  </a:lnTo>
                  <a:lnTo>
                    <a:pt x="391162" y="306267"/>
                  </a:lnTo>
                  <a:lnTo>
                    <a:pt x="360596" y="262514"/>
                  </a:lnTo>
                  <a:lnTo>
                    <a:pt x="330030" y="218762"/>
                  </a:lnTo>
                  <a:lnTo>
                    <a:pt x="299464" y="175009"/>
                  </a:lnTo>
                  <a:lnTo>
                    <a:pt x="268898" y="131257"/>
                  </a:lnTo>
                  <a:lnTo>
                    <a:pt x="238332" y="87504"/>
                  </a:lnTo>
                  <a:lnTo>
                    <a:pt x="207766" y="43752"/>
                  </a:lnTo>
                  <a:lnTo>
                    <a:pt x="177199" y="0"/>
                  </a:lnTo>
                  <a:lnTo>
                    <a:pt x="130873" y="33686"/>
                  </a:lnTo>
                  <a:lnTo>
                    <a:pt x="85855" y="69102"/>
                  </a:lnTo>
                  <a:lnTo>
                    <a:pt x="42210" y="106197"/>
                  </a:lnTo>
                  <a:lnTo>
                    <a:pt x="0" y="144917"/>
                  </a:lnTo>
                  <a:lnTo>
                    <a:pt x="36816" y="183558"/>
                  </a:lnTo>
                  <a:lnTo>
                    <a:pt x="73633" y="222198"/>
                  </a:lnTo>
                  <a:lnTo>
                    <a:pt x="110449" y="260839"/>
                  </a:lnTo>
                  <a:lnTo>
                    <a:pt x="147266" y="299480"/>
                  </a:lnTo>
                  <a:lnTo>
                    <a:pt x="184082" y="338121"/>
                  </a:lnTo>
                  <a:lnTo>
                    <a:pt x="220899" y="376761"/>
                  </a:lnTo>
                  <a:lnTo>
                    <a:pt x="257716" y="415402"/>
                  </a:lnTo>
                  <a:lnTo>
                    <a:pt x="294532" y="454043"/>
                  </a:lnTo>
                  <a:lnTo>
                    <a:pt x="331349" y="492684"/>
                  </a:lnTo>
                  <a:lnTo>
                    <a:pt x="368165" y="531324"/>
                  </a:lnTo>
                  <a:lnTo>
                    <a:pt x="404982" y="569965"/>
                  </a:lnTo>
                  <a:lnTo>
                    <a:pt x="441799" y="608606"/>
                  </a:lnTo>
                  <a:lnTo>
                    <a:pt x="478615" y="647247"/>
                  </a:lnTo>
                  <a:lnTo>
                    <a:pt x="515432" y="685887"/>
                  </a:lnTo>
                  <a:lnTo>
                    <a:pt x="552248" y="724528"/>
                  </a:lnTo>
                  <a:lnTo>
                    <a:pt x="589065" y="763169"/>
                  </a:lnTo>
                  <a:lnTo>
                    <a:pt x="625881" y="801810"/>
                  </a:lnTo>
                  <a:lnTo>
                    <a:pt x="662698" y="840450"/>
                  </a:lnTo>
                  <a:lnTo>
                    <a:pt x="699515" y="879091"/>
                  </a:lnTo>
                  <a:lnTo>
                    <a:pt x="736331" y="917732"/>
                  </a:lnTo>
                  <a:lnTo>
                    <a:pt x="773148" y="956373"/>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299139" y="2593205"/>
              <a:ext cx="691254" cy="1032041"/>
            </a:xfrm>
            <a:custGeom>
              <a:avLst/>
              <a:gdLst/>
              <a:ahLst/>
              <a:cxnLst/>
              <a:rect l="0" t="0" r="0" b="0"/>
              <a:pathLst>
                <a:path w="691254" h="1032041">
                  <a:moveTo>
                    <a:pt x="691254" y="1002682"/>
                  </a:moveTo>
                  <a:lnTo>
                    <a:pt x="667404" y="954936"/>
                  </a:lnTo>
                  <a:lnTo>
                    <a:pt x="643554" y="907189"/>
                  </a:lnTo>
                  <a:lnTo>
                    <a:pt x="619705" y="859442"/>
                  </a:lnTo>
                  <a:lnTo>
                    <a:pt x="595855" y="811695"/>
                  </a:lnTo>
                  <a:lnTo>
                    <a:pt x="572005" y="763948"/>
                  </a:lnTo>
                  <a:lnTo>
                    <a:pt x="548155" y="716202"/>
                  </a:lnTo>
                  <a:lnTo>
                    <a:pt x="524306" y="668455"/>
                  </a:lnTo>
                  <a:lnTo>
                    <a:pt x="500456" y="620708"/>
                  </a:lnTo>
                  <a:lnTo>
                    <a:pt x="476606" y="572961"/>
                  </a:lnTo>
                  <a:lnTo>
                    <a:pt x="452756" y="525214"/>
                  </a:lnTo>
                  <a:lnTo>
                    <a:pt x="428907" y="477468"/>
                  </a:lnTo>
                  <a:lnTo>
                    <a:pt x="405057" y="429721"/>
                  </a:lnTo>
                  <a:lnTo>
                    <a:pt x="381207" y="381974"/>
                  </a:lnTo>
                  <a:lnTo>
                    <a:pt x="357357" y="334227"/>
                  </a:lnTo>
                  <a:lnTo>
                    <a:pt x="333508" y="286480"/>
                  </a:lnTo>
                  <a:lnTo>
                    <a:pt x="309658" y="238734"/>
                  </a:lnTo>
                  <a:lnTo>
                    <a:pt x="285808" y="190987"/>
                  </a:lnTo>
                  <a:lnTo>
                    <a:pt x="261958" y="143240"/>
                  </a:lnTo>
                  <a:lnTo>
                    <a:pt x="238109" y="95493"/>
                  </a:lnTo>
                  <a:lnTo>
                    <a:pt x="214259" y="47746"/>
                  </a:lnTo>
                  <a:lnTo>
                    <a:pt x="190409" y="0"/>
                  </a:lnTo>
                  <a:lnTo>
                    <a:pt x="141282" y="25673"/>
                  </a:lnTo>
                  <a:lnTo>
                    <a:pt x="93129" y="53130"/>
                  </a:lnTo>
                  <a:lnTo>
                    <a:pt x="46014" y="82331"/>
                  </a:lnTo>
                  <a:lnTo>
                    <a:pt x="0" y="113239"/>
                  </a:lnTo>
                  <a:lnTo>
                    <a:pt x="30566" y="156991"/>
                  </a:lnTo>
                  <a:lnTo>
                    <a:pt x="61132" y="200744"/>
                  </a:lnTo>
                  <a:lnTo>
                    <a:pt x="91698" y="244496"/>
                  </a:lnTo>
                  <a:lnTo>
                    <a:pt x="122264" y="288249"/>
                  </a:lnTo>
                  <a:lnTo>
                    <a:pt x="152830" y="332001"/>
                  </a:lnTo>
                  <a:lnTo>
                    <a:pt x="183396" y="375754"/>
                  </a:lnTo>
                  <a:lnTo>
                    <a:pt x="213963" y="419506"/>
                  </a:lnTo>
                  <a:lnTo>
                    <a:pt x="244529" y="463259"/>
                  </a:lnTo>
                  <a:lnTo>
                    <a:pt x="275095" y="507011"/>
                  </a:lnTo>
                  <a:lnTo>
                    <a:pt x="305661" y="550763"/>
                  </a:lnTo>
                  <a:lnTo>
                    <a:pt x="336227" y="594516"/>
                  </a:lnTo>
                  <a:lnTo>
                    <a:pt x="366793" y="638268"/>
                  </a:lnTo>
                  <a:lnTo>
                    <a:pt x="397359" y="682021"/>
                  </a:lnTo>
                  <a:lnTo>
                    <a:pt x="427926" y="725773"/>
                  </a:lnTo>
                  <a:lnTo>
                    <a:pt x="458492" y="769526"/>
                  </a:lnTo>
                  <a:lnTo>
                    <a:pt x="489058" y="813278"/>
                  </a:lnTo>
                  <a:lnTo>
                    <a:pt x="519624" y="857031"/>
                  </a:lnTo>
                  <a:lnTo>
                    <a:pt x="550190" y="900783"/>
                  </a:lnTo>
                  <a:lnTo>
                    <a:pt x="580756" y="944536"/>
                  </a:lnTo>
                  <a:lnTo>
                    <a:pt x="611322" y="988288"/>
                  </a:lnTo>
                  <a:lnTo>
                    <a:pt x="641889" y="1032041"/>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89548" y="2515182"/>
              <a:ext cx="549169" cy="1080705"/>
            </a:xfrm>
            <a:custGeom>
              <a:avLst/>
              <a:gdLst/>
              <a:ahLst/>
              <a:cxnLst/>
              <a:rect l="0" t="0" r="0" b="0"/>
              <a:pathLst>
                <a:path w="549169" h="1080705">
                  <a:moveTo>
                    <a:pt x="549169" y="1060477"/>
                  </a:moveTo>
                  <a:lnTo>
                    <a:pt x="531894" y="1009978"/>
                  </a:lnTo>
                  <a:lnTo>
                    <a:pt x="514619" y="959479"/>
                  </a:lnTo>
                  <a:lnTo>
                    <a:pt x="497344" y="908980"/>
                  </a:lnTo>
                  <a:lnTo>
                    <a:pt x="480069" y="858481"/>
                  </a:lnTo>
                  <a:lnTo>
                    <a:pt x="462794" y="807983"/>
                  </a:lnTo>
                  <a:lnTo>
                    <a:pt x="445519" y="757484"/>
                  </a:lnTo>
                  <a:lnTo>
                    <a:pt x="428244" y="706985"/>
                  </a:lnTo>
                  <a:lnTo>
                    <a:pt x="410969" y="656486"/>
                  </a:lnTo>
                  <a:lnTo>
                    <a:pt x="393694" y="605987"/>
                  </a:lnTo>
                  <a:lnTo>
                    <a:pt x="376419" y="555488"/>
                  </a:lnTo>
                  <a:lnTo>
                    <a:pt x="359144" y="504989"/>
                  </a:lnTo>
                  <a:lnTo>
                    <a:pt x="341869" y="454490"/>
                  </a:lnTo>
                  <a:lnTo>
                    <a:pt x="324594" y="403991"/>
                  </a:lnTo>
                  <a:lnTo>
                    <a:pt x="307319" y="353492"/>
                  </a:lnTo>
                  <a:lnTo>
                    <a:pt x="290044" y="302993"/>
                  </a:lnTo>
                  <a:lnTo>
                    <a:pt x="272769" y="252494"/>
                  </a:lnTo>
                  <a:lnTo>
                    <a:pt x="255494" y="201995"/>
                  </a:lnTo>
                  <a:lnTo>
                    <a:pt x="238219" y="151496"/>
                  </a:lnTo>
                  <a:lnTo>
                    <a:pt x="220944" y="100997"/>
                  </a:lnTo>
                  <a:lnTo>
                    <a:pt x="203669" y="50498"/>
                  </a:lnTo>
                  <a:lnTo>
                    <a:pt x="186394" y="0"/>
                  </a:lnTo>
                  <a:lnTo>
                    <a:pt x="123124" y="23230"/>
                  </a:lnTo>
                  <a:lnTo>
                    <a:pt x="60952" y="49255"/>
                  </a:lnTo>
                  <a:lnTo>
                    <a:pt x="0" y="78023"/>
                  </a:lnTo>
                  <a:lnTo>
                    <a:pt x="23849" y="125769"/>
                  </a:lnTo>
                  <a:lnTo>
                    <a:pt x="47699" y="173516"/>
                  </a:lnTo>
                  <a:lnTo>
                    <a:pt x="71549" y="221263"/>
                  </a:lnTo>
                  <a:lnTo>
                    <a:pt x="95399" y="269010"/>
                  </a:lnTo>
                  <a:lnTo>
                    <a:pt x="119248" y="316757"/>
                  </a:lnTo>
                  <a:lnTo>
                    <a:pt x="143098" y="364503"/>
                  </a:lnTo>
                  <a:lnTo>
                    <a:pt x="166948" y="412250"/>
                  </a:lnTo>
                  <a:lnTo>
                    <a:pt x="190798" y="459997"/>
                  </a:lnTo>
                  <a:lnTo>
                    <a:pt x="214647" y="507744"/>
                  </a:lnTo>
                  <a:lnTo>
                    <a:pt x="238497" y="555491"/>
                  </a:lnTo>
                  <a:lnTo>
                    <a:pt x="262347" y="603237"/>
                  </a:lnTo>
                  <a:lnTo>
                    <a:pt x="286197" y="650984"/>
                  </a:lnTo>
                  <a:lnTo>
                    <a:pt x="310046" y="698731"/>
                  </a:lnTo>
                  <a:lnTo>
                    <a:pt x="333896" y="746478"/>
                  </a:lnTo>
                  <a:lnTo>
                    <a:pt x="357746" y="794225"/>
                  </a:lnTo>
                  <a:lnTo>
                    <a:pt x="381596" y="841971"/>
                  </a:lnTo>
                  <a:lnTo>
                    <a:pt x="405445" y="889718"/>
                  </a:lnTo>
                  <a:lnTo>
                    <a:pt x="429295" y="937465"/>
                  </a:lnTo>
                  <a:lnTo>
                    <a:pt x="453145" y="985212"/>
                  </a:lnTo>
                  <a:lnTo>
                    <a:pt x="476995" y="1032959"/>
                  </a:lnTo>
                  <a:lnTo>
                    <a:pt x="500844" y="108070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675943" y="2485806"/>
              <a:ext cx="387716" cy="1089853"/>
            </a:xfrm>
            <a:custGeom>
              <a:avLst/>
              <a:gdLst/>
              <a:ahLst/>
              <a:cxnLst/>
              <a:rect l="0" t="0" r="0" b="0"/>
              <a:pathLst>
                <a:path w="387716" h="1089853">
                  <a:moveTo>
                    <a:pt x="387716" y="1082237"/>
                  </a:moveTo>
                  <a:lnTo>
                    <a:pt x="373834" y="1030702"/>
                  </a:lnTo>
                  <a:lnTo>
                    <a:pt x="359953" y="979167"/>
                  </a:lnTo>
                  <a:lnTo>
                    <a:pt x="346071" y="927632"/>
                  </a:lnTo>
                  <a:lnTo>
                    <a:pt x="332190" y="876097"/>
                  </a:lnTo>
                  <a:lnTo>
                    <a:pt x="318308" y="824562"/>
                  </a:lnTo>
                  <a:lnTo>
                    <a:pt x="304426" y="773027"/>
                  </a:lnTo>
                  <a:lnTo>
                    <a:pt x="290545" y="721491"/>
                  </a:lnTo>
                  <a:lnTo>
                    <a:pt x="276663" y="669956"/>
                  </a:lnTo>
                  <a:lnTo>
                    <a:pt x="262782" y="618421"/>
                  </a:lnTo>
                  <a:lnTo>
                    <a:pt x="248900" y="566886"/>
                  </a:lnTo>
                  <a:lnTo>
                    <a:pt x="235019" y="515351"/>
                  </a:lnTo>
                  <a:lnTo>
                    <a:pt x="221137" y="463816"/>
                  </a:lnTo>
                  <a:lnTo>
                    <a:pt x="207256" y="412281"/>
                  </a:lnTo>
                  <a:lnTo>
                    <a:pt x="193374" y="360745"/>
                  </a:lnTo>
                  <a:lnTo>
                    <a:pt x="179493" y="309210"/>
                  </a:lnTo>
                  <a:lnTo>
                    <a:pt x="165611" y="257675"/>
                  </a:lnTo>
                  <a:lnTo>
                    <a:pt x="151729" y="206140"/>
                  </a:lnTo>
                  <a:lnTo>
                    <a:pt x="137848" y="154605"/>
                  </a:lnTo>
                  <a:lnTo>
                    <a:pt x="123966" y="103070"/>
                  </a:lnTo>
                  <a:lnTo>
                    <a:pt x="110085" y="51535"/>
                  </a:lnTo>
                  <a:lnTo>
                    <a:pt x="96203" y="0"/>
                  </a:lnTo>
                  <a:lnTo>
                    <a:pt x="0" y="29376"/>
                  </a:lnTo>
                  <a:lnTo>
                    <a:pt x="17274" y="79875"/>
                  </a:lnTo>
                  <a:lnTo>
                    <a:pt x="34549" y="130374"/>
                  </a:lnTo>
                  <a:lnTo>
                    <a:pt x="51824" y="180873"/>
                  </a:lnTo>
                  <a:lnTo>
                    <a:pt x="69099" y="231371"/>
                  </a:lnTo>
                  <a:lnTo>
                    <a:pt x="86374" y="281870"/>
                  </a:lnTo>
                  <a:lnTo>
                    <a:pt x="103649" y="332369"/>
                  </a:lnTo>
                  <a:lnTo>
                    <a:pt x="120924" y="382868"/>
                  </a:lnTo>
                  <a:lnTo>
                    <a:pt x="138199" y="433367"/>
                  </a:lnTo>
                  <a:lnTo>
                    <a:pt x="155474" y="483866"/>
                  </a:lnTo>
                  <a:lnTo>
                    <a:pt x="172749" y="534365"/>
                  </a:lnTo>
                  <a:lnTo>
                    <a:pt x="190024" y="584864"/>
                  </a:lnTo>
                  <a:lnTo>
                    <a:pt x="207299" y="635363"/>
                  </a:lnTo>
                  <a:lnTo>
                    <a:pt x="224574" y="685862"/>
                  </a:lnTo>
                  <a:lnTo>
                    <a:pt x="241849" y="736361"/>
                  </a:lnTo>
                  <a:lnTo>
                    <a:pt x="259124" y="786860"/>
                  </a:lnTo>
                  <a:lnTo>
                    <a:pt x="276399" y="837359"/>
                  </a:lnTo>
                  <a:lnTo>
                    <a:pt x="293674" y="887858"/>
                  </a:lnTo>
                  <a:lnTo>
                    <a:pt x="310949" y="938357"/>
                  </a:lnTo>
                  <a:lnTo>
                    <a:pt x="328224" y="988856"/>
                  </a:lnTo>
                  <a:lnTo>
                    <a:pt x="345499" y="1039355"/>
                  </a:lnTo>
                  <a:lnTo>
                    <a:pt x="362774" y="1089853"/>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772147" y="2467872"/>
              <a:ext cx="310680" cy="1100171"/>
            </a:xfrm>
            <a:custGeom>
              <a:avLst/>
              <a:gdLst/>
              <a:ahLst/>
              <a:cxnLst/>
              <a:rect l="0" t="0" r="0" b="0"/>
              <a:pathLst>
                <a:path w="310680" h="1100171">
                  <a:moveTo>
                    <a:pt x="310680" y="1095522"/>
                  </a:moveTo>
                  <a:lnTo>
                    <a:pt x="299406" y="1043354"/>
                  </a:lnTo>
                  <a:lnTo>
                    <a:pt x="288132" y="991186"/>
                  </a:lnTo>
                  <a:lnTo>
                    <a:pt x="276859" y="939019"/>
                  </a:lnTo>
                  <a:lnTo>
                    <a:pt x="265585" y="886851"/>
                  </a:lnTo>
                  <a:lnTo>
                    <a:pt x="254311" y="834683"/>
                  </a:lnTo>
                  <a:lnTo>
                    <a:pt x="243038" y="782515"/>
                  </a:lnTo>
                  <a:lnTo>
                    <a:pt x="231764" y="730348"/>
                  </a:lnTo>
                  <a:lnTo>
                    <a:pt x="220490" y="678180"/>
                  </a:lnTo>
                  <a:lnTo>
                    <a:pt x="209216" y="626012"/>
                  </a:lnTo>
                  <a:lnTo>
                    <a:pt x="197943" y="573844"/>
                  </a:lnTo>
                  <a:lnTo>
                    <a:pt x="186669" y="521677"/>
                  </a:lnTo>
                  <a:lnTo>
                    <a:pt x="175395" y="469509"/>
                  </a:lnTo>
                  <a:lnTo>
                    <a:pt x="164122" y="417341"/>
                  </a:lnTo>
                  <a:lnTo>
                    <a:pt x="152848" y="365174"/>
                  </a:lnTo>
                  <a:lnTo>
                    <a:pt x="141574" y="313006"/>
                  </a:lnTo>
                  <a:lnTo>
                    <a:pt x="130301" y="260838"/>
                  </a:lnTo>
                  <a:lnTo>
                    <a:pt x="119027" y="208670"/>
                  </a:lnTo>
                  <a:lnTo>
                    <a:pt x="107753" y="156503"/>
                  </a:lnTo>
                  <a:lnTo>
                    <a:pt x="96480" y="104335"/>
                  </a:lnTo>
                  <a:lnTo>
                    <a:pt x="85206" y="52167"/>
                  </a:lnTo>
                  <a:lnTo>
                    <a:pt x="73932" y="0"/>
                  </a:lnTo>
                  <a:lnTo>
                    <a:pt x="0" y="17933"/>
                  </a:lnTo>
                  <a:lnTo>
                    <a:pt x="13881" y="69469"/>
                  </a:lnTo>
                  <a:lnTo>
                    <a:pt x="27763" y="121004"/>
                  </a:lnTo>
                  <a:lnTo>
                    <a:pt x="41644" y="172539"/>
                  </a:lnTo>
                  <a:lnTo>
                    <a:pt x="55526" y="224074"/>
                  </a:lnTo>
                  <a:lnTo>
                    <a:pt x="69407" y="275609"/>
                  </a:lnTo>
                  <a:lnTo>
                    <a:pt x="83289" y="327144"/>
                  </a:lnTo>
                  <a:lnTo>
                    <a:pt x="97170" y="378679"/>
                  </a:lnTo>
                  <a:lnTo>
                    <a:pt x="111052" y="430214"/>
                  </a:lnTo>
                  <a:lnTo>
                    <a:pt x="124933" y="481750"/>
                  </a:lnTo>
                  <a:lnTo>
                    <a:pt x="138815" y="533285"/>
                  </a:lnTo>
                  <a:lnTo>
                    <a:pt x="152697" y="584820"/>
                  </a:lnTo>
                  <a:lnTo>
                    <a:pt x="166578" y="636355"/>
                  </a:lnTo>
                  <a:lnTo>
                    <a:pt x="180460" y="687890"/>
                  </a:lnTo>
                  <a:lnTo>
                    <a:pt x="194341" y="739425"/>
                  </a:lnTo>
                  <a:lnTo>
                    <a:pt x="208223" y="790960"/>
                  </a:lnTo>
                  <a:lnTo>
                    <a:pt x="222104" y="842496"/>
                  </a:lnTo>
                  <a:lnTo>
                    <a:pt x="235986" y="894031"/>
                  </a:lnTo>
                  <a:lnTo>
                    <a:pt x="249867" y="945566"/>
                  </a:lnTo>
                  <a:lnTo>
                    <a:pt x="263749" y="997101"/>
                  </a:lnTo>
                  <a:lnTo>
                    <a:pt x="277630" y="1048636"/>
                  </a:lnTo>
                  <a:lnTo>
                    <a:pt x="291512" y="110017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846080" y="2459008"/>
              <a:ext cx="248205" cy="1104386"/>
            </a:xfrm>
            <a:custGeom>
              <a:avLst/>
              <a:gdLst/>
              <a:ahLst/>
              <a:cxnLst/>
              <a:rect l="0" t="0" r="0" b="0"/>
              <a:pathLst>
                <a:path w="248205" h="1104386">
                  <a:moveTo>
                    <a:pt x="248205" y="1102088"/>
                  </a:moveTo>
                  <a:lnTo>
                    <a:pt x="238490" y="1049607"/>
                  </a:lnTo>
                  <a:lnTo>
                    <a:pt x="228775" y="997127"/>
                  </a:lnTo>
                  <a:lnTo>
                    <a:pt x="219061" y="944646"/>
                  </a:lnTo>
                  <a:lnTo>
                    <a:pt x="209346" y="892166"/>
                  </a:lnTo>
                  <a:lnTo>
                    <a:pt x="199631" y="839686"/>
                  </a:lnTo>
                  <a:lnTo>
                    <a:pt x="189916" y="787205"/>
                  </a:lnTo>
                  <a:lnTo>
                    <a:pt x="180202" y="734725"/>
                  </a:lnTo>
                  <a:lnTo>
                    <a:pt x="170487" y="682245"/>
                  </a:lnTo>
                  <a:lnTo>
                    <a:pt x="160772" y="629764"/>
                  </a:lnTo>
                  <a:lnTo>
                    <a:pt x="151057" y="577284"/>
                  </a:lnTo>
                  <a:lnTo>
                    <a:pt x="141342" y="524803"/>
                  </a:lnTo>
                  <a:lnTo>
                    <a:pt x="131628" y="472323"/>
                  </a:lnTo>
                  <a:lnTo>
                    <a:pt x="121913" y="419843"/>
                  </a:lnTo>
                  <a:lnTo>
                    <a:pt x="112198" y="367362"/>
                  </a:lnTo>
                  <a:lnTo>
                    <a:pt x="102483" y="314882"/>
                  </a:lnTo>
                  <a:lnTo>
                    <a:pt x="92769" y="262401"/>
                  </a:lnTo>
                  <a:lnTo>
                    <a:pt x="83054" y="209921"/>
                  </a:lnTo>
                  <a:lnTo>
                    <a:pt x="73339" y="157441"/>
                  </a:lnTo>
                  <a:lnTo>
                    <a:pt x="63624" y="104960"/>
                  </a:lnTo>
                  <a:lnTo>
                    <a:pt x="53909" y="52480"/>
                  </a:lnTo>
                  <a:lnTo>
                    <a:pt x="44195" y="0"/>
                  </a:lnTo>
                  <a:lnTo>
                    <a:pt x="0" y="8863"/>
                  </a:lnTo>
                  <a:lnTo>
                    <a:pt x="11273" y="61031"/>
                  </a:lnTo>
                  <a:lnTo>
                    <a:pt x="22547" y="113199"/>
                  </a:lnTo>
                  <a:lnTo>
                    <a:pt x="33821" y="165367"/>
                  </a:lnTo>
                  <a:lnTo>
                    <a:pt x="45094" y="217534"/>
                  </a:lnTo>
                  <a:lnTo>
                    <a:pt x="56368" y="269702"/>
                  </a:lnTo>
                  <a:lnTo>
                    <a:pt x="67642" y="321870"/>
                  </a:lnTo>
                  <a:lnTo>
                    <a:pt x="78915" y="374037"/>
                  </a:lnTo>
                  <a:lnTo>
                    <a:pt x="90189" y="426205"/>
                  </a:lnTo>
                  <a:lnTo>
                    <a:pt x="101463" y="478373"/>
                  </a:lnTo>
                  <a:lnTo>
                    <a:pt x="112736" y="530541"/>
                  </a:lnTo>
                  <a:lnTo>
                    <a:pt x="124010" y="582708"/>
                  </a:lnTo>
                  <a:lnTo>
                    <a:pt x="135284" y="634876"/>
                  </a:lnTo>
                  <a:lnTo>
                    <a:pt x="146557" y="687044"/>
                  </a:lnTo>
                  <a:lnTo>
                    <a:pt x="157831" y="739212"/>
                  </a:lnTo>
                  <a:lnTo>
                    <a:pt x="169105" y="791379"/>
                  </a:lnTo>
                  <a:lnTo>
                    <a:pt x="180379" y="843547"/>
                  </a:lnTo>
                  <a:lnTo>
                    <a:pt x="191652" y="895715"/>
                  </a:lnTo>
                  <a:lnTo>
                    <a:pt x="202926" y="947882"/>
                  </a:lnTo>
                  <a:lnTo>
                    <a:pt x="214200" y="1000050"/>
                  </a:lnTo>
                  <a:lnTo>
                    <a:pt x="225473" y="1052218"/>
                  </a:lnTo>
                  <a:lnTo>
                    <a:pt x="236747" y="1104386"/>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890275" y="2451467"/>
              <a:ext cx="215526" cy="1109628"/>
            </a:xfrm>
            <a:custGeom>
              <a:avLst/>
              <a:gdLst/>
              <a:ahLst/>
              <a:cxnLst/>
              <a:rect l="0" t="0" r="0" b="0"/>
              <a:pathLst>
                <a:path w="215526" h="1109628">
                  <a:moveTo>
                    <a:pt x="215526" y="1107673"/>
                  </a:moveTo>
                  <a:lnTo>
                    <a:pt x="207378" y="1054927"/>
                  </a:lnTo>
                  <a:lnTo>
                    <a:pt x="199230" y="1002180"/>
                  </a:lnTo>
                  <a:lnTo>
                    <a:pt x="191082" y="949434"/>
                  </a:lnTo>
                  <a:lnTo>
                    <a:pt x="182934" y="896688"/>
                  </a:lnTo>
                  <a:lnTo>
                    <a:pt x="174786" y="843941"/>
                  </a:lnTo>
                  <a:lnTo>
                    <a:pt x="166638" y="791195"/>
                  </a:lnTo>
                  <a:lnTo>
                    <a:pt x="158490" y="738449"/>
                  </a:lnTo>
                  <a:lnTo>
                    <a:pt x="150342" y="685702"/>
                  </a:lnTo>
                  <a:lnTo>
                    <a:pt x="142194" y="632956"/>
                  </a:lnTo>
                  <a:lnTo>
                    <a:pt x="134046" y="580209"/>
                  </a:lnTo>
                  <a:lnTo>
                    <a:pt x="125898" y="527463"/>
                  </a:lnTo>
                  <a:lnTo>
                    <a:pt x="117750" y="474717"/>
                  </a:lnTo>
                  <a:lnTo>
                    <a:pt x="109603" y="421970"/>
                  </a:lnTo>
                  <a:lnTo>
                    <a:pt x="101455" y="369224"/>
                  </a:lnTo>
                  <a:lnTo>
                    <a:pt x="93307" y="316478"/>
                  </a:lnTo>
                  <a:lnTo>
                    <a:pt x="85159" y="263731"/>
                  </a:lnTo>
                  <a:lnTo>
                    <a:pt x="77011" y="210985"/>
                  </a:lnTo>
                  <a:lnTo>
                    <a:pt x="68863" y="158239"/>
                  </a:lnTo>
                  <a:lnTo>
                    <a:pt x="60715" y="105492"/>
                  </a:lnTo>
                  <a:lnTo>
                    <a:pt x="52567" y="52746"/>
                  </a:lnTo>
                  <a:lnTo>
                    <a:pt x="44419" y="0"/>
                  </a:lnTo>
                  <a:lnTo>
                    <a:pt x="0" y="7540"/>
                  </a:lnTo>
                  <a:lnTo>
                    <a:pt x="9714" y="60020"/>
                  </a:lnTo>
                  <a:lnTo>
                    <a:pt x="19429" y="112501"/>
                  </a:lnTo>
                  <a:lnTo>
                    <a:pt x="29144" y="164981"/>
                  </a:lnTo>
                  <a:lnTo>
                    <a:pt x="38859" y="217461"/>
                  </a:lnTo>
                  <a:lnTo>
                    <a:pt x="48573" y="269942"/>
                  </a:lnTo>
                  <a:lnTo>
                    <a:pt x="58288" y="322422"/>
                  </a:lnTo>
                  <a:lnTo>
                    <a:pt x="68003" y="374903"/>
                  </a:lnTo>
                  <a:lnTo>
                    <a:pt x="77718" y="427383"/>
                  </a:lnTo>
                  <a:lnTo>
                    <a:pt x="87433" y="479863"/>
                  </a:lnTo>
                  <a:lnTo>
                    <a:pt x="97147" y="532344"/>
                  </a:lnTo>
                  <a:lnTo>
                    <a:pt x="106862" y="584824"/>
                  </a:lnTo>
                  <a:lnTo>
                    <a:pt x="116577" y="637305"/>
                  </a:lnTo>
                  <a:lnTo>
                    <a:pt x="126292" y="689785"/>
                  </a:lnTo>
                  <a:lnTo>
                    <a:pt x="136006" y="742265"/>
                  </a:lnTo>
                  <a:lnTo>
                    <a:pt x="145721" y="794746"/>
                  </a:lnTo>
                  <a:lnTo>
                    <a:pt x="155436" y="847226"/>
                  </a:lnTo>
                  <a:lnTo>
                    <a:pt x="165151" y="899706"/>
                  </a:lnTo>
                  <a:lnTo>
                    <a:pt x="174866" y="952187"/>
                  </a:lnTo>
                  <a:lnTo>
                    <a:pt x="184580" y="1004667"/>
                  </a:lnTo>
                  <a:lnTo>
                    <a:pt x="194295" y="1057148"/>
                  </a:lnTo>
                  <a:lnTo>
                    <a:pt x="204010" y="110962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934694" y="2445327"/>
              <a:ext cx="182521" cy="1113814"/>
            </a:xfrm>
            <a:custGeom>
              <a:avLst/>
              <a:gdLst/>
              <a:ahLst/>
              <a:cxnLst/>
              <a:rect l="0" t="0" r="0" b="0"/>
              <a:pathLst>
                <a:path w="182521" h="1113814">
                  <a:moveTo>
                    <a:pt x="182521" y="1112222"/>
                  </a:moveTo>
                  <a:lnTo>
                    <a:pt x="175927" y="1059259"/>
                  </a:lnTo>
                  <a:lnTo>
                    <a:pt x="169332" y="1006296"/>
                  </a:lnTo>
                  <a:lnTo>
                    <a:pt x="162737" y="953333"/>
                  </a:lnTo>
                  <a:lnTo>
                    <a:pt x="156142" y="900370"/>
                  </a:lnTo>
                  <a:lnTo>
                    <a:pt x="149547" y="847407"/>
                  </a:lnTo>
                  <a:lnTo>
                    <a:pt x="142952" y="794444"/>
                  </a:lnTo>
                  <a:lnTo>
                    <a:pt x="136357" y="741481"/>
                  </a:lnTo>
                  <a:lnTo>
                    <a:pt x="129762" y="688518"/>
                  </a:lnTo>
                  <a:lnTo>
                    <a:pt x="123167" y="635555"/>
                  </a:lnTo>
                  <a:lnTo>
                    <a:pt x="116572" y="582592"/>
                  </a:lnTo>
                  <a:lnTo>
                    <a:pt x="109977" y="529629"/>
                  </a:lnTo>
                  <a:lnTo>
                    <a:pt x="103382" y="476666"/>
                  </a:lnTo>
                  <a:lnTo>
                    <a:pt x="96788" y="423703"/>
                  </a:lnTo>
                  <a:lnTo>
                    <a:pt x="90193" y="370740"/>
                  </a:lnTo>
                  <a:lnTo>
                    <a:pt x="83598" y="317777"/>
                  </a:lnTo>
                  <a:lnTo>
                    <a:pt x="77003" y="264814"/>
                  </a:lnTo>
                  <a:lnTo>
                    <a:pt x="70408" y="211851"/>
                  </a:lnTo>
                  <a:lnTo>
                    <a:pt x="63813" y="158888"/>
                  </a:lnTo>
                  <a:lnTo>
                    <a:pt x="57218" y="105925"/>
                  </a:lnTo>
                  <a:lnTo>
                    <a:pt x="50623" y="52962"/>
                  </a:lnTo>
                  <a:lnTo>
                    <a:pt x="44028" y="0"/>
                  </a:lnTo>
                  <a:lnTo>
                    <a:pt x="0" y="6140"/>
                  </a:lnTo>
                  <a:lnTo>
                    <a:pt x="8147" y="58886"/>
                  </a:lnTo>
                  <a:lnTo>
                    <a:pt x="16295" y="111633"/>
                  </a:lnTo>
                  <a:lnTo>
                    <a:pt x="24443" y="164379"/>
                  </a:lnTo>
                  <a:lnTo>
                    <a:pt x="32591" y="217125"/>
                  </a:lnTo>
                  <a:lnTo>
                    <a:pt x="40739" y="269872"/>
                  </a:lnTo>
                  <a:lnTo>
                    <a:pt x="48887" y="322618"/>
                  </a:lnTo>
                  <a:lnTo>
                    <a:pt x="57035" y="375365"/>
                  </a:lnTo>
                  <a:lnTo>
                    <a:pt x="65183" y="428111"/>
                  </a:lnTo>
                  <a:lnTo>
                    <a:pt x="73331" y="480857"/>
                  </a:lnTo>
                  <a:lnTo>
                    <a:pt x="81479" y="533604"/>
                  </a:lnTo>
                  <a:lnTo>
                    <a:pt x="89627" y="586350"/>
                  </a:lnTo>
                  <a:lnTo>
                    <a:pt x="97775" y="639096"/>
                  </a:lnTo>
                  <a:lnTo>
                    <a:pt x="105923" y="691843"/>
                  </a:lnTo>
                  <a:lnTo>
                    <a:pt x="114071" y="744589"/>
                  </a:lnTo>
                  <a:lnTo>
                    <a:pt x="122219" y="797335"/>
                  </a:lnTo>
                  <a:lnTo>
                    <a:pt x="130367" y="850082"/>
                  </a:lnTo>
                  <a:lnTo>
                    <a:pt x="138515" y="902828"/>
                  </a:lnTo>
                  <a:lnTo>
                    <a:pt x="146663" y="955575"/>
                  </a:lnTo>
                  <a:lnTo>
                    <a:pt x="154811" y="1008321"/>
                  </a:lnTo>
                  <a:lnTo>
                    <a:pt x="162959" y="1061067"/>
                  </a:lnTo>
                  <a:lnTo>
                    <a:pt x="171107" y="1113814"/>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1978723" y="2440871"/>
              <a:ext cx="148902" cy="1116678"/>
            </a:xfrm>
            <a:custGeom>
              <a:avLst/>
              <a:gdLst/>
              <a:ahLst/>
              <a:cxnLst/>
              <a:rect l="0" t="0" r="0" b="0"/>
              <a:pathLst>
                <a:path w="148902" h="1116678">
                  <a:moveTo>
                    <a:pt x="148902" y="1115523"/>
                  </a:moveTo>
                  <a:lnTo>
                    <a:pt x="143724" y="1062402"/>
                  </a:lnTo>
                  <a:lnTo>
                    <a:pt x="138545" y="1009282"/>
                  </a:lnTo>
                  <a:lnTo>
                    <a:pt x="133367" y="956162"/>
                  </a:lnTo>
                  <a:lnTo>
                    <a:pt x="128188" y="903042"/>
                  </a:lnTo>
                  <a:lnTo>
                    <a:pt x="123009" y="849922"/>
                  </a:lnTo>
                  <a:lnTo>
                    <a:pt x="117831" y="796802"/>
                  </a:lnTo>
                  <a:lnTo>
                    <a:pt x="112652" y="743682"/>
                  </a:lnTo>
                  <a:lnTo>
                    <a:pt x="107474" y="690561"/>
                  </a:lnTo>
                  <a:lnTo>
                    <a:pt x="102295" y="637441"/>
                  </a:lnTo>
                  <a:lnTo>
                    <a:pt x="97116" y="584321"/>
                  </a:lnTo>
                  <a:lnTo>
                    <a:pt x="91938" y="531201"/>
                  </a:lnTo>
                  <a:lnTo>
                    <a:pt x="86759" y="478081"/>
                  </a:lnTo>
                  <a:lnTo>
                    <a:pt x="81581" y="424961"/>
                  </a:lnTo>
                  <a:lnTo>
                    <a:pt x="76402" y="371841"/>
                  </a:lnTo>
                  <a:lnTo>
                    <a:pt x="71223" y="318720"/>
                  </a:lnTo>
                  <a:lnTo>
                    <a:pt x="66045" y="265600"/>
                  </a:lnTo>
                  <a:lnTo>
                    <a:pt x="60866" y="212480"/>
                  </a:lnTo>
                  <a:lnTo>
                    <a:pt x="55687" y="159360"/>
                  </a:lnTo>
                  <a:lnTo>
                    <a:pt x="50509" y="106240"/>
                  </a:lnTo>
                  <a:lnTo>
                    <a:pt x="45330" y="53120"/>
                  </a:lnTo>
                  <a:lnTo>
                    <a:pt x="40152" y="0"/>
                  </a:lnTo>
                  <a:lnTo>
                    <a:pt x="0" y="4456"/>
                  </a:lnTo>
                  <a:lnTo>
                    <a:pt x="6594" y="57419"/>
                  </a:lnTo>
                  <a:lnTo>
                    <a:pt x="13189" y="110382"/>
                  </a:lnTo>
                  <a:lnTo>
                    <a:pt x="19784" y="163345"/>
                  </a:lnTo>
                  <a:lnTo>
                    <a:pt x="26379" y="216308"/>
                  </a:lnTo>
                  <a:lnTo>
                    <a:pt x="32974" y="269271"/>
                  </a:lnTo>
                  <a:lnTo>
                    <a:pt x="39569" y="322233"/>
                  </a:lnTo>
                  <a:lnTo>
                    <a:pt x="46164" y="375196"/>
                  </a:lnTo>
                  <a:lnTo>
                    <a:pt x="52759" y="428159"/>
                  </a:lnTo>
                  <a:lnTo>
                    <a:pt x="59354" y="481122"/>
                  </a:lnTo>
                  <a:lnTo>
                    <a:pt x="65949" y="534085"/>
                  </a:lnTo>
                  <a:lnTo>
                    <a:pt x="72544" y="587048"/>
                  </a:lnTo>
                  <a:lnTo>
                    <a:pt x="79138" y="640011"/>
                  </a:lnTo>
                  <a:lnTo>
                    <a:pt x="85733" y="692974"/>
                  </a:lnTo>
                  <a:lnTo>
                    <a:pt x="92328" y="745937"/>
                  </a:lnTo>
                  <a:lnTo>
                    <a:pt x="98923" y="798900"/>
                  </a:lnTo>
                  <a:lnTo>
                    <a:pt x="105518" y="851863"/>
                  </a:lnTo>
                  <a:lnTo>
                    <a:pt x="112113" y="904826"/>
                  </a:lnTo>
                  <a:lnTo>
                    <a:pt x="118708" y="957789"/>
                  </a:lnTo>
                  <a:lnTo>
                    <a:pt x="125303" y="1010752"/>
                  </a:lnTo>
                  <a:lnTo>
                    <a:pt x="131898" y="1063715"/>
                  </a:lnTo>
                  <a:lnTo>
                    <a:pt x="138493" y="1116678"/>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18875" y="2437626"/>
              <a:ext cx="118685" cy="1118767"/>
            </a:xfrm>
            <a:custGeom>
              <a:avLst/>
              <a:gdLst/>
              <a:ahLst/>
              <a:cxnLst/>
              <a:rect l="0" t="0" r="0" b="0"/>
              <a:pathLst>
                <a:path w="118685" h="1118767">
                  <a:moveTo>
                    <a:pt x="118685" y="1117926"/>
                  </a:moveTo>
                  <a:lnTo>
                    <a:pt x="114858" y="1064691"/>
                  </a:lnTo>
                  <a:lnTo>
                    <a:pt x="111031" y="1011457"/>
                  </a:lnTo>
                  <a:lnTo>
                    <a:pt x="107204" y="958222"/>
                  </a:lnTo>
                  <a:lnTo>
                    <a:pt x="103377" y="904988"/>
                  </a:lnTo>
                  <a:lnTo>
                    <a:pt x="99550" y="851753"/>
                  </a:lnTo>
                  <a:lnTo>
                    <a:pt x="95723" y="798518"/>
                  </a:lnTo>
                  <a:lnTo>
                    <a:pt x="91896" y="745284"/>
                  </a:lnTo>
                  <a:lnTo>
                    <a:pt x="88069" y="692049"/>
                  </a:lnTo>
                  <a:lnTo>
                    <a:pt x="84242" y="638815"/>
                  </a:lnTo>
                  <a:lnTo>
                    <a:pt x="80415" y="585580"/>
                  </a:lnTo>
                  <a:lnTo>
                    <a:pt x="76588" y="532345"/>
                  </a:lnTo>
                  <a:lnTo>
                    <a:pt x="72761" y="479111"/>
                  </a:lnTo>
                  <a:lnTo>
                    <a:pt x="68934" y="425876"/>
                  </a:lnTo>
                  <a:lnTo>
                    <a:pt x="65107" y="372642"/>
                  </a:lnTo>
                  <a:lnTo>
                    <a:pt x="61280" y="319407"/>
                  </a:lnTo>
                  <a:lnTo>
                    <a:pt x="57453" y="266172"/>
                  </a:lnTo>
                  <a:lnTo>
                    <a:pt x="53626" y="212938"/>
                  </a:lnTo>
                  <a:lnTo>
                    <a:pt x="49799" y="159703"/>
                  </a:lnTo>
                  <a:lnTo>
                    <a:pt x="45972" y="106469"/>
                  </a:lnTo>
                  <a:lnTo>
                    <a:pt x="42145" y="53234"/>
                  </a:lnTo>
                  <a:lnTo>
                    <a:pt x="38318" y="0"/>
                  </a:lnTo>
                  <a:lnTo>
                    <a:pt x="0" y="3244"/>
                  </a:lnTo>
                  <a:lnTo>
                    <a:pt x="5178" y="56364"/>
                  </a:lnTo>
                  <a:lnTo>
                    <a:pt x="10357" y="109484"/>
                  </a:lnTo>
                  <a:lnTo>
                    <a:pt x="15535" y="162605"/>
                  </a:lnTo>
                  <a:lnTo>
                    <a:pt x="20714" y="215725"/>
                  </a:lnTo>
                  <a:lnTo>
                    <a:pt x="25893" y="268845"/>
                  </a:lnTo>
                  <a:lnTo>
                    <a:pt x="31071" y="321965"/>
                  </a:lnTo>
                  <a:lnTo>
                    <a:pt x="36250" y="375085"/>
                  </a:lnTo>
                  <a:lnTo>
                    <a:pt x="41428" y="428205"/>
                  </a:lnTo>
                  <a:lnTo>
                    <a:pt x="46607" y="481325"/>
                  </a:lnTo>
                  <a:lnTo>
                    <a:pt x="51786" y="534446"/>
                  </a:lnTo>
                  <a:lnTo>
                    <a:pt x="56964" y="587566"/>
                  </a:lnTo>
                  <a:lnTo>
                    <a:pt x="62143" y="640686"/>
                  </a:lnTo>
                  <a:lnTo>
                    <a:pt x="67321" y="693806"/>
                  </a:lnTo>
                  <a:lnTo>
                    <a:pt x="72500" y="746926"/>
                  </a:lnTo>
                  <a:lnTo>
                    <a:pt x="77679" y="800046"/>
                  </a:lnTo>
                  <a:lnTo>
                    <a:pt x="82857" y="853166"/>
                  </a:lnTo>
                  <a:lnTo>
                    <a:pt x="88036" y="906287"/>
                  </a:lnTo>
                  <a:lnTo>
                    <a:pt x="93215" y="959407"/>
                  </a:lnTo>
                  <a:lnTo>
                    <a:pt x="98393" y="1012527"/>
                  </a:lnTo>
                  <a:lnTo>
                    <a:pt x="103572" y="1065647"/>
                  </a:lnTo>
                  <a:lnTo>
                    <a:pt x="108750" y="1118767"/>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057194" y="2435520"/>
              <a:ext cx="89428" cy="1120032"/>
            </a:xfrm>
            <a:custGeom>
              <a:avLst/>
              <a:gdLst/>
              <a:ahLst/>
              <a:cxnLst/>
              <a:rect l="0" t="0" r="0" b="0"/>
              <a:pathLst>
                <a:path w="89428" h="1120032">
                  <a:moveTo>
                    <a:pt x="89428" y="1119486"/>
                  </a:moveTo>
                  <a:lnTo>
                    <a:pt x="86834" y="1066177"/>
                  </a:lnTo>
                  <a:lnTo>
                    <a:pt x="84240" y="1012868"/>
                  </a:lnTo>
                  <a:lnTo>
                    <a:pt x="81645" y="959560"/>
                  </a:lnTo>
                  <a:lnTo>
                    <a:pt x="79051" y="906251"/>
                  </a:lnTo>
                  <a:lnTo>
                    <a:pt x="76457" y="852942"/>
                  </a:lnTo>
                  <a:lnTo>
                    <a:pt x="73863" y="799633"/>
                  </a:lnTo>
                  <a:lnTo>
                    <a:pt x="71269" y="746324"/>
                  </a:lnTo>
                  <a:lnTo>
                    <a:pt x="68675" y="693015"/>
                  </a:lnTo>
                  <a:lnTo>
                    <a:pt x="66081" y="639706"/>
                  </a:lnTo>
                  <a:lnTo>
                    <a:pt x="63486" y="586397"/>
                  </a:lnTo>
                  <a:lnTo>
                    <a:pt x="60892" y="533088"/>
                  </a:lnTo>
                  <a:lnTo>
                    <a:pt x="58298" y="479780"/>
                  </a:lnTo>
                  <a:lnTo>
                    <a:pt x="55704" y="426471"/>
                  </a:lnTo>
                  <a:lnTo>
                    <a:pt x="53110" y="373162"/>
                  </a:lnTo>
                  <a:lnTo>
                    <a:pt x="50516" y="319853"/>
                  </a:lnTo>
                  <a:lnTo>
                    <a:pt x="47922" y="266544"/>
                  </a:lnTo>
                  <a:lnTo>
                    <a:pt x="45327" y="213235"/>
                  </a:lnTo>
                  <a:lnTo>
                    <a:pt x="42733" y="159926"/>
                  </a:lnTo>
                  <a:lnTo>
                    <a:pt x="40139" y="106617"/>
                  </a:lnTo>
                  <a:lnTo>
                    <a:pt x="37545" y="53308"/>
                  </a:lnTo>
                  <a:lnTo>
                    <a:pt x="34951" y="0"/>
                  </a:lnTo>
                  <a:lnTo>
                    <a:pt x="0" y="2106"/>
                  </a:lnTo>
                  <a:lnTo>
                    <a:pt x="3826" y="55341"/>
                  </a:lnTo>
                  <a:lnTo>
                    <a:pt x="7653" y="108575"/>
                  </a:lnTo>
                  <a:lnTo>
                    <a:pt x="11480" y="161810"/>
                  </a:lnTo>
                  <a:lnTo>
                    <a:pt x="15307" y="215044"/>
                  </a:lnTo>
                  <a:lnTo>
                    <a:pt x="19134" y="268279"/>
                  </a:lnTo>
                  <a:lnTo>
                    <a:pt x="22961" y="321514"/>
                  </a:lnTo>
                  <a:lnTo>
                    <a:pt x="26788" y="374748"/>
                  </a:lnTo>
                  <a:lnTo>
                    <a:pt x="30615" y="427983"/>
                  </a:lnTo>
                  <a:lnTo>
                    <a:pt x="34442" y="481217"/>
                  </a:lnTo>
                  <a:lnTo>
                    <a:pt x="38269" y="534452"/>
                  </a:lnTo>
                  <a:lnTo>
                    <a:pt x="42096" y="587686"/>
                  </a:lnTo>
                  <a:lnTo>
                    <a:pt x="45923" y="640921"/>
                  </a:lnTo>
                  <a:lnTo>
                    <a:pt x="49750" y="694156"/>
                  </a:lnTo>
                  <a:lnTo>
                    <a:pt x="53577" y="747390"/>
                  </a:lnTo>
                  <a:lnTo>
                    <a:pt x="57404" y="800625"/>
                  </a:lnTo>
                  <a:lnTo>
                    <a:pt x="61231" y="853859"/>
                  </a:lnTo>
                  <a:lnTo>
                    <a:pt x="65058" y="907094"/>
                  </a:lnTo>
                  <a:lnTo>
                    <a:pt x="68885" y="960329"/>
                  </a:lnTo>
                  <a:lnTo>
                    <a:pt x="72712" y="1013563"/>
                  </a:lnTo>
                  <a:lnTo>
                    <a:pt x="76539" y="1066798"/>
                  </a:lnTo>
                  <a:lnTo>
                    <a:pt x="80366" y="112003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092145" y="2434582"/>
              <a:ext cx="60388" cy="1120424"/>
            </a:xfrm>
            <a:custGeom>
              <a:avLst/>
              <a:gdLst/>
              <a:ahLst/>
              <a:cxnLst/>
              <a:rect l="0" t="0" r="0" b="0"/>
              <a:pathLst>
                <a:path w="60388" h="1120424">
                  <a:moveTo>
                    <a:pt x="60388" y="1120181"/>
                  </a:moveTo>
                  <a:lnTo>
                    <a:pt x="58598" y="1066839"/>
                  </a:lnTo>
                  <a:lnTo>
                    <a:pt x="56808" y="1013497"/>
                  </a:lnTo>
                  <a:lnTo>
                    <a:pt x="55018" y="960155"/>
                  </a:lnTo>
                  <a:lnTo>
                    <a:pt x="53228" y="906813"/>
                  </a:lnTo>
                  <a:lnTo>
                    <a:pt x="51438" y="853471"/>
                  </a:lnTo>
                  <a:lnTo>
                    <a:pt x="49649" y="800129"/>
                  </a:lnTo>
                  <a:lnTo>
                    <a:pt x="47859" y="746787"/>
                  </a:lnTo>
                  <a:lnTo>
                    <a:pt x="46069" y="693445"/>
                  </a:lnTo>
                  <a:lnTo>
                    <a:pt x="44279" y="640103"/>
                  </a:lnTo>
                  <a:lnTo>
                    <a:pt x="42489" y="586761"/>
                  </a:lnTo>
                  <a:lnTo>
                    <a:pt x="40699" y="533419"/>
                  </a:lnTo>
                  <a:lnTo>
                    <a:pt x="38909" y="480077"/>
                  </a:lnTo>
                  <a:lnTo>
                    <a:pt x="37119" y="426735"/>
                  </a:lnTo>
                  <a:lnTo>
                    <a:pt x="35330" y="373393"/>
                  </a:lnTo>
                  <a:lnTo>
                    <a:pt x="33540" y="320051"/>
                  </a:lnTo>
                  <a:lnTo>
                    <a:pt x="31750" y="266709"/>
                  </a:lnTo>
                  <a:lnTo>
                    <a:pt x="29960" y="213367"/>
                  </a:lnTo>
                  <a:lnTo>
                    <a:pt x="28170" y="160025"/>
                  </a:lnTo>
                  <a:lnTo>
                    <a:pt x="26380" y="106683"/>
                  </a:lnTo>
                  <a:lnTo>
                    <a:pt x="24590" y="53341"/>
                  </a:lnTo>
                  <a:lnTo>
                    <a:pt x="22800" y="0"/>
                  </a:lnTo>
                  <a:lnTo>
                    <a:pt x="0" y="937"/>
                  </a:lnTo>
                  <a:lnTo>
                    <a:pt x="2594" y="54246"/>
                  </a:lnTo>
                  <a:lnTo>
                    <a:pt x="5188" y="107555"/>
                  </a:lnTo>
                  <a:lnTo>
                    <a:pt x="7782" y="160863"/>
                  </a:lnTo>
                  <a:lnTo>
                    <a:pt x="10376" y="214172"/>
                  </a:lnTo>
                  <a:lnTo>
                    <a:pt x="12970" y="267481"/>
                  </a:lnTo>
                  <a:lnTo>
                    <a:pt x="15564" y="320790"/>
                  </a:lnTo>
                  <a:lnTo>
                    <a:pt x="18158" y="374099"/>
                  </a:lnTo>
                  <a:lnTo>
                    <a:pt x="20753" y="427408"/>
                  </a:lnTo>
                  <a:lnTo>
                    <a:pt x="23347" y="480717"/>
                  </a:lnTo>
                  <a:lnTo>
                    <a:pt x="25941" y="534026"/>
                  </a:lnTo>
                  <a:lnTo>
                    <a:pt x="28535" y="587335"/>
                  </a:lnTo>
                  <a:lnTo>
                    <a:pt x="31129" y="640643"/>
                  </a:lnTo>
                  <a:lnTo>
                    <a:pt x="33723" y="693952"/>
                  </a:lnTo>
                  <a:lnTo>
                    <a:pt x="36317" y="747261"/>
                  </a:lnTo>
                  <a:lnTo>
                    <a:pt x="38912" y="800570"/>
                  </a:lnTo>
                  <a:lnTo>
                    <a:pt x="41506" y="853879"/>
                  </a:lnTo>
                  <a:lnTo>
                    <a:pt x="44100" y="907188"/>
                  </a:lnTo>
                  <a:lnTo>
                    <a:pt x="46694" y="960497"/>
                  </a:lnTo>
                  <a:lnTo>
                    <a:pt x="49288" y="1013806"/>
                  </a:lnTo>
                  <a:lnTo>
                    <a:pt x="51882" y="1067115"/>
                  </a:lnTo>
                  <a:lnTo>
                    <a:pt x="54476" y="112042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114946" y="2434063"/>
              <a:ext cx="42527" cy="1120700"/>
            </a:xfrm>
            <a:custGeom>
              <a:avLst/>
              <a:gdLst/>
              <a:ahLst/>
              <a:cxnLst/>
              <a:rect l="0" t="0" r="0" b="0"/>
              <a:pathLst>
                <a:path w="42527" h="1120700">
                  <a:moveTo>
                    <a:pt x="42527" y="1120565"/>
                  </a:moveTo>
                  <a:lnTo>
                    <a:pt x="41410" y="1067205"/>
                  </a:lnTo>
                  <a:lnTo>
                    <a:pt x="40292" y="1013845"/>
                  </a:lnTo>
                  <a:lnTo>
                    <a:pt x="39174" y="960484"/>
                  </a:lnTo>
                  <a:lnTo>
                    <a:pt x="38056" y="907124"/>
                  </a:lnTo>
                  <a:lnTo>
                    <a:pt x="36939" y="853764"/>
                  </a:lnTo>
                  <a:lnTo>
                    <a:pt x="35821" y="800404"/>
                  </a:lnTo>
                  <a:lnTo>
                    <a:pt x="34703" y="747043"/>
                  </a:lnTo>
                  <a:lnTo>
                    <a:pt x="33586" y="693683"/>
                  </a:lnTo>
                  <a:lnTo>
                    <a:pt x="32468" y="640323"/>
                  </a:lnTo>
                  <a:lnTo>
                    <a:pt x="31350" y="586962"/>
                  </a:lnTo>
                  <a:lnTo>
                    <a:pt x="30232" y="533602"/>
                  </a:lnTo>
                  <a:lnTo>
                    <a:pt x="29115" y="480242"/>
                  </a:lnTo>
                  <a:lnTo>
                    <a:pt x="27997" y="426882"/>
                  </a:lnTo>
                  <a:lnTo>
                    <a:pt x="26879" y="373521"/>
                  </a:lnTo>
                  <a:lnTo>
                    <a:pt x="25762" y="320161"/>
                  </a:lnTo>
                  <a:lnTo>
                    <a:pt x="24644" y="266801"/>
                  </a:lnTo>
                  <a:lnTo>
                    <a:pt x="23526" y="213441"/>
                  </a:lnTo>
                  <a:lnTo>
                    <a:pt x="22408" y="160080"/>
                  </a:lnTo>
                  <a:lnTo>
                    <a:pt x="21291" y="106720"/>
                  </a:lnTo>
                  <a:lnTo>
                    <a:pt x="20173" y="53360"/>
                  </a:lnTo>
                  <a:lnTo>
                    <a:pt x="19055" y="0"/>
                  </a:lnTo>
                  <a:lnTo>
                    <a:pt x="0" y="519"/>
                  </a:lnTo>
                  <a:lnTo>
                    <a:pt x="1789" y="53861"/>
                  </a:lnTo>
                  <a:lnTo>
                    <a:pt x="3579" y="107203"/>
                  </a:lnTo>
                  <a:lnTo>
                    <a:pt x="5369" y="160545"/>
                  </a:lnTo>
                  <a:lnTo>
                    <a:pt x="7159" y="213887"/>
                  </a:lnTo>
                  <a:lnTo>
                    <a:pt x="8949" y="267229"/>
                  </a:lnTo>
                  <a:lnTo>
                    <a:pt x="10739" y="320570"/>
                  </a:lnTo>
                  <a:lnTo>
                    <a:pt x="12529" y="373912"/>
                  </a:lnTo>
                  <a:lnTo>
                    <a:pt x="14319" y="427254"/>
                  </a:lnTo>
                  <a:lnTo>
                    <a:pt x="16108" y="480596"/>
                  </a:lnTo>
                  <a:lnTo>
                    <a:pt x="17898" y="533938"/>
                  </a:lnTo>
                  <a:lnTo>
                    <a:pt x="19688" y="587280"/>
                  </a:lnTo>
                  <a:lnTo>
                    <a:pt x="21478" y="640622"/>
                  </a:lnTo>
                  <a:lnTo>
                    <a:pt x="23268" y="693964"/>
                  </a:lnTo>
                  <a:lnTo>
                    <a:pt x="25058" y="747306"/>
                  </a:lnTo>
                  <a:lnTo>
                    <a:pt x="26848" y="800648"/>
                  </a:lnTo>
                  <a:lnTo>
                    <a:pt x="28638" y="853990"/>
                  </a:lnTo>
                  <a:lnTo>
                    <a:pt x="30427" y="907332"/>
                  </a:lnTo>
                  <a:lnTo>
                    <a:pt x="32217" y="960674"/>
                  </a:lnTo>
                  <a:lnTo>
                    <a:pt x="34007" y="1014016"/>
                  </a:lnTo>
                  <a:lnTo>
                    <a:pt x="35797" y="1067358"/>
                  </a:lnTo>
                  <a:lnTo>
                    <a:pt x="37587" y="112070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134002" y="2433814"/>
              <a:ext cx="27583" cy="1120814"/>
            </a:xfrm>
            <a:custGeom>
              <a:avLst/>
              <a:gdLst/>
              <a:ahLst/>
              <a:cxnLst/>
              <a:rect l="0" t="0" r="0" b="0"/>
              <a:pathLst>
                <a:path w="27583" h="1120814">
                  <a:moveTo>
                    <a:pt x="27583" y="1120750"/>
                  </a:moveTo>
                  <a:lnTo>
                    <a:pt x="27025" y="1067381"/>
                  </a:lnTo>
                  <a:lnTo>
                    <a:pt x="26467" y="1014012"/>
                  </a:lnTo>
                  <a:lnTo>
                    <a:pt x="25908" y="960642"/>
                  </a:lnTo>
                  <a:lnTo>
                    <a:pt x="25350" y="907273"/>
                  </a:lnTo>
                  <a:lnTo>
                    <a:pt x="24792" y="853904"/>
                  </a:lnTo>
                  <a:lnTo>
                    <a:pt x="24233" y="800535"/>
                  </a:lnTo>
                  <a:lnTo>
                    <a:pt x="23675" y="747166"/>
                  </a:lnTo>
                  <a:lnTo>
                    <a:pt x="23117" y="693797"/>
                  </a:lnTo>
                  <a:lnTo>
                    <a:pt x="22559" y="640428"/>
                  </a:lnTo>
                  <a:lnTo>
                    <a:pt x="22000" y="587059"/>
                  </a:lnTo>
                  <a:lnTo>
                    <a:pt x="21442" y="533690"/>
                  </a:lnTo>
                  <a:lnTo>
                    <a:pt x="20884" y="480321"/>
                  </a:lnTo>
                  <a:lnTo>
                    <a:pt x="20325" y="426952"/>
                  </a:lnTo>
                  <a:lnTo>
                    <a:pt x="19767" y="373583"/>
                  </a:lnTo>
                  <a:lnTo>
                    <a:pt x="19209" y="320214"/>
                  </a:lnTo>
                  <a:lnTo>
                    <a:pt x="18650" y="266845"/>
                  </a:lnTo>
                  <a:lnTo>
                    <a:pt x="18092" y="213476"/>
                  </a:lnTo>
                  <a:lnTo>
                    <a:pt x="17534" y="160107"/>
                  </a:lnTo>
                  <a:lnTo>
                    <a:pt x="16975" y="106738"/>
                  </a:lnTo>
                  <a:lnTo>
                    <a:pt x="16417" y="53369"/>
                  </a:lnTo>
                  <a:lnTo>
                    <a:pt x="15859" y="0"/>
                  </a:lnTo>
                  <a:lnTo>
                    <a:pt x="0" y="249"/>
                  </a:lnTo>
                  <a:lnTo>
                    <a:pt x="1117" y="53609"/>
                  </a:lnTo>
                  <a:lnTo>
                    <a:pt x="2235" y="106969"/>
                  </a:lnTo>
                  <a:lnTo>
                    <a:pt x="3353" y="160329"/>
                  </a:lnTo>
                  <a:lnTo>
                    <a:pt x="4470" y="213690"/>
                  </a:lnTo>
                  <a:lnTo>
                    <a:pt x="5588" y="267050"/>
                  </a:lnTo>
                  <a:lnTo>
                    <a:pt x="6706" y="320410"/>
                  </a:lnTo>
                  <a:lnTo>
                    <a:pt x="7824" y="373770"/>
                  </a:lnTo>
                  <a:lnTo>
                    <a:pt x="8941" y="427131"/>
                  </a:lnTo>
                  <a:lnTo>
                    <a:pt x="10059" y="480491"/>
                  </a:lnTo>
                  <a:lnTo>
                    <a:pt x="11177" y="533851"/>
                  </a:lnTo>
                  <a:lnTo>
                    <a:pt x="12294" y="587212"/>
                  </a:lnTo>
                  <a:lnTo>
                    <a:pt x="13412" y="640572"/>
                  </a:lnTo>
                  <a:lnTo>
                    <a:pt x="14530" y="693932"/>
                  </a:lnTo>
                  <a:lnTo>
                    <a:pt x="15648" y="747292"/>
                  </a:lnTo>
                  <a:lnTo>
                    <a:pt x="16765" y="800653"/>
                  </a:lnTo>
                  <a:lnTo>
                    <a:pt x="17883" y="854013"/>
                  </a:lnTo>
                  <a:lnTo>
                    <a:pt x="19001" y="907373"/>
                  </a:lnTo>
                  <a:lnTo>
                    <a:pt x="20118" y="960733"/>
                  </a:lnTo>
                  <a:lnTo>
                    <a:pt x="21236" y="1014094"/>
                  </a:lnTo>
                  <a:lnTo>
                    <a:pt x="22354" y="1067454"/>
                  </a:lnTo>
                  <a:lnTo>
                    <a:pt x="23472" y="1120814"/>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149861" y="2433733"/>
              <a:ext cx="15296" cy="1120831"/>
            </a:xfrm>
            <a:custGeom>
              <a:avLst/>
              <a:gdLst/>
              <a:ahLst/>
              <a:cxnLst/>
              <a:rect l="0" t="0" r="0" b="0"/>
              <a:pathLst>
                <a:path w="15296" h="1120831">
                  <a:moveTo>
                    <a:pt x="15296" y="1120810"/>
                  </a:moveTo>
                  <a:lnTo>
                    <a:pt x="15223" y="1067438"/>
                  </a:lnTo>
                  <a:lnTo>
                    <a:pt x="15151" y="1014066"/>
                  </a:lnTo>
                  <a:lnTo>
                    <a:pt x="15078" y="960694"/>
                  </a:lnTo>
                  <a:lnTo>
                    <a:pt x="15006" y="907322"/>
                  </a:lnTo>
                  <a:lnTo>
                    <a:pt x="14934" y="853950"/>
                  </a:lnTo>
                  <a:lnTo>
                    <a:pt x="14861" y="800578"/>
                  </a:lnTo>
                  <a:lnTo>
                    <a:pt x="14789" y="747206"/>
                  </a:lnTo>
                  <a:lnTo>
                    <a:pt x="14716" y="693835"/>
                  </a:lnTo>
                  <a:lnTo>
                    <a:pt x="14644" y="640463"/>
                  </a:lnTo>
                  <a:lnTo>
                    <a:pt x="14572" y="587091"/>
                  </a:lnTo>
                  <a:lnTo>
                    <a:pt x="14499" y="533719"/>
                  </a:lnTo>
                  <a:lnTo>
                    <a:pt x="14427" y="480347"/>
                  </a:lnTo>
                  <a:lnTo>
                    <a:pt x="14355" y="426975"/>
                  </a:lnTo>
                  <a:lnTo>
                    <a:pt x="14282" y="373603"/>
                  </a:lnTo>
                  <a:lnTo>
                    <a:pt x="14210" y="320231"/>
                  </a:lnTo>
                  <a:lnTo>
                    <a:pt x="14137" y="266859"/>
                  </a:lnTo>
                  <a:lnTo>
                    <a:pt x="14065" y="213487"/>
                  </a:lnTo>
                  <a:lnTo>
                    <a:pt x="13993" y="160115"/>
                  </a:lnTo>
                  <a:lnTo>
                    <a:pt x="13920" y="106743"/>
                  </a:lnTo>
                  <a:lnTo>
                    <a:pt x="13848" y="53371"/>
                  </a:lnTo>
                  <a:lnTo>
                    <a:pt x="13776" y="0"/>
                  </a:lnTo>
                  <a:lnTo>
                    <a:pt x="0" y="81"/>
                  </a:lnTo>
                  <a:lnTo>
                    <a:pt x="558" y="53450"/>
                  </a:lnTo>
                  <a:lnTo>
                    <a:pt x="1116" y="106819"/>
                  </a:lnTo>
                  <a:lnTo>
                    <a:pt x="1674" y="160188"/>
                  </a:lnTo>
                  <a:lnTo>
                    <a:pt x="2233" y="213557"/>
                  </a:lnTo>
                  <a:lnTo>
                    <a:pt x="2791" y="266926"/>
                  </a:lnTo>
                  <a:lnTo>
                    <a:pt x="3349" y="320295"/>
                  </a:lnTo>
                  <a:lnTo>
                    <a:pt x="3908" y="373664"/>
                  </a:lnTo>
                  <a:lnTo>
                    <a:pt x="4466" y="427033"/>
                  </a:lnTo>
                  <a:lnTo>
                    <a:pt x="5024" y="480402"/>
                  </a:lnTo>
                  <a:lnTo>
                    <a:pt x="5583" y="533771"/>
                  </a:lnTo>
                  <a:lnTo>
                    <a:pt x="6141" y="587141"/>
                  </a:lnTo>
                  <a:lnTo>
                    <a:pt x="6699" y="640510"/>
                  </a:lnTo>
                  <a:lnTo>
                    <a:pt x="7257" y="693879"/>
                  </a:lnTo>
                  <a:lnTo>
                    <a:pt x="7816" y="747248"/>
                  </a:lnTo>
                  <a:lnTo>
                    <a:pt x="8374" y="800617"/>
                  </a:lnTo>
                  <a:lnTo>
                    <a:pt x="8932" y="853986"/>
                  </a:lnTo>
                  <a:lnTo>
                    <a:pt x="9491" y="907355"/>
                  </a:lnTo>
                  <a:lnTo>
                    <a:pt x="10049" y="960724"/>
                  </a:lnTo>
                  <a:lnTo>
                    <a:pt x="10607" y="1014093"/>
                  </a:lnTo>
                  <a:lnTo>
                    <a:pt x="11166" y="1067462"/>
                  </a:lnTo>
                  <a:lnTo>
                    <a:pt x="11724" y="112083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163637" y="2433731"/>
              <a:ext cx="1871" cy="1120811"/>
            </a:xfrm>
            <a:custGeom>
              <a:avLst/>
              <a:gdLst/>
              <a:ahLst/>
              <a:cxnLst/>
              <a:rect l="0" t="0" r="0" b="0"/>
              <a:pathLst>
                <a:path w="1871" h="1120811">
                  <a:moveTo>
                    <a:pt x="1871" y="1120811"/>
                  </a:moveTo>
                  <a:lnTo>
                    <a:pt x="1846" y="1067439"/>
                  </a:lnTo>
                  <a:lnTo>
                    <a:pt x="1822" y="1014067"/>
                  </a:lnTo>
                  <a:lnTo>
                    <a:pt x="1797" y="960695"/>
                  </a:lnTo>
                  <a:lnTo>
                    <a:pt x="1773" y="907323"/>
                  </a:lnTo>
                  <a:lnTo>
                    <a:pt x="1748" y="853951"/>
                  </a:lnTo>
                  <a:lnTo>
                    <a:pt x="1724" y="800579"/>
                  </a:lnTo>
                  <a:lnTo>
                    <a:pt x="1699" y="747207"/>
                  </a:lnTo>
                  <a:lnTo>
                    <a:pt x="1675" y="693835"/>
                  </a:lnTo>
                  <a:lnTo>
                    <a:pt x="1650" y="640463"/>
                  </a:lnTo>
                  <a:lnTo>
                    <a:pt x="1625" y="587091"/>
                  </a:lnTo>
                  <a:lnTo>
                    <a:pt x="1601" y="533719"/>
                  </a:lnTo>
                  <a:lnTo>
                    <a:pt x="1576" y="480347"/>
                  </a:lnTo>
                  <a:lnTo>
                    <a:pt x="1552" y="426975"/>
                  </a:lnTo>
                  <a:lnTo>
                    <a:pt x="1527" y="373603"/>
                  </a:lnTo>
                  <a:lnTo>
                    <a:pt x="1503" y="320231"/>
                  </a:lnTo>
                  <a:lnTo>
                    <a:pt x="1478" y="266859"/>
                  </a:lnTo>
                  <a:lnTo>
                    <a:pt x="1454" y="213487"/>
                  </a:lnTo>
                  <a:lnTo>
                    <a:pt x="1429" y="160115"/>
                  </a:lnTo>
                  <a:lnTo>
                    <a:pt x="1405" y="106743"/>
                  </a:lnTo>
                  <a:lnTo>
                    <a:pt x="1380" y="53371"/>
                  </a:lnTo>
                  <a:lnTo>
                    <a:pt x="1355" y="0"/>
                  </a:lnTo>
                  <a:lnTo>
                    <a:pt x="0" y="1"/>
                  </a:lnTo>
                  <a:lnTo>
                    <a:pt x="72" y="53373"/>
                  </a:lnTo>
                  <a:lnTo>
                    <a:pt x="144" y="106745"/>
                  </a:lnTo>
                  <a:lnTo>
                    <a:pt x="217" y="160117"/>
                  </a:lnTo>
                  <a:lnTo>
                    <a:pt x="289" y="213488"/>
                  </a:lnTo>
                  <a:lnTo>
                    <a:pt x="361" y="266860"/>
                  </a:lnTo>
                  <a:lnTo>
                    <a:pt x="434" y="320232"/>
                  </a:lnTo>
                  <a:lnTo>
                    <a:pt x="506" y="373604"/>
                  </a:lnTo>
                  <a:lnTo>
                    <a:pt x="579" y="426976"/>
                  </a:lnTo>
                  <a:lnTo>
                    <a:pt x="651" y="480348"/>
                  </a:lnTo>
                  <a:lnTo>
                    <a:pt x="723" y="533720"/>
                  </a:lnTo>
                  <a:lnTo>
                    <a:pt x="796" y="587092"/>
                  </a:lnTo>
                  <a:lnTo>
                    <a:pt x="868" y="640464"/>
                  </a:lnTo>
                  <a:lnTo>
                    <a:pt x="940" y="693836"/>
                  </a:lnTo>
                  <a:lnTo>
                    <a:pt x="1013" y="747208"/>
                  </a:lnTo>
                  <a:lnTo>
                    <a:pt x="1085" y="800580"/>
                  </a:lnTo>
                  <a:lnTo>
                    <a:pt x="1158" y="853952"/>
                  </a:lnTo>
                  <a:lnTo>
                    <a:pt x="1230" y="907323"/>
                  </a:lnTo>
                  <a:lnTo>
                    <a:pt x="1302" y="960695"/>
                  </a:lnTo>
                  <a:lnTo>
                    <a:pt x="1375" y="1014067"/>
                  </a:lnTo>
                  <a:lnTo>
                    <a:pt x="1447" y="1067439"/>
                  </a:lnTo>
                  <a:lnTo>
                    <a:pt x="1519" y="1120811"/>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164993" y="2433731"/>
              <a:ext cx="696" cy="1120811"/>
            </a:xfrm>
            <a:custGeom>
              <a:avLst/>
              <a:gdLst/>
              <a:ahLst/>
              <a:cxnLst/>
              <a:rect l="0" t="0" r="0" b="0"/>
              <a:pathLst>
                <a:path w="696" h="1120811">
                  <a:moveTo>
                    <a:pt x="696" y="1120811"/>
                  </a:moveTo>
                  <a:lnTo>
                    <a:pt x="696" y="1067439"/>
                  </a:lnTo>
                  <a:lnTo>
                    <a:pt x="696" y="1014067"/>
                  </a:lnTo>
                  <a:lnTo>
                    <a:pt x="696" y="960695"/>
                  </a:lnTo>
                  <a:lnTo>
                    <a:pt x="696" y="907323"/>
                  </a:lnTo>
                  <a:lnTo>
                    <a:pt x="696" y="853951"/>
                  </a:lnTo>
                  <a:lnTo>
                    <a:pt x="696" y="800579"/>
                  </a:lnTo>
                  <a:lnTo>
                    <a:pt x="696" y="747207"/>
                  </a:lnTo>
                  <a:lnTo>
                    <a:pt x="696" y="693835"/>
                  </a:lnTo>
                  <a:lnTo>
                    <a:pt x="696" y="640463"/>
                  </a:lnTo>
                  <a:lnTo>
                    <a:pt x="696" y="587091"/>
                  </a:lnTo>
                  <a:lnTo>
                    <a:pt x="696" y="533719"/>
                  </a:lnTo>
                  <a:lnTo>
                    <a:pt x="696" y="480347"/>
                  </a:lnTo>
                  <a:lnTo>
                    <a:pt x="696" y="426975"/>
                  </a:lnTo>
                  <a:lnTo>
                    <a:pt x="696" y="373603"/>
                  </a:lnTo>
                  <a:lnTo>
                    <a:pt x="696" y="320231"/>
                  </a:lnTo>
                  <a:lnTo>
                    <a:pt x="696" y="266859"/>
                  </a:lnTo>
                  <a:lnTo>
                    <a:pt x="696" y="213487"/>
                  </a:lnTo>
                  <a:lnTo>
                    <a:pt x="696" y="160115"/>
                  </a:lnTo>
                  <a:lnTo>
                    <a:pt x="696" y="106743"/>
                  </a:lnTo>
                  <a:lnTo>
                    <a:pt x="696" y="53371"/>
                  </a:lnTo>
                  <a:lnTo>
                    <a:pt x="696" y="0"/>
                  </a:lnTo>
                  <a:lnTo>
                    <a:pt x="0" y="0"/>
                  </a:lnTo>
                  <a:lnTo>
                    <a:pt x="24" y="53372"/>
                  </a:lnTo>
                  <a:lnTo>
                    <a:pt x="49" y="106744"/>
                  </a:lnTo>
                  <a:lnTo>
                    <a:pt x="73" y="160116"/>
                  </a:lnTo>
                  <a:lnTo>
                    <a:pt x="98" y="213488"/>
                  </a:lnTo>
                  <a:lnTo>
                    <a:pt x="122" y="266860"/>
                  </a:lnTo>
                  <a:lnTo>
                    <a:pt x="147" y="320231"/>
                  </a:lnTo>
                  <a:lnTo>
                    <a:pt x="171" y="373603"/>
                  </a:lnTo>
                  <a:lnTo>
                    <a:pt x="196" y="426975"/>
                  </a:lnTo>
                  <a:lnTo>
                    <a:pt x="220" y="480347"/>
                  </a:lnTo>
                  <a:lnTo>
                    <a:pt x="245" y="533719"/>
                  </a:lnTo>
                  <a:lnTo>
                    <a:pt x="270" y="587091"/>
                  </a:lnTo>
                  <a:lnTo>
                    <a:pt x="294" y="640463"/>
                  </a:lnTo>
                  <a:lnTo>
                    <a:pt x="319" y="693835"/>
                  </a:lnTo>
                  <a:lnTo>
                    <a:pt x="343" y="747207"/>
                  </a:lnTo>
                  <a:lnTo>
                    <a:pt x="368" y="800579"/>
                  </a:lnTo>
                  <a:lnTo>
                    <a:pt x="392" y="853951"/>
                  </a:lnTo>
                  <a:lnTo>
                    <a:pt x="417" y="907323"/>
                  </a:lnTo>
                  <a:lnTo>
                    <a:pt x="441" y="960695"/>
                  </a:lnTo>
                  <a:lnTo>
                    <a:pt x="466" y="1014067"/>
                  </a:lnTo>
                  <a:lnTo>
                    <a:pt x="491" y="1067439"/>
                  </a:lnTo>
                  <a:lnTo>
                    <a:pt x="515" y="1120811"/>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009010" y="3865946"/>
              <a:ext cx="313358"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6m</a:t>
              </a:r>
            </a:p>
          </p:txBody>
        </p:sp>
        <p:sp>
          <p:nvSpPr>
            <p:cNvPr id="29" name="tx29"/>
            <p:cNvSpPr/>
            <p:nvPr/>
          </p:nvSpPr>
          <p:spPr>
            <a:xfrm>
              <a:off x="4129058" y="2514191"/>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non vaccinés (% du total non vacciné)</a:t>
              </a:r>
            </a:p>
          </p:txBody>
        </p:sp>
        <p:sp>
          <p:nvSpPr>
            <p:cNvPr id="30" name="rc30"/>
            <p:cNvSpPr/>
            <p:nvPr/>
          </p:nvSpPr>
          <p:spPr>
            <a:xfrm>
              <a:off x="4138058"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138058"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138058"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138058"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138058"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138058"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138058"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138058"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138058"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138058"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138058"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138058"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81402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81402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81402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81402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81402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81402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81402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81402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81402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81402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81402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81402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4418103"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2.8 million (45.6%) </a:t>
              </a:r>
            </a:p>
          </p:txBody>
        </p:sp>
        <p:sp>
          <p:nvSpPr>
            <p:cNvPr id="55" name="tx55"/>
            <p:cNvSpPr/>
            <p:nvPr/>
          </p:nvSpPr>
          <p:spPr>
            <a:xfrm>
              <a:off x="4418103" y="2993885"/>
              <a:ext cx="139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RDC: 1.5 million (25.4%) </a:t>
              </a:r>
            </a:p>
          </p:txBody>
        </p:sp>
        <p:sp>
          <p:nvSpPr>
            <p:cNvPr id="56" name="tx56"/>
            <p:cNvSpPr/>
            <p:nvPr/>
          </p:nvSpPr>
          <p:spPr>
            <a:xfrm>
              <a:off x="4418103"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293,000 (4.9%) </a:t>
              </a:r>
            </a:p>
          </p:txBody>
        </p:sp>
        <p:sp>
          <p:nvSpPr>
            <p:cNvPr id="57" name="tx57"/>
            <p:cNvSpPr/>
            <p:nvPr/>
          </p:nvSpPr>
          <p:spPr>
            <a:xfrm>
              <a:off x="4418103" y="3432797"/>
              <a:ext cx="12983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Tchad: 250,000 (4.1%) </a:t>
              </a:r>
            </a:p>
          </p:txBody>
        </p:sp>
        <p:sp>
          <p:nvSpPr>
            <p:cNvPr id="58" name="tx58"/>
            <p:cNvSpPr/>
            <p:nvPr/>
          </p:nvSpPr>
          <p:spPr>
            <a:xfrm>
              <a:off x="4418103" y="3652253"/>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Guinée: 165,000 (2.7%) </a:t>
              </a:r>
            </a:p>
          </p:txBody>
        </p:sp>
        <p:sp>
          <p:nvSpPr>
            <p:cNvPr id="59" name="tx59"/>
            <p:cNvSpPr/>
            <p:nvPr/>
          </p:nvSpPr>
          <p:spPr>
            <a:xfrm>
              <a:off x="4418103" y="3871709"/>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Cameroun: 161,000 (2.7%) </a:t>
              </a:r>
            </a:p>
          </p:txBody>
        </p:sp>
        <p:sp>
          <p:nvSpPr>
            <p:cNvPr id="60" name="tx60"/>
            <p:cNvSpPr/>
            <p:nvPr/>
          </p:nvSpPr>
          <p:spPr>
            <a:xfrm>
              <a:off x="4418103" y="4091165"/>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Mali: 151,000 (2.5%) </a:t>
              </a:r>
            </a:p>
          </p:txBody>
        </p:sp>
        <p:sp>
          <p:nvSpPr>
            <p:cNvPr id="61" name="tx61"/>
            <p:cNvSpPr/>
            <p:nvPr/>
          </p:nvSpPr>
          <p:spPr>
            <a:xfrm>
              <a:off x="4418103" y="4310621"/>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Bénin: 145,000 (2.4%) </a:t>
              </a:r>
            </a:p>
          </p:txBody>
        </p:sp>
        <p:sp>
          <p:nvSpPr>
            <p:cNvPr id="62" name="tx62"/>
            <p:cNvSpPr/>
            <p:nvPr/>
          </p:nvSpPr>
          <p:spPr>
            <a:xfrm>
              <a:off x="4418103" y="4530077"/>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Niger: 141,000 (2.3%) </a:t>
              </a:r>
            </a:p>
          </p:txBody>
        </p:sp>
        <p:sp>
          <p:nvSpPr>
            <p:cNvPr id="63" name="tx63"/>
            <p:cNvSpPr/>
            <p:nvPr/>
          </p:nvSpPr>
          <p:spPr>
            <a:xfrm>
              <a:off x="4418103" y="4749533"/>
              <a:ext cx="23173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République centrafricaine: 128,000 (2.1%) </a:t>
              </a:r>
            </a:p>
          </p:txBody>
        </p:sp>
        <p:sp>
          <p:nvSpPr>
            <p:cNvPr id="64" name="tx64"/>
            <p:cNvSpPr/>
            <p:nvPr/>
          </p:nvSpPr>
          <p:spPr>
            <a:xfrm>
              <a:off x="4418103" y="4968989"/>
              <a:ext cx="164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64,000 (1.1%) </a:t>
              </a:r>
            </a:p>
          </p:txBody>
        </p:sp>
        <p:sp>
          <p:nvSpPr>
            <p:cNvPr id="65" name="tx65"/>
            <p:cNvSpPr/>
            <p:nvPr/>
          </p:nvSpPr>
          <p:spPr>
            <a:xfrm>
              <a:off x="4418103" y="518844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Sénégal: 48,000 (&lt;1%) </a:t>
              </a:r>
            </a:p>
          </p:txBody>
        </p:sp>
        <p:sp>
          <p:nvSpPr>
            <p:cNvPr id="66" name="tx66"/>
            <p:cNvSpPr/>
            <p:nvPr/>
          </p:nvSpPr>
          <p:spPr>
            <a:xfrm>
              <a:off x="7094066" y="2774429"/>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Congo: 29,000 (&lt;1%) </a:t>
              </a:r>
            </a:p>
          </p:txBody>
        </p:sp>
        <p:sp>
          <p:nvSpPr>
            <p:cNvPr id="67" name="tx67"/>
            <p:cNvSpPr/>
            <p:nvPr/>
          </p:nvSpPr>
          <p:spPr>
            <a:xfrm>
              <a:off x="7094066" y="2993885"/>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Togo: 29,000 (&lt;1%) </a:t>
              </a:r>
            </a:p>
          </p:txBody>
        </p:sp>
        <p:sp>
          <p:nvSpPr>
            <p:cNvPr id="68" name="tx68"/>
            <p:cNvSpPr/>
            <p:nvPr/>
          </p:nvSpPr>
          <p:spPr>
            <a:xfrm>
              <a:off x="7094066"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Libéria: 28,000 (&lt;1%) </a:t>
              </a:r>
            </a:p>
          </p:txBody>
        </p:sp>
        <p:sp>
          <p:nvSpPr>
            <p:cNvPr id="69" name="tx69"/>
            <p:cNvSpPr/>
            <p:nvPr/>
          </p:nvSpPr>
          <p:spPr>
            <a:xfrm>
              <a:off x="7094066" y="343279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Gabon: 26,000 (&lt;1%) </a:t>
              </a:r>
            </a:p>
          </p:txBody>
        </p:sp>
        <p:sp>
          <p:nvSpPr>
            <p:cNvPr id="70" name="tx70"/>
            <p:cNvSpPr/>
            <p:nvPr/>
          </p:nvSpPr>
          <p:spPr>
            <a:xfrm>
              <a:off x="7094066" y="3652253"/>
              <a:ext cx="148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Mauritanie: 24,000 (&lt;1%) </a:t>
              </a:r>
            </a:p>
          </p:txBody>
        </p:sp>
        <p:sp>
          <p:nvSpPr>
            <p:cNvPr id="71" name="tx71"/>
            <p:cNvSpPr/>
            <p:nvPr/>
          </p:nvSpPr>
          <p:spPr>
            <a:xfrm>
              <a:off x="7094066" y="3871709"/>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Sierra Leone: 22,000 (&lt;1%) </a:t>
              </a:r>
            </a:p>
          </p:txBody>
        </p:sp>
        <p:sp>
          <p:nvSpPr>
            <p:cNvPr id="72" name="tx72"/>
            <p:cNvSpPr/>
            <p:nvPr/>
          </p:nvSpPr>
          <p:spPr>
            <a:xfrm>
              <a:off x="7094066" y="4091165"/>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Gambie: 14,000 (&lt;1%) </a:t>
              </a:r>
            </a:p>
          </p:txBody>
        </p:sp>
        <p:sp>
          <p:nvSpPr>
            <p:cNvPr id="73" name="tx73"/>
            <p:cNvSpPr/>
            <p:nvPr/>
          </p:nvSpPr>
          <p:spPr>
            <a:xfrm>
              <a:off x="7094066" y="4310621"/>
              <a:ext cx="1904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Guinée équatoriale: 12,000 (&lt;1%) </a:t>
              </a:r>
            </a:p>
          </p:txBody>
        </p:sp>
        <p:sp>
          <p:nvSpPr>
            <p:cNvPr id="74" name="tx74"/>
            <p:cNvSpPr/>
            <p:nvPr/>
          </p:nvSpPr>
          <p:spPr>
            <a:xfrm>
              <a:off x="7094066" y="4530077"/>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Guinée-Bissau: 10,000 (&lt;1%) </a:t>
              </a:r>
            </a:p>
          </p:txBody>
        </p:sp>
        <p:sp>
          <p:nvSpPr>
            <p:cNvPr id="75" name="tx75"/>
            <p:cNvSpPr/>
            <p:nvPr/>
          </p:nvSpPr>
          <p:spPr>
            <a:xfrm>
              <a:off x="7094066" y="4749533"/>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Ghana: 9,000 (&lt;1%) </a:t>
              </a:r>
            </a:p>
          </p:txBody>
        </p:sp>
        <p:sp>
          <p:nvSpPr>
            <p:cNvPr id="76" name="tx76"/>
            <p:cNvSpPr/>
            <p:nvPr/>
          </p:nvSpPr>
          <p:spPr>
            <a:xfrm>
              <a:off x="7094066" y="4968989"/>
              <a:ext cx="204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Tomé-et-Principe: &lt;1,000 (&lt;1%) </a:t>
              </a:r>
            </a:p>
          </p:txBody>
        </p:sp>
        <p:sp>
          <p:nvSpPr>
            <p:cNvPr id="77" name="tx77"/>
            <p:cNvSpPr/>
            <p:nvPr/>
          </p:nvSpPr>
          <p:spPr>
            <a:xfrm>
              <a:off x="7094066"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862851"/>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 du total non </a:t>
              </a:r>
              <a:r>
                <a:rPr sz="1320" dirty="0" err="1">
                  <a:solidFill>
                    <a:srgbClr val="000000">
                      <a:alpha val="100000"/>
                    </a:srgbClr>
                  </a:solidFill>
                  <a:latin typeface="Arial"/>
                  <a:cs typeface="Arial"/>
                </a:rPr>
                <a:t>vacciné</a:t>
              </a:r>
              <a:r>
                <a:rPr sz="1320" dirty="0">
                  <a:solidFill>
                    <a:srgbClr val="000000">
                      <a:alpha val="100000"/>
                    </a:srgbClr>
                  </a:solidFill>
                  <a:latin typeface="Arial"/>
                  <a:cs typeface="Arial"/>
                </a:rPr>
                <a:t>)</a:t>
              </a:r>
            </a:p>
          </p:txBody>
        </p:sp>
        <p:sp>
          <p:nvSpPr>
            <p:cNvPr id="79" name="tx79"/>
            <p:cNvSpPr/>
            <p:nvPr/>
          </p:nvSpPr>
          <p:spPr>
            <a:xfrm>
              <a:off x="-241499" y="589054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000244" y="6003602"/>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81" name="tx81"/>
            <p:cNvSpPr/>
            <p:nvPr/>
          </p:nvSpPr>
          <p:spPr>
            <a:xfrm>
              <a:off x="-166737" y="6125612"/>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deux pays représentaient plus de la moitié (71 %) de l’ensemble des enfants non vaccinés ou sous-vaccinés dans WCAR.
Le Nigeria comptait le plus grand nombre d’enfants n’ayant pas reçu le DTC3 (n = 2,8 millions), soit environ 45,6 % de l’ensemble des enfants non vaccinés ou sous-vaccinés en WCAR (n = 6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deux pays représentaient plus de la moitié de l'ensemble des enfants non vaccinés ou insuffisamment vaccinés dans le monde WCAR, le Nigeria représentant la part la plus importante.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lang="en-US" sz="4400" b="0" i="0" u="none" cap="none" dirty="0">
                <a:solidFill>
                  <a:srgbClr val="FFFFFF">
                    <a:alpha val="100000"/>
                  </a:srgbClr>
                </a:solidFill>
                <a:latin typeface="Arial"/>
                <a:cs typeface="Arial"/>
                <a:sym typeface="Arial"/>
              </a:rPr>
              <a:t>VAR</a:t>
            </a:r>
            <a:r>
              <a:rPr sz="4400" b="0" i="0" u="none" cap="none" dirty="0">
                <a:solidFill>
                  <a:srgbClr val="FFFFFF">
                    <a:alpha val="100000"/>
                  </a:srgbClr>
                </a:solidFill>
                <a:latin typeface="Arial"/>
                <a:cs typeface="Arial"/>
                <a:sym typeface="Arial"/>
              </a:rPr>
              <a:t>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93734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451666"/>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96599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2480316"/>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2864" y="1994642"/>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62864" y="418017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3694503"/>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2864" y="320882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4" y="272315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62864" y="223747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25243"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5011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7497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399846"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5974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2471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89687"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54661"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1963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78460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49582"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06004" y="3802884"/>
              <a:ext cx="238476" cy="377294"/>
            </a:xfrm>
            <a:prstGeom prst="rect">
              <a:avLst/>
            </a:prstGeom>
            <a:solidFill>
              <a:srgbClr val="E2231A">
                <a:alpha val="100000"/>
              </a:srgbClr>
            </a:solidFill>
          </p:spPr>
          <p:txBody>
            <a:bodyPr/>
            <a:lstStyle/>
            <a:p>
              <a:endParaRPr/>
            </a:p>
          </p:txBody>
        </p:sp>
        <p:sp>
          <p:nvSpPr>
            <p:cNvPr id="27" name="rc27"/>
            <p:cNvSpPr/>
            <p:nvPr/>
          </p:nvSpPr>
          <p:spPr>
            <a:xfrm>
              <a:off x="1570978" y="3801155"/>
              <a:ext cx="238476" cy="379022"/>
            </a:xfrm>
            <a:prstGeom prst="rect">
              <a:avLst/>
            </a:prstGeom>
            <a:solidFill>
              <a:srgbClr val="E2231A">
                <a:alpha val="100000"/>
              </a:srgbClr>
            </a:solidFill>
          </p:spPr>
          <p:txBody>
            <a:bodyPr/>
            <a:lstStyle/>
            <a:p>
              <a:endParaRPr/>
            </a:p>
          </p:txBody>
        </p:sp>
        <p:sp>
          <p:nvSpPr>
            <p:cNvPr id="28" name="rc28"/>
            <p:cNvSpPr/>
            <p:nvPr/>
          </p:nvSpPr>
          <p:spPr>
            <a:xfrm>
              <a:off x="1835952" y="3800459"/>
              <a:ext cx="238476" cy="379719"/>
            </a:xfrm>
            <a:prstGeom prst="rect">
              <a:avLst/>
            </a:prstGeom>
            <a:solidFill>
              <a:srgbClr val="E2231A">
                <a:alpha val="100000"/>
              </a:srgbClr>
            </a:solidFill>
          </p:spPr>
          <p:txBody>
            <a:bodyPr/>
            <a:lstStyle/>
            <a:p>
              <a:endParaRPr/>
            </a:p>
          </p:txBody>
        </p:sp>
        <p:sp>
          <p:nvSpPr>
            <p:cNvPr id="29" name="rc29"/>
            <p:cNvSpPr/>
            <p:nvPr/>
          </p:nvSpPr>
          <p:spPr>
            <a:xfrm>
              <a:off x="2100925" y="3820680"/>
              <a:ext cx="238476" cy="359498"/>
            </a:xfrm>
            <a:prstGeom prst="rect">
              <a:avLst/>
            </a:prstGeom>
            <a:solidFill>
              <a:srgbClr val="E2231A">
                <a:alpha val="100000"/>
              </a:srgbClr>
            </a:solidFill>
          </p:spPr>
          <p:txBody>
            <a:bodyPr/>
            <a:lstStyle/>
            <a:p>
              <a:endParaRPr/>
            </a:p>
          </p:txBody>
        </p:sp>
        <p:sp>
          <p:nvSpPr>
            <p:cNvPr id="30" name="rc30"/>
            <p:cNvSpPr/>
            <p:nvPr/>
          </p:nvSpPr>
          <p:spPr>
            <a:xfrm>
              <a:off x="2365899" y="3836964"/>
              <a:ext cx="238476" cy="343214"/>
            </a:xfrm>
            <a:prstGeom prst="rect">
              <a:avLst/>
            </a:prstGeom>
            <a:solidFill>
              <a:srgbClr val="E2231A">
                <a:alpha val="100000"/>
              </a:srgbClr>
            </a:solidFill>
          </p:spPr>
          <p:txBody>
            <a:bodyPr/>
            <a:lstStyle/>
            <a:p>
              <a:endParaRPr/>
            </a:p>
          </p:txBody>
        </p:sp>
        <p:sp>
          <p:nvSpPr>
            <p:cNvPr id="31" name="rc31"/>
            <p:cNvSpPr/>
            <p:nvPr/>
          </p:nvSpPr>
          <p:spPr>
            <a:xfrm>
              <a:off x="2630872" y="3857942"/>
              <a:ext cx="238476" cy="322236"/>
            </a:xfrm>
            <a:prstGeom prst="rect">
              <a:avLst/>
            </a:prstGeom>
            <a:solidFill>
              <a:srgbClr val="E2231A">
                <a:alpha val="100000"/>
              </a:srgbClr>
            </a:solidFill>
          </p:spPr>
          <p:txBody>
            <a:bodyPr/>
            <a:lstStyle/>
            <a:p>
              <a:endParaRPr/>
            </a:p>
          </p:txBody>
        </p:sp>
        <p:sp>
          <p:nvSpPr>
            <p:cNvPr id="32" name="rc32"/>
            <p:cNvSpPr/>
            <p:nvPr/>
          </p:nvSpPr>
          <p:spPr>
            <a:xfrm>
              <a:off x="2895846" y="3865340"/>
              <a:ext cx="238476" cy="314838"/>
            </a:xfrm>
            <a:prstGeom prst="rect">
              <a:avLst/>
            </a:prstGeom>
            <a:solidFill>
              <a:srgbClr val="E2231A">
                <a:alpha val="100000"/>
              </a:srgbClr>
            </a:solidFill>
          </p:spPr>
          <p:txBody>
            <a:bodyPr/>
            <a:lstStyle/>
            <a:p>
              <a:endParaRPr/>
            </a:p>
          </p:txBody>
        </p:sp>
        <p:sp>
          <p:nvSpPr>
            <p:cNvPr id="33" name="rc33"/>
            <p:cNvSpPr/>
            <p:nvPr/>
          </p:nvSpPr>
          <p:spPr>
            <a:xfrm>
              <a:off x="3160819" y="3854874"/>
              <a:ext cx="238476" cy="325304"/>
            </a:xfrm>
            <a:prstGeom prst="rect">
              <a:avLst/>
            </a:prstGeom>
            <a:solidFill>
              <a:srgbClr val="E2231A">
                <a:alpha val="100000"/>
              </a:srgbClr>
            </a:solidFill>
          </p:spPr>
          <p:txBody>
            <a:bodyPr/>
            <a:lstStyle/>
            <a:p>
              <a:endParaRPr/>
            </a:p>
          </p:txBody>
        </p:sp>
        <p:sp>
          <p:nvSpPr>
            <p:cNvPr id="34" name="rc34"/>
            <p:cNvSpPr/>
            <p:nvPr/>
          </p:nvSpPr>
          <p:spPr>
            <a:xfrm>
              <a:off x="3425793" y="3881812"/>
              <a:ext cx="238476" cy="298366"/>
            </a:xfrm>
            <a:prstGeom prst="rect">
              <a:avLst/>
            </a:prstGeom>
            <a:solidFill>
              <a:srgbClr val="E2231A">
                <a:alpha val="100000"/>
              </a:srgbClr>
            </a:solidFill>
          </p:spPr>
          <p:txBody>
            <a:bodyPr/>
            <a:lstStyle/>
            <a:p>
              <a:endParaRPr/>
            </a:p>
          </p:txBody>
        </p:sp>
        <p:sp>
          <p:nvSpPr>
            <p:cNvPr id="35" name="rc35"/>
            <p:cNvSpPr/>
            <p:nvPr/>
          </p:nvSpPr>
          <p:spPr>
            <a:xfrm>
              <a:off x="3690766" y="3918242"/>
              <a:ext cx="238476" cy="261935"/>
            </a:xfrm>
            <a:prstGeom prst="rect">
              <a:avLst/>
            </a:prstGeom>
            <a:solidFill>
              <a:srgbClr val="E2231A">
                <a:alpha val="100000"/>
              </a:srgbClr>
            </a:solidFill>
          </p:spPr>
          <p:txBody>
            <a:bodyPr/>
            <a:lstStyle/>
            <a:p>
              <a:endParaRPr/>
            </a:p>
          </p:txBody>
        </p:sp>
        <p:sp>
          <p:nvSpPr>
            <p:cNvPr id="36" name="rc36"/>
            <p:cNvSpPr/>
            <p:nvPr/>
          </p:nvSpPr>
          <p:spPr>
            <a:xfrm>
              <a:off x="3955740" y="3891919"/>
              <a:ext cx="238476" cy="288259"/>
            </a:xfrm>
            <a:prstGeom prst="rect">
              <a:avLst/>
            </a:prstGeom>
            <a:solidFill>
              <a:srgbClr val="E2231A">
                <a:alpha val="100000"/>
              </a:srgbClr>
            </a:solidFill>
          </p:spPr>
          <p:txBody>
            <a:bodyPr/>
            <a:lstStyle/>
            <a:p>
              <a:endParaRPr/>
            </a:p>
          </p:txBody>
        </p:sp>
        <p:sp>
          <p:nvSpPr>
            <p:cNvPr id="37" name="rc37"/>
            <p:cNvSpPr/>
            <p:nvPr/>
          </p:nvSpPr>
          <p:spPr>
            <a:xfrm>
              <a:off x="4220714" y="3857427"/>
              <a:ext cx="238476" cy="322751"/>
            </a:xfrm>
            <a:prstGeom prst="rect">
              <a:avLst/>
            </a:prstGeom>
            <a:solidFill>
              <a:srgbClr val="E2231A">
                <a:alpha val="100000"/>
              </a:srgbClr>
            </a:solidFill>
          </p:spPr>
          <p:txBody>
            <a:bodyPr/>
            <a:lstStyle/>
            <a:p>
              <a:endParaRPr/>
            </a:p>
          </p:txBody>
        </p:sp>
        <p:sp>
          <p:nvSpPr>
            <p:cNvPr id="38" name="rc38"/>
            <p:cNvSpPr/>
            <p:nvPr/>
          </p:nvSpPr>
          <p:spPr>
            <a:xfrm>
              <a:off x="4485687" y="3845606"/>
              <a:ext cx="238476" cy="334571"/>
            </a:xfrm>
            <a:prstGeom prst="rect">
              <a:avLst/>
            </a:prstGeom>
            <a:solidFill>
              <a:srgbClr val="E2231A">
                <a:alpha val="100000"/>
              </a:srgbClr>
            </a:solidFill>
          </p:spPr>
          <p:txBody>
            <a:bodyPr/>
            <a:lstStyle/>
            <a:p>
              <a:endParaRPr/>
            </a:p>
          </p:txBody>
        </p:sp>
        <p:sp>
          <p:nvSpPr>
            <p:cNvPr id="39" name="rc39"/>
            <p:cNvSpPr/>
            <p:nvPr/>
          </p:nvSpPr>
          <p:spPr>
            <a:xfrm>
              <a:off x="4750661" y="3832169"/>
              <a:ext cx="238476" cy="348009"/>
            </a:xfrm>
            <a:prstGeom prst="rect">
              <a:avLst/>
            </a:prstGeom>
            <a:solidFill>
              <a:srgbClr val="E2231A">
                <a:alpha val="100000"/>
              </a:srgbClr>
            </a:solidFill>
          </p:spPr>
          <p:txBody>
            <a:bodyPr/>
            <a:lstStyle/>
            <a:p>
              <a:endParaRPr/>
            </a:p>
          </p:txBody>
        </p:sp>
        <p:sp>
          <p:nvSpPr>
            <p:cNvPr id="40" name="rc40"/>
            <p:cNvSpPr/>
            <p:nvPr/>
          </p:nvSpPr>
          <p:spPr>
            <a:xfrm>
              <a:off x="5015634" y="3823828"/>
              <a:ext cx="238476" cy="356350"/>
            </a:xfrm>
            <a:prstGeom prst="rect">
              <a:avLst/>
            </a:prstGeom>
            <a:solidFill>
              <a:srgbClr val="E2231A">
                <a:alpha val="100000"/>
              </a:srgbClr>
            </a:solidFill>
          </p:spPr>
          <p:txBody>
            <a:bodyPr/>
            <a:lstStyle/>
            <a:p>
              <a:endParaRPr/>
            </a:p>
          </p:txBody>
        </p:sp>
        <p:sp>
          <p:nvSpPr>
            <p:cNvPr id="41" name="rc41"/>
            <p:cNvSpPr/>
            <p:nvPr/>
          </p:nvSpPr>
          <p:spPr>
            <a:xfrm>
              <a:off x="5280608" y="3812775"/>
              <a:ext cx="238476" cy="367403"/>
            </a:xfrm>
            <a:prstGeom prst="rect">
              <a:avLst/>
            </a:prstGeom>
            <a:solidFill>
              <a:srgbClr val="E2231A">
                <a:alpha val="100000"/>
              </a:srgbClr>
            </a:solidFill>
          </p:spPr>
          <p:txBody>
            <a:bodyPr/>
            <a:lstStyle/>
            <a:p>
              <a:endParaRPr/>
            </a:p>
          </p:txBody>
        </p:sp>
        <p:sp>
          <p:nvSpPr>
            <p:cNvPr id="42" name="rc42"/>
            <p:cNvSpPr/>
            <p:nvPr/>
          </p:nvSpPr>
          <p:spPr>
            <a:xfrm>
              <a:off x="5545581" y="3829290"/>
              <a:ext cx="238476" cy="350887"/>
            </a:xfrm>
            <a:prstGeom prst="rect">
              <a:avLst/>
            </a:prstGeom>
            <a:solidFill>
              <a:srgbClr val="E2231A">
                <a:alpha val="100000"/>
              </a:srgbClr>
            </a:solidFill>
          </p:spPr>
          <p:txBody>
            <a:bodyPr/>
            <a:lstStyle/>
            <a:p>
              <a:endParaRPr/>
            </a:p>
          </p:txBody>
        </p:sp>
        <p:sp>
          <p:nvSpPr>
            <p:cNvPr id="43" name="rc43"/>
            <p:cNvSpPr/>
            <p:nvPr/>
          </p:nvSpPr>
          <p:spPr>
            <a:xfrm>
              <a:off x="5810555" y="3849888"/>
              <a:ext cx="238476" cy="330289"/>
            </a:xfrm>
            <a:prstGeom prst="rect">
              <a:avLst/>
            </a:prstGeom>
            <a:solidFill>
              <a:srgbClr val="E2231A">
                <a:alpha val="100000"/>
              </a:srgbClr>
            </a:solidFill>
          </p:spPr>
          <p:txBody>
            <a:bodyPr/>
            <a:lstStyle/>
            <a:p>
              <a:endParaRPr/>
            </a:p>
          </p:txBody>
        </p:sp>
        <p:sp>
          <p:nvSpPr>
            <p:cNvPr id="44" name="rc44"/>
            <p:cNvSpPr/>
            <p:nvPr/>
          </p:nvSpPr>
          <p:spPr>
            <a:xfrm>
              <a:off x="6075529" y="3848364"/>
              <a:ext cx="238476" cy="331814"/>
            </a:xfrm>
            <a:prstGeom prst="rect">
              <a:avLst/>
            </a:prstGeom>
            <a:solidFill>
              <a:srgbClr val="E2231A">
                <a:alpha val="100000"/>
              </a:srgbClr>
            </a:solidFill>
          </p:spPr>
          <p:txBody>
            <a:bodyPr/>
            <a:lstStyle/>
            <a:p>
              <a:endParaRPr/>
            </a:p>
          </p:txBody>
        </p:sp>
        <p:sp>
          <p:nvSpPr>
            <p:cNvPr id="45" name="rc45"/>
            <p:cNvSpPr/>
            <p:nvPr/>
          </p:nvSpPr>
          <p:spPr>
            <a:xfrm>
              <a:off x="6340502" y="3855515"/>
              <a:ext cx="238476" cy="324663"/>
            </a:xfrm>
            <a:prstGeom prst="rect">
              <a:avLst/>
            </a:prstGeom>
            <a:solidFill>
              <a:srgbClr val="E2231A">
                <a:alpha val="100000"/>
              </a:srgbClr>
            </a:solidFill>
          </p:spPr>
          <p:txBody>
            <a:bodyPr/>
            <a:lstStyle/>
            <a:p>
              <a:endParaRPr/>
            </a:p>
          </p:txBody>
        </p:sp>
        <p:sp>
          <p:nvSpPr>
            <p:cNvPr id="46" name="rc46"/>
            <p:cNvSpPr/>
            <p:nvPr/>
          </p:nvSpPr>
          <p:spPr>
            <a:xfrm>
              <a:off x="6605476" y="3842807"/>
              <a:ext cx="238476" cy="337371"/>
            </a:xfrm>
            <a:prstGeom prst="rect">
              <a:avLst/>
            </a:prstGeom>
            <a:solidFill>
              <a:srgbClr val="E2231A">
                <a:alpha val="100000"/>
              </a:srgbClr>
            </a:solidFill>
          </p:spPr>
          <p:txBody>
            <a:bodyPr/>
            <a:lstStyle/>
            <a:p>
              <a:endParaRPr/>
            </a:p>
          </p:txBody>
        </p:sp>
        <p:sp>
          <p:nvSpPr>
            <p:cNvPr id="47" name="rc47"/>
            <p:cNvSpPr/>
            <p:nvPr/>
          </p:nvSpPr>
          <p:spPr>
            <a:xfrm>
              <a:off x="6870449" y="3793675"/>
              <a:ext cx="238476" cy="386503"/>
            </a:xfrm>
            <a:prstGeom prst="rect">
              <a:avLst/>
            </a:prstGeom>
            <a:solidFill>
              <a:srgbClr val="E2231A">
                <a:alpha val="100000"/>
              </a:srgbClr>
            </a:solidFill>
          </p:spPr>
          <p:txBody>
            <a:bodyPr/>
            <a:lstStyle/>
            <a:p>
              <a:endParaRPr/>
            </a:p>
          </p:txBody>
        </p:sp>
        <p:sp>
          <p:nvSpPr>
            <p:cNvPr id="48" name="rc48"/>
            <p:cNvSpPr/>
            <p:nvPr/>
          </p:nvSpPr>
          <p:spPr>
            <a:xfrm>
              <a:off x="7135423" y="3793059"/>
              <a:ext cx="238476" cy="387119"/>
            </a:xfrm>
            <a:prstGeom prst="rect">
              <a:avLst/>
            </a:prstGeom>
            <a:solidFill>
              <a:srgbClr val="E2231A">
                <a:alpha val="100000"/>
              </a:srgbClr>
            </a:solidFill>
          </p:spPr>
          <p:txBody>
            <a:bodyPr/>
            <a:lstStyle/>
            <a:p>
              <a:endParaRPr/>
            </a:p>
          </p:txBody>
        </p:sp>
        <p:sp>
          <p:nvSpPr>
            <p:cNvPr id="49" name="rc49"/>
            <p:cNvSpPr/>
            <p:nvPr/>
          </p:nvSpPr>
          <p:spPr>
            <a:xfrm>
              <a:off x="7400396" y="3801845"/>
              <a:ext cx="238476" cy="378332"/>
            </a:xfrm>
            <a:prstGeom prst="rect">
              <a:avLst/>
            </a:prstGeom>
            <a:solidFill>
              <a:srgbClr val="E2231A">
                <a:alpha val="100000"/>
              </a:srgbClr>
            </a:solidFill>
          </p:spPr>
          <p:txBody>
            <a:bodyPr/>
            <a:lstStyle/>
            <a:p>
              <a:endParaRPr/>
            </a:p>
          </p:txBody>
        </p:sp>
        <p:sp>
          <p:nvSpPr>
            <p:cNvPr id="50" name="rc50"/>
            <p:cNvSpPr/>
            <p:nvPr/>
          </p:nvSpPr>
          <p:spPr>
            <a:xfrm>
              <a:off x="7665370" y="3823506"/>
              <a:ext cx="238476" cy="356672"/>
            </a:xfrm>
            <a:prstGeom prst="rect">
              <a:avLst/>
            </a:prstGeom>
            <a:solidFill>
              <a:srgbClr val="E2231A">
                <a:alpha val="100000"/>
              </a:srgbClr>
            </a:solidFill>
          </p:spPr>
          <p:txBody>
            <a:bodyPr/>
            <a:lstStyle/>
            <a:p>
              <a:endParaRPr/>
            </a:p>
          </p:txBody>
        </p:sp>
        <p:sp>
          <p:nvSpPr>
            <p:cNvPr id="51" name="rc51"/>
            <p:cNvSpPr/>
            <p:nvPr/>
          </p:nvSpPr>
          <p:spPr>
            <a:xfrm>
              <a:off x="7930343" y="3813134"/>
              <a:ext cx="238476" cy="367044"/>
            </a:xfrm>
            <a:prstGeom prst="rect">
              <a:avLst/>
            </a:prstGeom>
            <a:solidFill>
              <a:srgbClr val="E2231A">
                <a:alpha val="100000"/>
              </a:srgbClr>
            </a:solidFill>
          </p:spPr>
          <p:txBody>
            <a:bodyPr/>
            <a:lstStyle/>
            <a:p>
              <a:endParaRPr/>
            </a:p>
          </p:txBody>
        </p:sp>
        <p:sp>
          <p:nvSpPr>
            <p:cNvPr id="52" name="rc52"/>
            <p:cNvSpPr/>
            <p:nvPr/>
          </p:nvSpPr>
          <p:spPr>
            <a:xfrm>
              <a:off x="1306004" y="3627889"/>
              <a:ext cx="238476" cy="174994"/>
            </a:xfrm>
            <a:prstGeom prst="rect">
              <a:avLst/>
            </a:prstGeom>
            <a:solidFill>
              <a:srgbClr val="B3B3B3">
                <a:alpha val="100000"/>
              </a:srgbClr>
            </a:solidFill>
          </p:spPr>
          <p:txBody>
            <a:bodyPr/>
            <a:lstStyle/>
            <a:p>
              <a:endParaRPr/>
            </a:p>
          </p:txBody>
        </p:sp>
        <p:sp>
          <p:nvSpPr>
            <p:cNvPr id="53" name="rc53"/>
            <p:cNvSpPr/>
            <p:nvPr/>
          </p:nvSpPr>
          <p:spPr>
            <a:xfrm>
              <a:off x="1570978" y="3611316"/>
              <a:ext cx="238476" cy="189839"/>
            </a:xfrm>
            <a:prstGeom prst="rect">
              <a:avLst/>
            </a:prstGeom>
            <a:solidFill>
              <a:srgbClr val="B3B3B3">
                <a:alpha val="100000"/>
              </a:srgbClr>
            </a:solidFill>
          </p:spPr>
          <p:txBody>
            <a:bodyPr/>
            <a:lstStyle/>
            <a:p>
              <a:endParaRPr/>
            </a:p>
          </p:txBody>
        </p:sp>
        <p:sp>
          <p:nvSpPr>
            <p:cNvPr id="54" name="rc54"/>
            <p:cNvSpPr/>
            <p:nvPr/>
          </p:nvSpPr>
          <p:spPr>
            <a:xfrm>
              <a:off x="1835952" y="3590875"/>
              <a:ext cx="238476" cy="209584"/>
            </a:xfrm>
            <a:prstGeom prst="rect">
              <a:avLst/>
            </a:prstGeom>
            <a:solidFill>
              <a:srgbClr val="B3B3B3">
                <a:alpha val="100000"/>
              </a:srgbClr>
            </a:solidFill>
          </p:spPr>
          <p:txBody>
            <a:bodyPr/>
            <a:lstStyle/>
            <a:p>
              <a:endParaRPr/>
            </a:p>
          </p:txBody>
        </p:sp>
        <p:sp>
          <p:nvSpPr>
            <p:cNvPr id="55" name="rc55"/>
            <p:cNvSpPr/>
            <p:nvPr/>
          </p:nvSpPr>
          <p:spPr>
            <a:xfrm>
              <a:off x="2100925" y="3571739"/>
              <a:ext cx="238476" cy="248940"/>
            </a:xfrm>
            <a:prstGeom prst="rect">
              <a:avLst/>
            </a:prstGeom>
            <a:solidFill>
              <a:srgbClr val="B3B3B3">
                <a:alpha val="100000"/>
              </a:srgbClr>
            </a:solidFill>
          </p:spPr>
          <p:txBody>
            <a:bodyPr/>
            <a:lstStyle/>
            <a:p>
              <a:endParaRPr/>
            </a:p>
          </p:txBody>
        </p:sp>
        <p:sp>
          <p:nvSpPr>
            <p:cNvPr id="56" name="rc56"/>
            <p:cNvSpPr/>
            <p:nvPr/>
          </p:nvSpPr>
          <p:spPr>
            <a:xfrm>
              <a:off x="2365899" y="3554492"/>
              <a:ext cx="238476" cy="282472"/>
            </a:xfrm>
            <a:prstGeom prst="rect">
              <a:avLst/>
            </a:prstGeom>
            <a:solidFill>
              <a:srgbClr val="B3B3B3">
                <a:alpha val="100000"/>
              </a:srgbClr>
            </a:solidFill>
          </p:spPr>
          <p:txBody>
            <a:bodyPr/>
            <a:lstStyle/>
            <a:p>
              <a:endParaRPr/>
            </a:p>
          </p:txBody>
        </p:sp>
        <p:sp>
          <p:nvSpPr>
            <p:cNvPr id="57" name="rc57"/>
            <p:cNvSpPr/>
            <p:nvPr/>
          </p:nvSpPr>
          <p:spPr>
            <a:xfrm>
              <a:off x="2630872" y="3536671"/>
              <a:ext cx="238476" cy="321270"/>
            </a:xfrm>
            <a:prstGeom prst="rect">
              <a:avLst/>
            </a:prstGeom>
            <a:solidFill>
              <a:srgbClr val="B3B3B3">
                <a:alpha val="100000"/>
              </a:srgbClr>
            </a:solidFill>
          </p:spPr>
          <p:txBody>
            <a:bodyPr/>
            <a:lstStyle/>
            <a:p>
              <a:endParaRPr/>
            </a:p>
          </p:txBody>
        </p:sp>
        <p:sp>
          <p:nvSpPr>
            <p:cNvPr id="58" name="rc58"/>
            <p:cNvSpPr/>
            <p:nvPr/>
          </p:nvSpPr>
          <p:spPr>
            <a:xfrm>
              <a:off x="2895846" y="3518230"/>
              <a:ext cx="238476" cy="347110"/>
            </a:xfrm>
            <a:prstGeom prst="rect">
              <a:avLst/>
            </a:prstGeom>
            <a:solidFill>
              <a:srgbClr val="B3B3B3">
                <a:alpha val="100000"/>
              </a:srgbClr>
            </a:solidFill>
          </p:spPr>
          <p:txBody>
            <a:bodyPr/>
            <a:lstStyle/>
            <a:p>
              <a:endParaRPr/>
            </a:p>
          </p:txBody>
        </p:sp>
        <p:sp>
          <p:nvSpPr>
            <p:cNvPr id="59" name="rc59"/>
            <p:cNvSpPr/>
            <p:nvPr/>
          </p:nvSpPr>
          <p:spPr>
            <a:xfrm>
              <a:off x="3160819" y="3498361"/>
              <a:ext cx="238476" cy="356512"/>
            </a:xfrm>
            <a:prstGeom prst="rect">
              <a:avLst/>
            </a:prstGeom>
            <a:solidFill>
              <a:srgbClr val="B3B3B3">
                <a:alpha val="100000"/>
              </a:srgbClr>
            </a:solidFill>
          </p:spPr>
          <p:txBody>
            <a:bodyPr/>
            <a:lstStyle/>
            <a:p>
              <a:endParaRPr/>
            </a:p>
          </p:txBody>
        </p:sp>
        <p:sp>
          <p:nvSpPr>
            <p:cNvPr id="60" name="rc60"/>
            <p:cNvSpPr/>
            <p:nvPr/>
          </p:nvSpPr>
          <p:spPr>
            <a:xfrm>
              <a:off x="3425793" y="3477643"/>
              <a:ext cx="238476" cy="404169"/>
            </a:xfrm>
            <a:prstGeom prst="rect">
              <a:avLst/>
            </a:prstGeom>
            <a:solidFill>
              <a:srgbClr val="B3B3B3">
                <a:alpha val="100000"/>
              </a:srgbClr>
            </a:solidFill>
          </p:spPr>
          <p:txBody>
            <a:bodyPr/>
            <a:lstStyle/>
            <a:p>
              <a:endParaRPr/>
            </a:p>
          </p:txBody>
        </p:sp>
        <p:sp>
          <p:nvSpPr>
            <p:cNvPr id="61" name="rc61"/>
            <p:cNvSpPr/>
            <p:nvPr/>
          </p:nvSpPr>
          <p:spPr>
            <a:xfrm>
              <a:off x="3690766" y="3458665"/>
              <a:ext cx="238476" cy="459577"/>
            </a:xfrm>
            <a:prstGeom prst="rect">
              <a:avLst/>
            </a:prstGeom>
            <a:solidFill>
              <a:srgbClr val="B3B3B3">
                <a:alpha val="100000"/>
              </a:srgbClr>
            </a:solidFill>
          </p:spPr>
          <p:txBody>
            <a:bodyPr/>
            <a:lstStyle/>
            <a:p>
              <a:endParaRPr/>
            </a:p>
          </p:txBody>
        </p:sp>
        <p:sp>
          <p:nvSpPr>
            <p:cNvPr id="62" name="rc62"/>
            <p:cNvSpPr/>
            <p:nvPr/>
          </p:nvSpPr>
          <p:spPr>
            <a:xfrm>
              <a:off x="3955740" y="3439102"/>
              <a:ext cx="238476" cy="452816"/>
            </a:xfrm>
            <a:prstGeom prst="rect">
              <a:avLst/>
            </a:prstGeom>
            <a:solidFill>
              <a:srgbClr val="B3B3B3">
                <a:alpha val="100000"/>
              </a:srgbClr>
            </a:solidFill>
          </p:spPr>
          <p:txBody>
            <a:bodyPr/>
            <a:lstStyle/>
            <a:p>
              <a:endParaRPr/>
            </a:p>
          </p:txBody>
        </p:sp>
        <p:sp>
          <p:nvSpPr>
            <p:cNvPr id="63" name="rc63"/>
            <p:cNvSpPr/>
            <p:nvPr/>
          </p:nvSpPr>
          <p:spPr>
            <a:xfrm>
              <a:off x="4220714" y="3418965"/>
              <a:ext cx="238476" cy="438461"/>
            </a:xfrm>
            <a:prstGeom prst="rect">
              <a:avLst/>
            </a:prstGeom>
            <a:solidFill>
              <a:srgbClr val="B3B3B3">
                <a:alpha val="100000"/>
              </a:srgbClr>
            </a:solidFill>
          </p:spPr>
          <p:txBody>
            <a:bodyPr/>
            <a:lstStyle/>
            <a:p>
              <a:endParaRPr/>
            </a:p>
          </p:txBody>
        </p:sp>
        <p:sp>
          <p:nvSpPr>
            <p:cNvPr id="64" name="rc64"/>
            <p:cNvSpPr/>
            <p:nvPr/>
          </p:nvSpPr>
          <p:spPr>
            <a:xfrm>
              <a:off x="4485687" y="3420182"/>
              <a:ext cx="238476" cy="425423"/>
            </a:xfrm>
            <a:prstGeom prst="rect">
              <a:avLst/>
            </a:prstGeom>
            <a:solidFill>
              <a:srgbClr val="B3B3B3">
                <a:alpha val="100000"/>
              </a:srgbClr>
            </a:solidFill>
          </p:spPr>
          <p:txBody>
            <a:bodyPr/>
            <a:lstStyle/>
            <a:p>
              <a:endParaRPr/>
            </a:p>
          </p:txBody>
        </p:sp>
        <p:sp>
          <p:nvSpPr>
            <p:cNvPr id="65" name="rc65"/>
            <p:cNvSpPr/>
            <p:nvPr/>
          </p:nvSpPr>
          <p:spPr>
            <a:xfrm>
              <a:off x="4750661" y="3401338"/>
              <a:ext cx="238476" cy="430831"/>
            </a:xfrm>
            <a:prstGeom prst="rect">
              <a:avLst/>
            </a:prstGeom>
            <a:solidFill>
              <a:srgbClr val="B3B3B3">
                <a:alpha val="100000"/>
              </a:srgbClr>
            </a:solidFill>
          </p:spPr>
          <p:txBody>
            <a:bodyPr/>
            <a:lstStyle/>
            <a:p>
              <a:endParaRPr/>
            </a:p>
          </p:txBody>
        </p:sp>
        <p:sp>
          <p:nvSpPr>
            <p:cNvPr id="66" name="rc66"/>
            <p:cNvSpPr/>
            <p:nvPr/>
          </p:nvSpPr>
          <p:spPr>
            <a:xfrm>
              <a:off x="5015634" y="3399376"/>
              <a:ext cx="238476" cy="424452"/>
            </a:xfrm>
            <a:prstGeom prst="rect">
              <a:avLst/>
            </a:prstGeom>
            <a:solidFill>
              <a:srgbClr val="B3B3B3">
                <a:alpha val="100000"/>
              </a:srgbClr>
            </a:solidFill>
          </p:spPr>
          <p:txBody>
            <a:bodyPr/>
            <a:lstStyle/>
            <a:p>
              <a:endParaRPr/>
            </a:p>
          </p:txBody>
        </p:sp>
        <p:sp>
          <p:nvSpPr>
            <p:cNvPr id="67" name="rc67"/>
            <p:cNvSpPr/>
            <p:nvPr/>
          </p:nvSpPr>
          <p:spPr>
            <a:xfrm>
              <a:off x="5280608" y="3414313"/>
              <a:ext cx="238476" cy="398461"/>
            </a:xfrm>
            <a:prstGeom prst="rect">
              <a:avLst/>
            </a:prstGeom>
            <a:solidFill>
              <a:srgbClr val="B3B3B3">
                <a:alpha val="100000"/>
              </a:srgbClr>
            </a:solidFill>
          </p:spPr>
          <p:txBody>
            <a:bodyPr/>
            <a:lstStyle/>
            <a:p>
              <a:endParaRPr/>
            </a:p>
          </p:txBody>
        </p:sp>
        <p:sp>
          <p:nvSpPr>
            <p:cNvPr id="68" name="rc68"/>
            <p:cNvSpPr/>
            <p:nvPr/>
          </p:nvSpPr>
          <p:spPr>
            <a:xfrm>
              <a:off x="5545581" y="3411592"/>
              <a:ext cx="238476" cy="417698"/>
            </a:xfrm>
            <a:prstGeom prst="rect">
              <a:avLst/>
            </a:prstGeom>
            <a:solidFill>
              <a:srgbClr val="B3B3B3">
                <a:alpha val="100000"/>
              </a:srgbClr>
            </a:solidFill>
          </p:spPr>
          <p:txBody>
            <a:bodyPr/>
            <a:lstStyle/>
            <a:p>
              <a:endParaRPr/>
            </a:p>
          </p:txBody>
        </p:sp>
        <p:sp>
          <p:nvSpPr>
            <p:cNvPr id="69" name="rc69"/>
            <p:cNvSpPr/>
            <p:nvPr/>
          </p:nvSpPr>
          <p:spPr>
            <a:xfrm>
              <a:off x="5810555" y="3408974"/>
              <a:ext cx="238476" cy="440914"/>
            </a:xfrm>
            <a:prstGeom prst="rect">
              <a:avLst/>
            </a:prstGeom>
            <a:solidFill>
              <a:srgbClr val="B3B3B3">
                <a:alpha val="100000"/>
              </a:srgbClr>
            </a:solidFill>
          </p:spPr>
          <p:txBody>
            <a:bodyPr/>
            <a:lstStyle/>
            <a:p>
              <a:endParaRPr/>
            </a:p>
          </p:txBody>
        </p:sp>
        <p:sp>
          <p:nvSpPr>
            <p:cNvPr id="70" name="rc70"/>
            <p:cNvSpPr/>
            <p:nvPr/>
          </p:nvSpPr>
          <p:spPr>
            <a:xfrm>
              <a:off x="6075529" y="3404042"/>
              <a:ext cx="238476" cy="444321"/>
            </a:xfrm>
            <a:prstGeom prst="rect">
              <a:avLst/>
            </a:prstGeom>
            <a:solidFill>
              <a:srgbClr val="B3B3B3">
                <a:alpha val="100000"/>
              </a:srgbClr>
            </a:solidFill>
          </p:spPr>
          <p:txBody>
            <a:bodyPr/>
            <a:lstStyle/>
            <a:p>
              <a:endParaRPr/>
            </a:p>
          </p:txBody>
        </p:sp>
        <p:sp>
          <p:nvSpPr>
            <p:cNvPr id="71" name="rc71"/>
            <p:cNvSpPr/>
            <p:nvPr/>
          </p:nvSpPr>
          <p:spPr>
            <a:xfrm>
              <a:off x="6340502" y="3438390"/>
              <a:ext cx="238476" cy="417124"/>
            </a:xfrm>
            <a:prstGeom prst="rect">
              <a:avLst/>
            </a:prstGeom>
            <a:solidFill>
              <a:srgbClr val="B3B3B3">
                <a:alpha val="100000"/>
              </a:srgbClr>
            </a:solidFill>
          </p:spPr>
          <p:txBody>
            <a:bodyPr/>
            <a:lstStyle/>
            <a:p>
              <a:endParaRPr/>
            </a:p>
          </p:txBody>
        </p:sp>
        <p:sp>
          <p:nvSpPr>
            <p:cNvPr id="72" name="rc72"/>
            <p:cNvSpPr/>
            <p:nvPr/>
          </p:nvSpPr>
          <p:spPr>
            <a:xfrm>
              <a:off x="6605476" y="3470779"/>
              <a:ext cx="238476" cy="372027"/>
            </a:xfrm>
            <a:prstGeom prst="rect">
              <a:avLst/>
            </a:prstGeom>
            <a:solidFill>
              <a:srgbClr val="B3B3B3">
                <a:alpha val="100000"/>
              </a:srgbClr>
            </a:solidFill>
          </p:spPr>
          <p:txBody>
            <a:bodyPr/>
            <a:lstStyle/>
            <a:p>
              <a:endParaRPr/>
            </a:p>
          </p:txBody>
        </p:sp>
        <p:sp>
          <p:nvSpPr>
            <p:cNvPr id="73" name="rc73"/>
            <p:cNvSpPr/>
            <p:nvPr/>
          </p:nvSpPr>
          <p:spPr>
            <a:xfrm>
              <a:off x="6870449" y="3497938"/>
              <a:ext cx="238476" cy="295737"/>
            </a:xfrm>
            <a:prstGeom prst="rect">
              <a:avLst/>
            </a:prstGeom>
            <a:solidFill>
              <a:srgbClr val="B3B3B3">
                <a:alpha val="100000"/>
              </a:srgbClr>
            </a:solidFill>
          </p:spPr>
          <p:txBody>
            <a:bodyPr/>
            <a:lstStyle/>
            <a:p>
              <a:endParaRPr/>
            </a:p>
          </p:txBody>
        </p:sp>
        <p:sp>
          <p:nvSpPr>
            <p:cNvPr id="74" name="rc74"/>
            <p:cNvSpPr/>
            <p:nvPr/>
          </p:nvSpPr>
          <p:spPr>
            <a:xfrm>
              <a:off x="7135423" y="3518515"/>
              <a:ext cx="238476" cy="274544"/>
            </a:xfrm>
            <a:prstGeom prst="rect">
              <a:avLst/>
            </a:prstGeom>
            <a:solidFill>
              <a:srgbClr val="B3B3B3">
                <a:alpha val="100000"/>
              </a:srgbClr>
            </a:solidFill>
          </p:spPr>
          <p:txBody>
            <a:bodyPr/>
            <a:lstStyle/>
            <a:p>
              <a:endParaRPr/>
            </a:p>
          </p:txBody>
        </p:sp>
        <p:sp>
          <p:nvSpPr>
            <p:cNvPr id="75" name="rc75"/>
            <p:cNvSpPr/>
            <p:nvPr/>
          </p:nvSpPr>
          <p:spPr>
            <a:xfrm>
              <a:off x="7400396" y="3597185"/>
              <a:ext cx="238476" cy="204660"/>
            </a:xfrm>
            <a:prstGeom prst="rect">
              <a:avLst/>
            </a:prstGeom>
            <a:solidFill>
              <a:srgbClr val="B3B3B3">
                <a:alpha val="100000"/>
              </a:srgbClr>
            </a:solidFill>
          </p:spPr>
          <p:txBody>
            <a:bodyPr/>
            <a:lstStyle/>
            <a:p>
              <a:endParaRPr/>
            </a:p>
          </p:txBody>
        </p:sp>
        <p:sp>
          <p:nvSpPr>
            <p:cNvPr id="76" name="rc76"/>
            <p:cNvSpPr/>
            <p:nvPr/>
          </p:nvSpPr>
          <p:spPr>
            <a:xfrm>
              <a:off x="7665370" y="3688110"/>
              <a:ext cx="238476" cy="135395"/>
            </a:xfrm>
            <a:prstGeom prst="rect">
              <a:avLst/>
            </a:prstGeom>
            <a:solidFill>
              <a:srgbClr val="B3B3B3">
                <a:alpha val="100000"/>
              </a:srgbClr>
            </a:solidFill>
          </p:spPr>
          <p:txBody>
            <a:bodyPr/>
            <a:lstStyle/>
            <a:p>
              <a:endParaRPr/>
            </a:p>
          </p:txBody>
        </p:sp>
        <p:sp>
          <p:nvSpPr>
            <p:cNvPr id="77" name="rc77"/>
            <p:cNvSpPr/>
            <p:nvPr/>
          </p:nvSpPr>
          <p:spPr>
            <a:xfrm>
              <a:off x="7930343" y="3699529"/>
              <a:ext cx="238476" cy="113604"/>
            </a:xfrm>
            <a:prstGeom prst="rect">
              <a:avLst/>
            </a:prstGeom>
            <a:solidFill>
              <a:srgbClr val="B3B3B3">
                <a:alpha val="100000"/>
              </a:srgbClr>
            </a:solidFill>
          </p:spPr>
          <p:txBody>
            <a:bodyPr/>
            <a:lstStyle/>
            <a:p>
              <a:endParaRPr/>
            </a:p>
          </p:txBody>
        </p:sp>
        <p:sp>
          <p:nvSpPr>
            <p:cNvPr id="78" name="pl78"/>
            <p:cNvSpPr/>
            <p:nvPr/>
          </p:nvSpPr>
          <p:spPr>
            <a:xfrm>
              <a:off x="1425243" y="2651645"/>
              <a:ext cx="6624339" cy="606917"/>
            </a:xfrm>
            <a:custGeom>
              <a:avLst/>
              <a:gdLst/>
              <a:ahLst/>
              <a:cxnLst/>
              <a:rect l="0" t="0" r="0" b="0"/>
              <a:pathLst>
                <a:path w="6624339" h="606917">
                  <a:moveTo>
                    <a:pt x="0" y="606917"/>
                  </a:moveTo>
                  <a:lnTo>
                    <a:pt x="264973" y="561960"/>
                  </a:lnTo>
                  <a:lnTo>
                    <a:pt x="529947" y="539482"/>
                  </a:lnTo>
                  <a:lnTo>
                    <a:pt x="794920" y="449568"/>
                  </a:lnTo>
                  <a:lnTo>
                    <a:pt x="1059894" y="359654"/>
                  </a:lnTo>
                  <a:lnTo>
                    <a:pt x="1324867" y="269741"/>
                  </a:lnTo>
                  <a:lnTo>
                    <a:pt x="1589841" y="224784"/>
                  </a:lnTo>
                  <a:lnTo>
                    <a:pt x="1854814" y="224784"/>
                  </a:lnTo>
                  <a:lnTo>
                    <a:pt x="2119788" y="134870"/>
                  </a:lnTo>
                  <a:lnTo>
                    <a:pt x="2384762" y="0"/>
                  </a:lnTo>
                  <a:lnTo>
                    <a:pt x="2649735" y="67435"/>
                  </a:lnTo>
                  <a:lnTo>
                    <a:pt x="2914709" y="134870"/>
                  </a:lnTo>
                  <a:lnTo>
                    <a:pt x="3179682" y="157348"/>
                  </a:lnTo>
                  <a:lnTo>
                    <a:pt x="3444656" y="157348"/>
                  </a:lnTo>
                  <a:lnTo>
                    <a:pt x="3709629" y="179827"/>
                  </a:lnTo>
                  <a:lnTo>
                    <a:pt x="3974603" y="179827"/>
                  </a:lnTo>
                  <a:lnTo>
                    <a:pt x="4239576" y="134870"/>
                  </a:lnTo>
                  <a:lnTo>
                    <a:pt x="4504550" y="89913"/>
                  </a:lnTo>
                  <a:lnTo>
                    <a:pt x="4769524" y="89913"/>
                  </a:lnTo>
                  <a:lnTo>
                    <a:pt x="5034497" y="67435"/>
                  </a:lnTo>
                  <a:lnTo>
                    <a:pt x="5299471" y="89913"/>
                  </a:lnTo>
                  <a:lnTo>
                    <a:pt x="5564444" y="179827"/>
                  </a:lnTo>
                  <a:lnTo>
                    <a:pt x="5829418" y="179827"/>
                  </a:lnTo>
                  <a:lnTo>
                    <a:pt x="6094391" y="134870"/>
                  </a:lnTo>
                  <a:lnTo>
                    <a:pt x="6359365" y="67435"/>
                  </a:lnTo>
                  <a:lnTo>
                    <a:pt x="6624339" y="89913"/>
                  </a:lnTo>
                </a:path>
              </a:pathLst>
            </a:custGeom>
            <a:ln w="27101" cap="flat">
              <a:solidFill>
                <a:srgbClr val="0058AB">
                  <a:alpha val="80000"/>
                </a:srgbClr>
              </a:solidFill>
              <a:prstDash val="solid"/>
              <a:round/>
            </a:ln>
          </p:spPr>
          <p:txBody>
            <a:bodyPr/>
            <a:lstStyle/>
            <a:p>
              <a:endParaRPr/>
            </a:p>
          </p:txBody>
        </p:sp>
        <p:sp>
          <p:nvSpPr>
            <p:cNvPr id="79" name="pl79"/>
            <p:cNvSpPr/>
            <p:nvPr/>
          </p:nvSpPr>
          <p:spPr>
            <a:xfrm>
              <a:off x="1425243" y="3056257"/>
              <a:ext cx="6624339" cy="1123921"/>
            </a:xfrm>
            <a:custGeom>
              <a:avLst/>
              <a:gdLst/>
              <a:ahLst/>
              <a:cxnLst/>
              <a:rect l="0" t="0" r="0" b="0"/>
              <a:pathLst>
                <a:path w="6624339" h="1123921">
                  <a:moveTo>
                    <a:pt x="0" y="1123921"/>
                  </a:moveTo>
                  <a:lnTo>
                    <a:pt x="264973" y="1123921"/>
                  </a:lnTo>
                  <a:lnTo>
                    <a:pt x="529947" y="1123921"/>
                  </a:lnTo>
                  <a:lnTo>
                    <a:pt x="794920" y="1123921"/>
                  </a:lnTo>
                  <a:lnTo>
                    <a:pt x="1059894" y="1123921"/>
                  </a:lnTo>
                  <a:lnTo>
                    <a:pt x="1324867" y="1123921"/>
                  </a:lnTo>
                  <a:lnTo>
                    <a:pt x="1589841" y="1123921"/>
                  </a:lnTo>
                  <a:lnTo>
                    <a:pt x="1854814" y="1123921"/>
                  </a:lnTo>
                  <a:lnTo>
                    <a:pt x="2119788" y="1123921"/>
                  </a:lnTo>
                  <a:lnTo>
                    <a:pt x="2384762" y="1123921"/>
                  </a:lnTo>
                  <a:lnTo>
                    <a:pt x="2649735" y="1123921"/>
                  </a:lnTo>
                  <a:lnTo>
                    <a:pt x="2914709" y="1123921"/>
                  </a:lnTo>
                  <a:lnTo>
                    <a:pt x="3179682" y="1056486"/>
                  </a:lnTo>
                  <a:lnTo>
                    <a:pt x="3444656" y="1056486"/>
                  </a:lnTo>
                  <a:lnTo>
                    <a:pt x="3709629" y="1011529"/>
                  </a:lnTo>
                  <a:lnTo>
                    <a:pt x="3974603" y="944093"/>
                  </a:lnTo>
                  <a:lnTo>
                    <a:pt x="4239576" y="899137"/>
                  </a:lnTo>
                  <a:lnTo>
                    <a:pt x="4504550" y="876658"/>
                  </a:lnTo>
                  <a:lnTo>
                    <a:pt x="4769524" y="854180"/>
                  </a:lnTo>
                  <a:lnTo>
                    <a:pt x="5034497" y="764266"/>
                  </a:lnTo>
                  <a:lnTo>
                    <a:pt x="5299471" y="651874"/>
                  </a:lnTo>
                  <a:lnTo>
                    <a:pt x="5564444" y="584439"/>
                  </a:lnTo>
                  <a:lnTo>
                    <a:pt x="5829418" y="517003"/>
                  </a:lnTo>
                  <a:lnTo>
                    <a:pt x="6094391" y="292219"/>
                  </a:lnTo>
                  <a:lnTo>
                    <a:pt x="6359365" y="44956"/>
                  </a:lnTo>
                  <a:lnTo>
                    <a:pt x="6624339" y="0"/>
                  </a:lnTo>
                </a:path>
              </a:pathLst>
            </a:custGeom>
            <a:ln w="27101" cap="flat">
              <a:solidFill>
                <a:srgbClr val="333333">
                  <a:alpha val="80000"/>
                </a:srgbClr>
              </a:solidFill>
              <a:prstDash val="solid"/>
              <a:round/>
            </a:ln>
          </p:spPr>
          <p:txBody>
            <a:bodyPr/>
            <a:lstStyle/>
            <a:p>
              <a:endParaRPr/>
            </a:p>
          </p:txBody>
        </p:sp>
        <p:sp>
          <p:nvSpPr>
            <p:cNvPr id="80" name="tx80"/>
            <p:cNvSpPr/>
            <p:nvPr/>
          </p:nvSpPr>
          <p:spPr>
            <a:xfrm>
              <a:off x="6389402" y="25361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1" name="tx81"/>
            <p:cNvSpPr/>
            <p:nvPr/>
          </p:nvSpPr>
          <p:spPr>
            <a:xfrm>
              <a:off x="6654376" y="2558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2" name="tx82"/>
            <p:cNvSpPr/>
            <p:nvPr/>
          </p:nvSpPr>
          <p:spPr>
            <a:xfrm>
              <a:off x="6919349" y="264849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3" name="tx83"/>
            <p:cNvSpPr/>
            <p:nvPr/>
          </p:nvSpPr>
          <p:spPr>
            <a:xfrm>
              <a:off x="7184323" y="264849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4" name="tx84"/>
            <p:cNvSpPr/>
            <p:nvPr/>
          </p:nvSpPr>
          <p:spPr>
            <a:xfrm>
              <a:off x="7449296" y="26035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5" name="tx85"/>
            <p:cNvSpPr/>
            <p:nvPr/>
          </p:nvSpPr>
          <p:spPr>
            <a:xfrm>
              <a:off x="7714270" y="25361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6" name="tx86"/>
            <p:cNvSpPr/>
            <p:nvPr/>
          </p:nvSpPr>
          <p:spPr>
            <a:xfrm>
              <a:off x="7979244" y="2558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7" name="tx87"/>
            <p:cNvSpPr/>
            <p:nvPr/>
          </p:nvSpPr>
          <p:spPr>
            <a:xfrm>
              <a:off x="6389402" y="38819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16</a:t>
              </a:r>
            </a:p>
          </p:txBody>
        </p:sp>
        <p:sp>
          <p:nvSpPr>
            <p:cNvPr id="88" name="tx88"/>
            <p:cNvSpPr/>
            <p:nvPr/>
          </p:nvSpPr>
          <p:spPr>
            <a:xfrm>
              <a:off x="6654376" y="3771133"/>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21</a:t>
              </a:r>
            </a:p>
          </p:txBody>
        </p:sp>
        <p:sp>
          <p:nvSpPr>
            <p:cNvPr id="89" name="tx89"/>
            <p:cNvSpPr/>
            <p:nvPr/>
          </p:nvSpPr>
          <p:spPr>
            <a:xfrm>
              <a:off x="6919349" y="370369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24</a:t>
              </a:r>
            </a:p>
          </p:txBody>
        </p:sp>
        <p:sp>
          <p:nvSpPr>
            <p:cNvPr id="90" name="tx90"/>
            <p:cNvSpPr/>
            <p:nvPr/>
          </p:nvSpPr>
          <p:spPr>
            <a:xfrm>
              <a:off x="7184323" y="363626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27</a:t>
              </a:r>
            </a:p>
          </p:txBody>
        </p:sp>
        <p:sp>
          <p:nvSpPr>
            <p:cNvPr id="91" name="tx91"/>
            <p:cNvSpPr/>
            <p:nvPr/>
          </p:nvSpPr>
          <p:spPr>
            <a:xfrm>
              <a:off x="7449296" y="340987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37</a:t>
              </a:r>
            </a:p>
          </p:txBody>
        </p:sp>
        <p:sp>
          <p:nvSpPr>
            <p:cNvPr id="92" name="tx92"/>
            <p:cNvSpPr/>
            <p:nvPr/>
          </p:nvSpPr>
          <p:spPr>
            <a:xfrm>
              <a:off x="7714270" y="31626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48</a:t>
              </a:r>
            </a:p>
          </p:txBody>
        </p:sp>
        <p:sp>
          <p:nvSpPr>
            <p:cNvPr id="93" name="tx93"/>
            <p:cNvSpPr/>
            <p:nvPr/>
          </p:nvSpPr>
          <p:spPr>
            <a:xfrm>
              <a:off x="7979244" y="31177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50</a:t>
              </a:r>
            </a:p>
          </p:txBody>
        </p:sp>
        <p:sp>
          <p:nvSpPr>
            <p:cNvPr id="94" name="tx94"/>
            <p:cNvSpPr/>
            <p:nvPr/>
          </p:nvSpPr>
          <p:spPr>
            <a:xfrm>
              <a:off x="1349894" y="39510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5" name="tx95"/>
            <p:cNvSpPr/>
            <p:nvPr/>
          </p:nvSpPr>
          <p:spPr>
            <a:xfrm>
              <a:off x="2674761" y="39786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6" name="tx96"/>
            <p:cNvSpPr/>
            <p:nvPr/>
          </p:nvSpPr>
          <p:spPr>
            <a:xfrm>
              <a:off x="3999629" y="399560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7" name="tx97"/>
            <p:cNvSpPr/>
            <p:nvPr/>
          </p:nvSpPr>
          <p:spPr>
            <a:xfrm>
              <a:off x="5324497" y="39560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384391" y="39774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99" name="tx99"/>
            <p:cNvSpPr/>
            <p:nvPr/>
          </p:nvSpPr>
          <p:spPr>
            <a:xfrm>
              <a:off x="6649365" y="39710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0" name="tx100"/>
            <p:cNvSpPr/>
            <p:nvPr/>
          </p:nvSpPr>
          <p:spPr>
            <a:xfrm>
              <a:off x="6959542" y="39464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1" name="tx101"/>
            <p:cNvSpPr/>
            <p:nvPr/>
          </p:nvSpPr>
          <p:spPr>
            <a:xfrm>
              <a:off x="7224516" y="3946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7444286" y="39505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103" name="tx103"/>
            <p:cNvSpPr/>
            <p:nvPr/>
          </p:nvSpPr>
          <p:spPr>
            <a:xfrm>
              <a:off x="7709259" y="396134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04" name="tx104"/>
            <p:cNvSpPr/>
            <p:nvPr/>
          </p:nvSpPr>
          <p:spPr>
            <a:xfrm>
              <a:off x="7974233" y="395621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05" name="tx105"/>
            <p:cNvSpPr/>
            <p:nvPr/>
          </p:nvSpPr>
          <p:spPr>
            <a:xfrm>
              <a:off x="1349894" y="367489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2674761" y="365686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7" name="tx107"/>
            <p:cNvSpPr/>
            <p:nvPr/>
          </p:nvSpPr>
          <p:spPr>
            <a:xfrm>
              <a:off x="3999629" y="36250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5324497" y="35731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109" name="tx109"/>
            <p:cNvSpPr/>
            <p:nvPr/>
          </p:nvSpPr>
          <p:spPr>
            <a:xfrm>
              <a:off x="6384391" y="36065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110" name="tx110"/>
            <p:cNvSpPr/>
            <p:nvPr/>
          </p:nvSpPr>
          <p:spPr>
            <a:xfrm>
              <a:off x="6649365" y="3618999"/>
              <a:ext cx="150697"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a:t>
              </a:r>
            </a:p>
          </p:txBody>
        </p:sp>
        <p:sp>
          <p:nvSpPr>
            <p:cNvPr id="111" name="tx111"/>
            <p:cNvSpPr/>
            <p:nvPr/>
          </p:nvSpPr>
          <p:spPr>
            <a:xfrm>
              <a:off x="6914338" y="360536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12" name="tx112"/>
            <p:cNvSpPr/>
            <p:nvPr/>
          </p:nvSpPr>
          <p:spPr>
            <a:xfrm>
              <a:off x="7179312" y="361667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3" name="tx113"/>
            <p:cNvSpPr/>
            <p:nvPr/>
          </p:nvSpPr>
          <p:spPr>
            <a:xfrm>
              <a:off x="7444286" y="366039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4" name="tx114"/>
            <p:cNvSpPr/>
            <p:nvPr/>
          </p:nvSpPr>
          <p:spPr>
            <a:xfrm>
              <a:off x="7709259" y="37153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5" name="tx115"/>
            <p:cNvSpPr/>
            <p:nvPr/>
          </p:nvSpPr>
          <p:spPr>
            <a:xfrm>
              <a:off x="7974233" y="371583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6" name="tx116"/>
            <p:cNvSpPr/>
            <p:nvPr/>
          </p:nvSpPr>
          <p:spPr>
            <a:xfrm>
              <a:off x="1319749" y="351117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17" name="tx117"/>
            <p:cNvSpPr/>
            <p:nvPr/>
          </p:nvSpPr>
          <p:spPr>
            <a:xfrm>
              <a:off x="2644617" y="34185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8" name="tx118"/>
            <p:cNvSpPr/>
            <p:nvPr/>
          </p:nvSpPr>
          <p:spPr>
            <a:xfrm>
              <a:off x="3969484" y="332101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15.3</a:t>
              </a:r>
            </a:p>
          </p:txBody>
        </p:sp>
        <p:sp>
          <p:nvSpPr>
            <p:cNvPr id="119" name="tx119"/>
            <p:cNvSpPr/>
            <p:nvPr/>
          </p:nvSpPr>
          <p:spPr>
            <a:xfrm>
              <a:off x="5294352" y="329627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15.8</a:t>
              </a:r>
            </a:p>
          </p:txBody>
        </p:sp>
        <p:sp>
          <p:nvSpPr>
            <p:cNvPr id="120" name="tx120"/>
            <p:cNvSpPr/>
            <p:nvPr/>
          </p:nvSpPr>
          <p:spPr>
            <a:xfrm>
              <a:off x="6354246" y="332029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15.3</a:t>
              </a:r>
            </a:p>
          </p:txBody>
        </p:sp>
        <p:sp>
          <p:nvSpPr>
            <p:cNvPr id="121" name="tx121"/>
            <p:cNvSpPr/>
            <p:nvPr/>
          </p:nvSpPr>
          <p:spPr>
            <a:xfrm>
              <a:off x="6619220" y="33527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14.6</a:t>
              </a:r>
            </a:p>
          </p:txBody>
        </p:sp>
        <p:sp>
          <p:nvSpPr>
            <p:cNvPr id="122" name="tx122"/>
            <p:cNvSpPr/>
            <p:nvPr/>
          </p:nvSpPr>
          <p:spPr>
            <a:xfrm>
              <a:off x="6929398" y="33812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3" name="tx123"/>
            <p:cNvSpPr/>
            <p:nvPr/>
          </p:nvSpPr>
          <p:spPr>
            <a:xfrm>
              <a:off x="7149167" y="340042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124" name="tx124"/>
            <p:cNvSpPr/>
            <p:nvPr/>
          </p:nvSpPr>
          <p:spPr>
            <a:xfrm>
              <a:off x="7459345" y="348047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5" name="tx125"/>
            <p:cNvSpPr/>
            <p:nvPr/>
          </p:nvSpPr>
          <p:spPr>
            <a:xfrm>
              <a:off x="7679114" y="357007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10.1</a:t>
              </a:r>
            </a:p>
          </p:txBody>
        </p:sp>
        <p:sp>
          <p:nvSpPr>
            <p:cNvPr id="126" name="tx126"/>
            <p:cNvSpPr/>
            <p:nvPr/>
          </p:nvSpPr>
          <p:spPr>
            <a:xfrm>
              <a:off x="7974233" y="35814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 name="tx127"/>
            <p:cNvSpPr/>
            <p:nvPr/>
          </p:nvSpPr>
          <p:spPr>
            <a:xfrm>
              <a:off x="688526" y="4123326"/>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8" name="tx128"/>
            <p:cNvSpPr/>
            <p:nvPr/>
          </p:nvSpPr>
          <p:spPr>
            <a:xfrm>
              <a:off x="603768" y="3637651"/>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9" name="tx129"/>
            <p:cNvSpPr/>
            <p:nvPr/>
          </p:nvSpPr>
          <p:spPr>
            <a:xfrm>
              <a:off x="603768" y="3151976"/>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20M</a:t>
              </a:r>
            </a:p>
          </p:txBody>
        </p:sp>
        <p:sp>
          <p:nvSpPr>
            <p:cNvPr id="130" name="tx130"/>
            <p:cNvSpPr/>
            <p:nvPr/>
          </p:nvSpPr>
          <p:spPr>
            <a:xfrm>
              <a:off x="603768" y="2666227"/>
              <a:ext cx="296465"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30M</a:t>
              </a:r>
            </a:p>
          </p:txBody>
        </p:sp>
        <p:sp>
          <p:nvSpPr>
            <p:cNvPr id="131" name="tx131"/>
            <p:cNvSpPr/>
            <p:nvPr/>
          </p:nvSpPr>
          <p:spPr>
            <a:xfrm>
              <a:off x="603768" y="218062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40M</a:t>
              </a:r>
            </a:p>
          </p:txBody>
        </p:sp>
        <p:sp>
          <p:nvSpPr>
            <p:cNvPr id="132" name="tx132"/>
            <p:cNvSpPr/>
            <p:nvPr/>
          </p:nvSpPr>
          <p:spPr>
            <a:xfrm>
              <a:off x="8574591" y="4123326"/>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33" name="tx133"/>
            <p:cNvSpPr/>
            <p:nvPr/>
          </p:nvSpPr>
          <p:spPr>
            <a:xfrm>
              <a:off x="8574591" y="3561365"/>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4" name="tx134"/>
            <p:cNvSpPr/>
            <p:nvPr/>
          </p:nvSpPr>
          <p:spPr>
            <a:xfrm>
              <a:off x="8574591" y="2999404"/>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5" name="tx135"/>
            <p:cNvSpPr/>
            <p:nvPr/>
          </p:nvSpPr>
          <p:spPr>
            <a:xfrm>
              <a:off x="8574591" y="2439304"/>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6" name="tx136"/>
            <p:cNvSpPr/>
            <p:nvPr/>
          </p:nvSpPr>
          <p:spPr>
            <a:xfrm>
              <a:off x="8574591" y="187548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7" name="tx137"/>
            <p:cNvSpPr/>
            <p:nvPr/>
          </p:nvSpPr>
          <p:spPr>
            <a:xfrm rot="-5400000">
              <a:off x="1254574"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8" name="tx138"/>
            <p:cNvSpPr/>
            <p:nvPr/>
          </p:nvSpPr>
          <p:spPr>
            <a:xfrm rot="-5400000">
              <a:off x="257944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9" name="tx139"/>
            <p:cNvSpPr/>
            <p:nvPr/>
          </p:nvSpPr>
          <p:spPr>
            <a:xfrm rot="-5400000">
              <a:off x="390430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40" name="tx140"/>
            <p:cNvSpPr/>
            <p:nvPr/>
          </p:nvSpPr>
          <p:spPr>
            <a:xfrm rot="-5400000">
              <a:off x="5229177"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41" name="tx141"/>
            <p:cNvSpPr/>
            <p:nvPr/>
          </p:nvSpPr>
          <p:spPr>
            <a:xfrm rot="-5400000">
              <a:off x="628907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42" name="tx142"/>
            <p:cNvSpPr/>
            <p:nvPr/>
          </p:nvSpPr>
          <p:spPr>
            <a:xfrm rot="-5400000">
              <a:off x="6554045"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43" name="tx143"/>
            <p:cNvSpPr/>
            <p:nvPr/>
          </p:nvSpPr>
          <p:spPr>
            <a:xfrm rot="-5400000">
              <a:off x="681901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4" name="tx144"/>
            <p:cNvSpPr/>
            <p:nvPr/>
          </p:nvSpPr>
          <p:spPr>
            <a:xfrm rot="-5400000">
              <a:off x="708399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5" name="tx145"/>
            <p:cNvSpPr/>
            <p:nvPr/>
          </p:nvSpPr>
          <p:spPr>
            <a:xfrm rot="-5400000">
              <a:off x="7348929" y="4467856"/>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6" name="tx146"/>
            <p:cNvSpPr/>
            <p:nvPr/>
          </p:nvSpPr>
          <p:spPr>
            <a:xfrm rot="-5400000">
              <a:off x="761393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7" name="tx147"/>
            <p:cNvSpPr/>
            <p:nvPr/>
          </p:nvSpPr>
          <p:spPr>
            <a:xfrm rot="-5400000">
              <a:off x="7878913"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8" name="tx148"/>
            <p:cNvSpPr/>
            <p:nvPr/>
          </p:nvSpPr>
          <p:spPr>
            <a:xfrm rot="-5400000">
              <a:off x="-925210" y="2995984"/>
              <a:ext cx="275257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Non-vaccinés et sous-vaccinés (millions)</a:t>
              </a:r>
            </a:p>
          </p:txBody>
        </p:sp>
        <p:sp>
          <p:nvSpPr>
            <p:cNvPr id="149" name="tx149"/>
            <p:cNvSpPr/>
            <p:nvPr/>
          </p:nvSpPr>
          <p:spPr>
            <a:xfrm rot="5400000">
              <a:off x="8260123" y="2995984"/>
              <a:ext cx="1414239"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Couverture V</a:t>
              </a:r>
              <a:r>
                <a:rPr lang="en-US" sz="1200" dirty="0">
                  <a:solidFill>
                    <a:srgbClr val="000000">
                      <a:alpha val="100000"/>
                    </a:srgbClr>
                  </a:solidFill>
                  <a:latin typeface="Arial"/>
                  <a:cs typeface="Arial"/>
                </a:rPr>
                <a:t>AR</a:t>
              </a:r>
              <a:r>
                <a:rPr sz="1200" dirty="0">
                  <a:solidFill>
                    <a:srgbClr val="000000">
                      <a:alpha val="100000"/>
                    </a:srgbClr>
                  </a:solidFill>
                  <a:latin typeface="Arial"/>
                  <a:cs typeface="Arial"/>
                </a:rPr>
                <a:t> (%)</a:t>
              </a:r>
            </a:p>
          </p:txBody>
        </p:sp>
        <p:sp>
          <p:nvSpPr>
            <p:cNvPr id="150" name="pl150"/>
            <p:cNvSpPr/>
            <p:nvPr/>
          </p:nvSpPr>
          <p:spPr>
            <a:xfrm>
              <a:off x="2888511" y="5187560"/>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1" name="pl151"/>
            <p:cNvSpPr/>
            <p:nvPr/>
          </p:nvSpPr>
          <p:spPr>
            <a:xfrm>
              <a:off x="3670561" y="5187560"/>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2" name="tx152"/>
            <p:cNvSpPr/>
            <p:nvPr/>
          </p:nvSpPr>
          <p:spPr>
            <a:xfrm>
              <a:off x="315561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a:t>
              </a:r>
            </a:p>
          </p:txBody>
        </p:sp>
        <p:sp>
          <p:nvSpPr>
            <p:cNvPr id="153" name="tx153"/>
            <p:cNvSpPr/>
            <p:nvPr/>
          </p:nvSpPr>
          <p:spPr>
            <a:xfrm>
              <a:off x="393766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2</a:t>
              </a:r>
            </a:p>
          </p:txBody>
        </p:sp>
        <p:sp>
          <p:nvSpPr>
            <p:cNvPr id="154" name="rc154"/>
            <p:cNvSpPr/>
            <p:nvPr/>
          </p:nvSpPr>
          <p:spPr>
            <a:xfrm>
              <a:off x="4648433" y="5086832"/>
              <a:ext cx="201456" cy="201456"/>
            </a:xfrm>
            <a:prstGeom prst="rect">
              <a:avLst/>
            </a:prstGeom>
            <a:solidFill>
              <a:srgbClr val="E2231A">
                <a:alpha val="100000"/>
              </a:srgbClr>
            </a:solidFill>
          </p:spPr>
          <p:txBody>
            <a:bodyPr/>
            <a:lstStyle/>
            <a:p>
              <a:endParaRPr/>
            </a:p>
          </p:txBody>
        </p:sp>
        <p:sp>
          <p:nvSpPr>
            <p:cNvPr id="155" name="rc155"/>
            <p:cNvSpPr/>
            <p:nvPr/>
          </p:nvSpPr>
          <p:spPr>
            <a:xfrm>
              <a:off x="5667640" y="5086832"/>
              <a:ext cx="201456" cy="201456"/>
            </a:xfrm>
            <a:prstGeom prst="rect">
              <a:avLst/>
            </a:prstGeom>
            <a:solidFill>
              <a:srgbClr val="B3B3B3">
                <a:alpha val="100000"/>
              </a:srgbClr>
            </a:solidFill>
          </p:spPr>
          <p:txBody>
            <a:bodyPr/>
            <a:lstStyle/>
            <a:p>
              <a:endParaRPr/>
            </a:p>
          </p:txBody>
        </p:sp>
        <p:sp>
          <p:nvSpPr>
            <p:cNvPr id="156" name="tx156"/>
            <p:cNvSpPr/>
            <p:nvPr/>
          </p:nvSpPr>
          <p:spPr>
            <a:xfrm>
              <a:off x="4928478"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No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a:t>
              </a:r>
            </a:p>
          </p:txBody>
        </p:sp>
        <p:sp>
          <p:nvSpPr>
            <p:cNvPr id="157" name="tx157"/>
            <p:cNvSpPr/>
            <p:nvPr/>
          </p:nvSpPr>
          <p:spPr>
            <a:xfrm>
              <a:off x="5947685"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No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2</a:t>
              </a:r>
            </a:p>
          </p:txBody>
        </p:sp>
        <p:sp>
          <p:nvSpPr>
            <p:cNvPr id="158" name="tx158"/>
            <p:cNvSpPr/>
            <p:nvPr/>
          </p:nvSpPr>
          <p:spPr>
            <a:xfrm>
              <a:off x="962864" y="1402264"/>
              <a:ext cx="653640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a:t>
              </a:r>
            </a:p>
          </p:txBody>
        </p:sp>
        <p:sp>
          <p:nvSpPr>
            <p:cNvPr id="159" name="tx159"/>
            <p:cNvSpPr/>
            <p:nvPr/>
          </p:nvSpPr>
          <p:spPr>
            <a:xfrm>
              <a:off x="962864" y="1592892"/>
              <a:ext cx="257148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le </a:t>
              </a:r>
              <a:r>
                <a:rPr sz="1320" dirty="0" err="1">
                  <a:solidFill>
                    <a:srgbClr val="000000">
                      <a:alpha val="100000"/>
                    </a:srgbClr>
                  </a:solidFill>
                  <a:latin typeface="Arial"/>
                  <a:cs typeface="Arial"/>
                </a:rPr>
                <a:t>vaccin</a:t>
              </a:r>
              <a:r>
                <a:rPr sz="1320" dirty="0">
                  <a:solidFill>
                    <a:srgbClr val="000000">
                      <a:alpha val="100000"/>
                    </a:srgbClr>
                  </a:solidFill>
                  <a:latin typeface="Arial"/>
                  <a:cs typeface="Arial"/>
                </a:rPr>
                <a:t>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 WCAR, 2000-2025</a:t>
              </a:r>
            </a:p>
          </p:txBody>
        </p:sp>
        <p:sp>
          <p:nvSpPr>
            <p:cNvPr id="160" name="pl160"/>
            <p:cNvSpPr/>
            <p:nvPr/>
          </p:nvSpPr>
          <p:spPr>
            <a:xfrm>
              <a:off x="2429336"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4675999"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922663"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962864" y="590383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62864" y="57508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962864" y="559785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1306004"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552668"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5799331"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045995"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06004" y="5834992"/>
              <a:ext cx="3003695" cy="137694"/>
            </a:xfrm>
            <a:prstGeom prst="rect">
              <a:avLst/>
            </a:prstGeom>
            <a:solidFill>
              <a:srgbClr val="E2231A">
                <a:alpha val="100000"/>
              </a:srgbClr>
            </a:solidFill>
          </p:spPr>
          <p:txBody>
            <a:bodyPr/>
            <a:lstStyle/>
            <a:p>
              <a:endParaRPr/>
            </a:p>
          </p:txBody>
        </p:sp>
        <p:sp>
          <p:nvSpPr>
            <p:cNvPr id="171" name="rc171"/>
            <p:cNvSpPr/>
            <p:nvPr/>
          </p:nvSpPr>
          <p:spPr>
            <a:xfrm>
              <a:off x="1306004" y="5681998"/>
              <a:ext cx="3299831" cy="137694"/>
            </a:xfrm>
            <a:prstGeom prst="rect">
              <a:avLst/>
            </a:prstGeom>
            <a:solidFill>
              <a:srgbClr val="E2231A">
                <a:alpha val="100000"/>
              </a:srgbClr>
            </a:solidFill>
          </p:spPr>
          <p:txBody>
            <a:bodyPr/>
            <a:lstStyle/>
            <a:p>
              <a:endParaRPr/>
            </a:p>
          </p:txBody>
        </p:sp>
        <p:sp>
          <p:nvSpPr>
            <p:cNvPr id="172" name="rc172"/>
            <p:cNvSpPr/>
            <p:nvPr/>
          </p:nvSpPr>
          <p:spPr>
            <a:xfrm>
              <a:off x="1306004" y="5529004"/>
              <a:ext cx="3395793" cy="137694"/>
            </a:xfrm>
            <a:prstGeom prst="rect">
              <a:avLst/>
            </a:prstGeom>
            <a:solidFill>
              <a:srgbClr val="E2231A">
                <a:alpha val="100000"/>
              </a:srgbClr>
            </a:solidFill>
          </p:spPr>
          <p:txBody>
            <a:bodyPr/>
            <a:lstStyle/>
            <a:p>
              <a:endParaRPr/>
            </a:p>
          </p:txBody>
        </p:sp>
        <p:sp>
          <p:nvSpPr>
            <p:cNvPr id="173" name="rc173"/>
            <p:cNvSpPr/>
            <p:nvPr/>
          </p:nvSpPr>
          <p:spPr>
            <a:xfrm>
              <a:off x="4309699" y="5834992"/>
              <a:ext cx="3859120" cy="137694"/>
            </a:xfrm>
            <a:prstGeom prst="rect">
              <a:avLst/>
            </a:prstGeom>
            <a:solidFill>
              <a:srgbClr val="B3B3B3">
                <a:alpha val="100000"/>
              </a:srgbClr>
            </a:solidFill>
          </p:spPr>
          <p:txBody>
            <a:bodyPr/>
            <a:lstStyle/>
            <a:p>
              <a:endParaRPr/>
            </a:p>
          </p:txBody>
        </p:sp>
        <p:sp>
          <p:nvSpPr>
            <p:cNvPr id="174" name="rc174"/>
            <p:cNvSpPr/>
            <p:nvPr/>
          </p:nvSpPr>
          <p:spPr>
            <a:xfrm>
              <a:off x="4605836" y="5681998"/>
              <a:ext cx="1252643" cy="137694"/>
            </a:xfrm>
            <a:prstGeom prst="rect">
              <a:avLst/>
            </a:prstGeom>
            <a:solidFill>
              <a:srgbClr val="B3B3B3">
                <a:alpha val="100000"/>
              </a:srgbClr>
            </a:solidFill>
          </p:spPr>
          <p:txBody>
            <a:bodyPr/>
            <a:lstStyle/>
            <a:p>
              <a:endParaRPr/>
            </a:p>
          </p:txBody>
        </p:sp>
        <p:sp>
          <p:nvSpPr>
            <p:cNvPr id="175" name="rc175"/>
            <p:cNvSpPr/>
            <p:nvPr/>
          </p:nvSpPr>
          <p:spPr>
            <a:xfrm>
              <a:off x="4701797" y="5529004"/>
              <a:ext cx="1051035" cy="137694"/>
            </a:xfrm>
            <a:prstGeom prst="rect">
              <a:avLst/>
            </a:prstGeom>
            <a:solidFill>
              <a:srgbClr val="B3B3B3">
                <a:alpha val="100000"/>
              </a:srgbClr>
            </a:solidFill>
          </p:spPr>
          <p:txBody>
            <a:bodyPr/>
            <a:lstStyle/>
            <a:p>
              <a:endParaRPr/>
            </a:p>
          </p:txBody>
        </p:sp>
        <p:sp>
          <p:nvSpPr>
            <p:cNvPr id="176" name="tx176"/>
            <p:cNvSpPr/>
            <p:nvPr/>
          </p:nvSpPr>
          <p:spPr>
            <a:xfrm>
              <a:off x="2428280" y="5855486"/>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6.7</a:t>
              </a:r>
            </a:p>
          </p:txBody>
        </p:sp>
        <p:sp>
          <p:nvSpPr>
            <p:cNvPr id="177" name="tx177"/>
            <p:cNvSpPr/>
            <p:nvPr/>
          </p:nvSpPr>
          <p:spPr>
            <a:xfrm>
              <a:off x="2576348" y="5702430"/>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7.3</a:t>
              </a:r>
            </a:p>
          </p:txBody>
        </p:sp>
        <p:sp>
          <p:nvSpPr>
            <p:cNvPr id="178" name="tx178"/>
            <p:cNvSpPr/>
            <p:nvPr/>
          </p:nvSpPr>
          <p:spPr>
            <a:xfrm>
              <a:off x="2624329" y="554949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7.6</a:t>
              </a:r>
            </a:p>
          </p:txBody>
        </p:sp>
        <p:sp>
          <p:nvSpPr>
            <p:cNvPr id="179" name="tx179"/>
            <p:cNvSpPr/>
            <p:nvPr/>
          </p:nvSpPr>
          <p:spPr>
            <a:xfrm>
              <a:off x="5859688" y="5855486"/>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8.6</a:t>
              </a:r>
            </a:p>
          </p:txBody>
        </p:sp>
        <p:sp>
          <p:nvSpPr>
            <p:cNvPr id="180" name="tx180"/>
            <p:cNvSpPr/>
            <p:nvPr/>
          </p:nvSpPr>
          <p:spPr>
            <a:xfrm>
              <a:off x="4852586" y="5702492"/>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2.8</a:t>
              </a:r>
            </a:p>
          </p:txBody>
        </p:sp>
        <p:sp>
          <p:nvSpPr>
            <p:cNvPr id="181" name="tx181"/>
            <p:cNvSpPr/>
            <p:nvPr/>
          </p:nvSpPr>
          <p:spPr>
            <a:xfrm>
              <a:off x="4847744" y="554943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2.3</a:t>
              </a:r>
            </a:p>
          </p:txBody>
        </p:sp>
        <p:sp>
          <p:nvSpPr>
            <p:cNvPr id="182" name="tx182"/>
            <p:cNvSpPr/>
            <p:nvPr/>
          </p:nvSpPr>
          <p:spPr>
            <a:xfrm>
              <a:off x="8253215" y="5849848"/>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15.3</a:t>
              </a:r>
            </a:p>
          </p:txBody>
        </p:sp>
        <p:sp>
          <p:nvSpPr>
            <p:cNvPr id="183" name="tx183"/>
            <p:cNvSpPr/>
            <p:nvPr/>
          </p:nvSpPr>
          <p:spPr>
            <a:xfrm>
              <a:off x="5942875" y="5696925"/>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10.1</a:t>
              </a:r>
            </a:p>
          </p:txBody>
        </p:sp>
        <p:sp>
          <p:nvSpPr>
            <p:cNvPr id="184" name="tx184"/>
            <p:cNvSpPr/>
            <p:nvPr/>
          </p:nvSpPr>
          <p:spPr>
            <a:xfrm>
              <a:off x="5813112" y="554393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185" name="tx185"/>
            <p:cNvSpPr/>
            <p:nvPr/>
          </p:nvSpPr>
          <p:spPr>
            <a:xfrm>
              <a:off x="589456" y="585172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89456" y="569873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89456" y="554573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9" name="tx189"/>
            <p:cNvSpPr/>
            <p:nvPr/>
          </p:nvSpPr>
          <p:spPr>
            <a:xfrm>
              <a:off x="3436228"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90" name="tx190"/>
            <p:cNvSpPr/>
            <p:nvPr/>
          </p:nvSpPr>
          <p:spPr>
            <a:xfrm>
              <a:off x="5644045"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789070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2" name="tx192"/>
            <p:cNvSpPr/>
            <p:nvPr/>
          </p:nvSpPr>
          <p:spPr>
            <a:xfrm>
              <a:off x="3475815"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3" name="tx193"/>
            <p:cNvSpPr/>
            <p:nvPr/>
          </p:nvSpPr>
          <p:spPr>
            <a:xfrm>
              <a:off x="4213402"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4" name="tx194"/>
            <p:cNvSpPr/>
            <p:nvPr/>
          </p:nvSpPr>
          <p:spPr>
            <a:xfrm>
              <a:off x="5931330"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En raison de </a:t>
            </a:r>
            <a:r>
              <a:rPr sz="1100" b="0" i="0" u="none" cap="none" dirty="0" err="1">
                <a:solidFill>
                  <a:srgbClr val="FFFFFF">
                    <a:alpha val="100000"/>
                  </a:srgbClr>
                </a:solidFill>
                <a:latin typeface="Arial"/>
                <a:cs typeface="Arial"/>
                <a:sym typeface="Arial"/>
              </a:rPr>
              <a:t>sa</a:t>
            </a:r>
            <a:r>
              <a:rPr sz="1100" b="0" i="0" u="none" cap="none" dirty="0">
                <a:solidFill>
                  <a:srgbClr val="FFFFFF">
                    <a:alpha val="100000"/>
                  </a:srgbClr>
                </a:solidFill>
                <a:latin typeface="Arial"/>
                <a:cs typeface="Arial"/>
                <a:sym typeface="Arial"/>
              </a:rPr>
              <a:t> forte </a:t>
            </a:r>
            <a:r>
              <a:rPr sz="1100" b="0" i="0" u="none" cap="none" dirty="0" err="1">
                <a:solidFill>
                  <a:srgbClr val="FFFFFF">
                    <a:alpha val="100000"/>
                  </a:srgbClr>
                </a:solidFill>
                <a:latin typeface="Arial"/>
                <a:cs typeface="Arial"/>
                <a:sym typeface="Arial"/>
              </a:rPr>
              <a:t>transmissibilité</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agit </a:t>
            </a:r>
            <a:r>
              <a:rPr sz="1100" b="0" i="0" u="none" cap="none" dirty="0" err="1">
                <a:solidFill>
                  <a:srgbClr val="FFFFFF">
                    <a:alpha val="100000"/>
                  </a:srgbClr>
                </a:solidFill>
                <a:latin typeface="Arial"/>
                <a:cs typeface="Arial"/>
                <a:sym typeface="Arial"/>
              </a:rPr>
              <a:t>comme</a:t>
            </a:r>
            <a:r>
              <a:rPr sz="1100" b="0" i="0" u="none" cap="none" dirty="0">
                <a:solidFill>
                  <a:srgbClr val="FFFFFF">
                    <a:alpha val="100000"/>
                  </a:srgbClr>
                </a:solidFill>
                <a:latin typeface="Arial"/>
                <a:cs typeface="Arial"/>
                <a:sym typeface="Arial"/>
              </a:rPr>
              <a:t> un « canari dans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mine de </a:t>
            </a:r>
            <a:r>
              <a:rPr sz="1100" b="0" i="0" u="none" cap="none" dirty="0" err="1">
                <a:solidFill>
                  <a:srgbClr val="FFFFFF">
                    <a:alpha val="100000"/>
                  </a:srgbClr>
                </a:solidFill>
                <a:latin typeface="Arial"/>
                <a:cs typeface="Arial"/>
                <a:sym typeface="Arial"/>
              </a:rPr>
              <a:t>charbon</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révélant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rapidement</a:t>
            </a:r>
            <a:r>
              <a:rPr sz="1100" b="0" i="0" u="none" cap="none" dirty="0">
                <a:solidFill>
                  <a:srgbClr val="FFFFFF">
                    <a:alpha val="100000"/>
                  </a:srgbClr>
                </a:solidFill>
                <a:latin typeface="Arial"/>
                <a:cs typeface="Arial"/>
                <a:sym typeface="Arial"/>
              </a:rPr>
              <a:t> toute lacune </a:t>
            </a:r>
            <a:r>
              <a:rPr sz="1100" b="0" i="0" u="none" cap="none" dirty="0" err="1">
                <a:solidFill>
                  <a:srgbClr val="FFFFFF">
                    <a:alpha val="100000"/>
                  </a:srgbClr>
                </a:solidFill>
                <a:latin typeface="Arial"/>
                <a:cs typeface="Arial"/>
                <a:sym typeface="Arial"/>
              </a:rPr>
              <a:t>immunitaire</a:t>
            </a:r>
            <a:r>
              <a:rPr sz="1100" b="0" i="0" u="none" cap="none" dirty="0">
                <a:solidFill>
                  <a:srgbClr val="FFFFFF">
                    <a:alpha val="100000"/>
                  </a:srgbClr>
                </a:solidFill>
                <a:latin typeface="Arial"/>
                <a:cs typeface="Arial"/>
                <a:sym typeface="Arial"/>
              </a:rPr>
              <a:t> au sein de la population.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(MCV) est </a:t>
            </a:r>
            <a:r>
              <a:rPr sz="1100" b="0" i="0" u="none" cap="none" dirty="0" err="1">
                <a:solidFill>
                  <a:srgbClr val="FFFFFF">
                    <a:alpha val="100000"/>
                  </a:srgbClr>
                </a:solidFill>
                <a:latin typeface="Arial"/>
                <a:cs typeface="Arial"/>
                <a:sym typeface="Arial"/>
              </a:rPr>
              <a:t>donc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souvent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utilisée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comme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indicateur</a:t>
            </a:r>
            <a:r>
              <a:rPr sz="1100" b="0" i="0" u="none" cap="none" dirty="0">
                <a:solidFill>
                  <a:srgbClr val="FFFFFF">
                    <a:alpha val="100000"/>
                  </a:srgbClr>
                </a:solidFill>
                <a:latin typeface="Arial"/>
                <a:cs typeface="Arial"/>
                <a:sym typeface="Arial"/>
              </a:rPr>
              <a:t> de protection.
Le </a:t>
            </a:r>
            <a:r>
              <a:rPr sz="1100" b="0" i="0" u="none" cap="none" dirty="0" err="1">
                <a:solidFill>
                  <a:srgbClr val="FFFFFF">
                    <a:alpha val="100000"/>
                  </a:srgbClr>
                </a:solidFill>
                <a:latin typeface="Arial"/>
                <a:cs typeface="Arial"/>
                <a:sym typeface="Arial"/>
              </a:rPr>
              <a:t>pourcentage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ayant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reçu</a:t>
            </a:r>
            <a:r>
              <a:rPr sz="1100" b="0" i="0" u="none" cap="none" dirty="0">
                <a:solidFill>
                  <a:srgbClr val="FFFFFF">
                    <a:alpha val="100000"/>
                  </a:srgbClr>
                </a:solidFill>
                <a:latin typeface="Arial"/>
                <a:cs typeface="Arial"/>
                <a:sym typeface="Arial"/>
              </a:rPr>
              <a:t> la première dose du </a:t>
            </a:r>
            <a:r>
              <a:rPr sz="1100" b="0" i="0" u="none" cap="none" dirty="0" err="1">
                <a:solidFill>
                  <a:srgbClr val="FFFFFF">
                    <a:alpha val="100000"/>
                  </a:srgbClr>
                </a:solidFill>
                <a:latin typeface="Arial"/>
                <a:cs typeface="Arial"/>
                <a:sym typeface="Arial"/>
              </a:rPr>
              <a:t>vaccin</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(VAR1) – </a:t>
            </a:r>
            <a:r>
              <a:rPr sz="1100" b="0" i="0" u="none" cap="none" dirty="0" err="1">
                <a:solidFill>
                  <a:srgbClr val="FFFFFF">
                    <a:alpha val="100000"/>
                  </a:srgbClr>
                </a:solidFill>
                <a:latin typeface="Arial"/>
                <a:cs typeface="Arial"/>
                <a:sym typeface="Arial"/>
              </a:rPr>
              <a:t>généralement</a:t>
            </a:r>
            <a:r>
              <a:rPr sz="1100" b="0" i="0" u="none" cap="none" dirty="0">
                <a:solidFill>
                  <a:srgbClr val="FFFFFF">
                    <a:alpha val="100000"/>
                  </a:srgbClr>
                </a:solidFill>
                <a:latin typeface="Arial"/>
                <a:cs typeface="Arial"/>
                <a:sym typeface="Arial"/>
              </a:rPr>
              <a:t> à </a:t>
            </a:r>
            <a:r>
              <a:rPr sz="1100" b="0" i="0" u="none" cap="none" dirty="0" err="1">
                <a:solidFill>
                  <a:srgbClr val="FFFFFF">
                    <a:alpha val="100000"/>
                  </a:srgbClr>
                </a:solidFill>
                <a:latin typeface="Arial"/>
                <a:cs typeface="Arial"/>
                <a:sym typeface="Arial"/>
              </a:rPr>
              <a:t>l’âge</a:t>
            </a:r>
            <a:r>
              <a:rPr sz="1100" b="0" i="0" u="none" cap="none" dirty="0">
                <a:solidFill>
                  <a:srgbClr val="FFFFFF">
                    <a:alpha val="100000"/>
                  </a:srgbClr>
                </a:solidFill>
                <a:latin typeface="Arial"/>
                <a:cs typeface="Arial"/>
                <a:sym typeface="Arial"/>
              </a:rPr>
              <a:t> de 9 </a:t>
            </a:r>
            <a:r>
              <a:rPr sz="1100" b="0" i="0" u="none" cap="none" dirty="0" err="1">
                <a:solidFill>
                  <a:srgbClr val="FFFFFF">
                    <a:alpha val="100000"/>
                  </a:srgbClr>
                </a:solidFill>
                <a:latin typeface="Arial"/>
                <a:cs typeface="Arial"/>
                <a:sym typeface="Arial"/>
              </a:rPr>
              <a:t>ou</a:t>
            </a:r>
            <a:r>
              <a:rPr sz="1100" b="0" i="0" u="none" cap="none" dirty="0">
                <a:solidFill>
                  <a:srgbClr val="FFFFFF">
                    <a:alpha val="100000"/>
                  </a:srgbClr>
                </a:solidFill>
                <a:latin typeface="Arial"/>
                <a:cs typeface="Arial"/>
                <a:sym typeface="Arial"/>
              </a:rPr>
              <a:t> 12 </a:t>
            </a:r>
            <a:r>
              <a:rPr sz="1100" b="0" i="0" u="none" cap="none" dirty="0" err="1">
                <a:solidFill>
                  <a:srgbClr val="FFFFFF">
                    <a:alpha val="100000"/>
                  </a:srgbClr>
                </a:solidFill>
                <a:latin typeface="Arial"/>
                <a:cs typeface="Arial"/>
                <a:sym typeface="Arial"/>
              </a:rPr>
              <a:t>mois</a:t>
            </a:r>
            <a:r>
              <a:rPr sz="1100" b="0" i="0" u="none" cap="none" dirty="0">
                <a:solidFill>
                  <a:srgbClr val="FFFFFF">
                    <a:alpha val="100000"/>
                  </a:srgbClr>
                </a:solidFill>
                <a:latin typeface="Arial"/>
                <a:cs typeface="Arial"/>
                <a:sym typeface="Arial"/>
              </a:rPr>
              <a:t> – est </a:t>
            </a:r>
            <a:r>
              <a:rPr sz="1100" b="0" i="0" u="none" cap="none" dirty="0" err="1">
                <a:solidFill>
                  <a:srgbClr val="FFFFFF">
                    <a:alpha val="100000"/>
                  </a:srgbClr>
                </a:solidFill>
                <a:latin typeface="Arial"/>
                <a:cs typeface="Arial"/>
                <a:sym typeface="Arial"/>
              </a:rPr>
              <a:t>resté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relativement</a:t>
            </a:r>
            <a:r>
              <a:rPr sz="1100" b="0" i="0" u="none" cap="none" dirty="0">
                <a:solidFill>
                  <a:srgbClr val="FFFFFF">
                    <a:alpha val="100000"/>
                  </a:srgbClr>
                </a:solidFill>
                <a:latin typeface="Arial"/>
                <a:cs typeface="Arial"/>
                <a:sym typeface="Arial"/>
              </a:rPr>
              <a:t> stable, à 64 %. Ce chiffre est </a:t>
            </a:r>
            <a:r>
              <a:rPr sz="1100" b="0" i="0" u="none" cap="none" dirty="0" err="1">
                <a:solidFill>
                  <a:srgbClr val="FFFFFF">
                    <a:alpha val="100000"/>
                  </a:srgbClr>
                </a:solidFill>
                <a:latin typeface="Arial"/>
                <a:cs typeface="Arial"/>
                <a:sym typeface="Arial"/>
              </a:rPr>
              <a:t>similaire</a:t>
            </a:r>
            <a:r>
              <a:rPr sz="1100" b="0" i="0" u="none" cap="none" dirty="0">
                <a:solidFill>
                  <a:srgbClr val="FFFFFF">
                    <a:alpha val="100000"/>
                  </a:srgbClr>
                </a:solidFill>
                <a:latin typeface="Arial"/>
                <a:cs typeface="Arial"/>
                <a:sym typeface="Arial"/>
              </a:rPr>
              <a:t> à </a:t>
            </a:r>
            <a:r>
              <a:rPr sz="1100" b="0" i="0" u="none" cap="none" dirty="0" err="1">
                <a:solidFill>
                  <a:srgbClr val="FFFFFF">
                    <a:alpha val="100000"/>
                  </a:srgbClr>
                </a:solidFill>
                <a:latin typeface="Arial"/>
                <a:cs typeface="Arial"/>
                <a:sym typeface="Arial"/>
              </a:rPr>
              <a:t>celui</a:t>
            </a:r>
            <a:r>
              <a:rPr sz="1100" b="0" i="0" u="none" cap="none" dirty="0">
                <a:solidFill>
                  <a:srgbClr val="FFFFFF">
                    <a:alpha val="100000"/>
                  </a:srgbClr>
                </a:solidFill>
                <a:latin typeface="Arial"/>
                <a:cs typeface="Arial"/>
                <a:sym typeface="Arial"/>
              </a:rPr>
              <a:t> de 2019, </a:t>
            </a:r>
            <a:r>
              <a:rPr sz="1100" b="0" i="0" u="none" cap="none" dirty="0" err="1">
                <a:solidFill>
                  <a:srgbClr val="FFFFFF">
                    <a:alpha val="100000"/>
                  </a:srgbClr>
                </a:solidFill>
                <a:latin typeface="Arial"/>
                <a:cs typeface="Arial"/>
                <a:sym typeface="Arial"/>
              </a:rPr>
              <a:t>où</a:t>
            </a:r>
            <a:r>
              <a:rPr sz="1100" b="0" i="0" u="none" cap="none" dirty="0">
                <a:solidFill>
                  <a:srgbClr val="FFFFFF">
                    <a:alpha val="100000"/>
                  </a:srgbClr>
                </a:solidFill>
                <a:latin typeface="Arial"/>
                <a:cs typeface="Arial"/>
                <a:sym typeface="Arial"/>
              </a:rPr>
              <a:t>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était</a:t>
            </a:r>
            <a:r>
              <a:rPr sz="1100" b="0" i="0" u="none" cap="none" dirty="0">
                <a:solidFill>
                  <a:srgbClr val="FFFFFF">
                    <a:alpha val="100000"/>
                  </a:srgbClr>
                </a:solidFill>
                <a:latin typeface="Arial"/>
                <a:cs typeface="Arial"/>
                <a:sym typeface="Arial"/>
              </a:rPr>
              <a:t> de 65 %.
7,6 millions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n’ont</a:t>
            </a:r>
            <a:r>
              <a:rPr sz="1100" b="0" i="0" u="none" cap="none" dirty="0">
                <a:solidFill>
                  <a:srgbClr val="FFFFFF">
                    <a:alpha val="100000"/>
                  </a:srgbClr>
                </a:solidFill>
                <a:latin typeface="Arial"/>
                <a:cs typeface="Arial"/>
                <a:sym typeface="Arial"/>
              </a:rPr>
              <a:t> pas </a:t>
            </a:r>
            <a:r>
              <a:rPr sz="1100" b="0" i="0" u="none" cap="none" dirty="0" err="1">
                <a:solidFill>
                  <a:srgbClr val="FFFFFF">
                    <a:alpha val="100000"/>
                  </a:srgbClr>
                </a:solidFill>
                <a:latin typeface="Arial"/>
                <a:cs typeface="Arial"/>
                <a:sym typeface="Arial"/>
              </a:rPr>
              <a:t>reçu</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leur</a:t>
            </a:r>
            <a:r>
              <a:rPr sz="1100" b="0" i="0" u="none" cap="none" dirty="0">
                <a:solidFill>
                  <a:srgbClr val="FFFFFF">
                    <a:alpha val="100000"/>
                  </a:srgbClr>
                </a:solidFill>
                <a:latin typeface="Arial"/>
                <a:cs typeface="Arial"/>
                <a:sym typeface="Arial"/>
              </a:rPr>
              <a:t> première dose de </a:t>
            </a:r>
            <a:r>
              <a:rPr sz="1100" b="0" i="0" u="none" cap="none" dirty="0" err="1">
                <a:solidFill>
                  <a:srgbClr val="FFFFFF">
                    <a:alpha val="100000"/>
                  </a:srgbClr>
                </a:solidFill>
                <a:latin typeface="Arial"/>
                <a:cs typeface="Arial"/>
                <a:sym typeface="Arial"/>
              </a:rPr>
              <a:t>vaccin</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dans le cadre du </a:t>
            </a:r>
            <a:r>
              <a:rPr sz="1100" b="0" i="0" u="none" cap="none" dirty="0" err="1">
                <a:solidFill>
                  <a:srgbClr val="FFFFFF">
                    <a:alpha val="100000"/>
                  </a:srgbClr>
                </a:solidFill>
                <a:latin typeface="Arial"/>
                <a:cs typeface="Arial"/>
                <a:sym typeface="Arial"/>
              </a:rPr>
              <a:t>calendrier</a:t>
            </a:r>
            <a:r>
              <a:rPr sz="1100" b="0" i="0" u="none" cap="none" dirty="0">
                <a:solidFill>
                  <a:srgbClr val="FFFFFF">
                    <a:alpha val="100000"/>
                  </a:srgbClr>
                </a:solidFill>
                <a:latin typeface="Arial"/>
                <a:cs typeface="Arial"/>
                <a:sym typeface="Arial"/>
              </a:rPr>
              <a:t> vaccinal.
La deuxième dose du </a:t>
            </a:r>
            <a:r>
              <a:rPr sz="1100" b="0" i="0" u="none" cap="none" dirty="0" err="1">
                <a:solidFill>
                  <a:srgbClr val="FFFFFF">
                    <a:alpha val="100000"/>
                  </a:srgbClr>
                </a:solidFill>
                <a:latin typeface="Arial"/>
                <a:cs typeface="Arial"/>
                <a:sym typeface="Arial"/>
              </a:rPr>
              <a:t>vaccin</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(VAR2) est </a:t>
            </a:r>
            <a:r>
              <a:rPr sz="1100" b="0" i="0" u="none" cap="none" dirty="0" err="1">
                <a:solidFill>
                  <a:srgbClr val="FFFFFF">
                    <a:alpha val="100000"/>
                  </a:srgbClr>
                </a:solidFill>
                <a:latin typeface="Arial"/>
                <a:cs typeface="Arial"/>
                <a:sym typeface="Arial"/>
              </a:rPr>
              <a:t>généralement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administr</a:t>
            </a:r>
            <a:r>
              <a:rPr lang="en-US" sz="1100" b="0" i="0" u="none" cap="none" dirty="0" err="1">
                <a:solidFill>
                  <a:srgbClr val="FFFFFF">
                    <a:alpha val="100000"/>
                  </a:srgbClr>
                </a:solidFill>
                <a:latin typeface="Arial"/>
                <a:cs typeface="Arial"/>
                <a:sym typeface="Arial"/>
              </a:rPr>
              <a:t>é</a:t>
            </a:r>
            <a:r>
              <a:rPr sz="1100" b="0" i="0" u="none" cap="none" dirty="0" err="1">
                <a:solidFill>
                  <a:srgbClr val="FFFFFF">
                    <a:alpha val="100000"/>
                  </a:srgbClr>
                </a:solidFill>
                <a:latin typeface="Arial"/>
                <a:cs typeface="Arial"/>
                <a:sym typeface="Arial"/>
              </a:rPr>
              <a:t>e</a:t>
            </a:r>
            <a:r>
              <a:rPr sz="1100" b="0" i="0" u="none" cap="none" dirty="0">
                <a:solidFill>
                  <a:srgbClr val="FFFFFF">
                    <a:alpha val="100000"/>
                  </a:srgbClr>
                </a:solidFill>
                <a:latin typeface="Arial"/>
                <a:cs typeface="Arial"/>
                <a:sym typeface="Arial"/>
              </a:rPr>
              <a:t> aux enfants </a:t>
            </a:r>
            <a:r>
              <a:rPr sz="1100" b="0" i="0" u="none" cap="none" dirty="0" err="1">
                <a:solidFill>
                  <a:srgbClr val="FFFFFF">
                    <a:alpha val="100000"/>
                  </a:srgbClr>
                </a:solidFill>
                <a:latin typeface="Arial"/>
                <a:cs typeface="Arial"/>
                <a:sym typeface="Arial"/>
              </a:rPr>
              <a:t>âgés</a:t>
            </a:r>
            <a:r>
              <a:rPr sz="1100" b="0" i="0" u="none" cap="none" dirty="0">
                <a:solidFill>
                  <a:srgbClr val="FFFFFF">
                    <a:alpha val="100000"/>
                  </a:srgbClr>
                </a:solidFill>
                <a:latin typeface="Arial"/>
                <a:cs typeface="Arial"/>
                <a:sym typeface="Arial"/>
              </a:rPr>
              <a:t> de 18 </a:t>
            </a:r>
            <a:r>
              <a:rPr sz="1100" b="0" i="0" u="none" cap="none" dirty="0" err="1">
                <a:solidFill>
                  <a:srgbClr val="FFFFFF">
                    <a:alpha val="100000"/>
                  </a:srgbClr>
                </a:solidFill>
                <a:latin typeface="Arial"/>
                <a:cs typeface="Arial"/>
                <a:sym typeface="Arial"/>
              </a:rPr>
              <a:t>mois</a:t>
            </a:r>
            <a:r>
              <a:rPr sz="1100" b="0" i="0" u="none" cap="none" dirty="0">
                <a:solidFill>
                  <a:srgbClr val="FFFFFF">
                    <a:alpha val="100000"/>
                  </a:srgbClr>
                </a:solidFill>
                <a:latin typeface="Arial"/>
                <a:cs typeface="Arial"/>
                <a:sym typeface="Arial"/>
              </a:rPr>
              <a:t> à 5 ans.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pour la VAR2 a </a:t>
            </a:r>
            <a:r>
              <a:rPr sz="1100" b="0" i="0" u="none" cap="none" dirty="0" err="1">
                <a:solidFill>
                  <a:srgbClr val="FFFFFF">
                    <a:alpha val="100000"/>
                  </a:srgbClr>
                </a:solidFill>
                <a:latin typeface="Arial"/>
                <a:cs typeface="Arial"/>
                <a:sym typeface="Arial"/>
              </a:rPr>
              <a:t>augmenté</a:t>
            </a:r>
            <a:r>
              <a:rPr sz="1100" b="0" i="0" u="none" cap="none" dirty="0">
                <a:solidFill>
                  <a:srgbClr val="FFFFFF">
                    <a:alpha val="100000"/>
                  </a:srgbClr>
                </a:solidFill>
                <a:latin typeface="Arial"/>
                <a:cs typeface="Arial"/>
                <a:sym typeface="Arial"/>
              </a:rPr>
              <a:t> pour </a:t>
            </a:r>
            <a:r>
              <a:rPr sz="1100" b="0" i="0" u="none" cap="none" dirty="0" err="1">
                <a:solidFill>
                  <a:srgbClr val="FFFFFF">
                    <a:alpha val="100000"/>
                  </a:srgbClr>
                </a:solidFill>
                <a:latin typeface="Arial"/>
                <a:cs typeface="Arial"/>
                <a:sym typeface="Arial"/>
              </a:rPr>
              <a:t>atteindre</a:t>
            </a:r>
            <a:r>
              <a:rPr sz="1100" b="0" i="0" u="none" cap="none" dirty="0">
                <a:solidFill>
                  <a:srgbClr val="FFFFFF">
                    <a:alpha val="100000"/>
                  </a:srgbClr>
                </a:solidFill>
                <a:latin typeface="Arial"/>
                <a:cs typeface="Arial"/>
                <a:sym typeface="Arial"/>
              </a:rPr>
              <a:t> 50 %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50" b="0" i="0" u="none" cap="none" dirty="0">
                <a:solidFill>
                  <a:srgbClr val="000000">
                    <a:alpha val="100000"/>
                  </a:srgbClr>
                </a:solidFill>
                <a:latin typeface="Arial"/>
                <a:cs typeface="Arial"/>
                <a:sym typeface="Arial"/>
              </a:rPr>
              <a:t>Le </a:t>
            </a:r>
            <a:r>
              <a:rPr sz="1350" b="0" i="0" u="none" cap="none" dirty="0" err="1">
                <a:solidFill>
                  <a:srgbClr val="000000">
                    <a:alpha val="100000"/>
                  </a:srgbClr>
                </a:solidFill>
                <a:latin typeface="Arial"/>
                <a:cs typeface="Arial"/>
                <a:sym typeface="Arial"/>
              </a:rPr>
              <a:t>taux</a:t>
            </a:r>
            <a:r>
              <a:rPr sz="1350" b="0" i="0" u="none" cap="none" dirty="0">
                <a:solidFill>
                  <a:srgbClr val="000000">
                    <a:alpha val="100000"/>
                  </a:srgbClr>
                </a:solidFill>
                <a:latin typeface="Arial"/>
                <a:cs typeface="Arial"/>
                <a:sym typeface="Arial"/>
              </a:rPr>
              <a:t> de couverture de la </a:t>
            </a:r>
            <a:r>
              <a:rPr sz="1350" b="0" i="0" u="none" cap="none" dirty="0" err="1">
                <a:solidFill>
                  <a:srgbClr val="000000">
                    <a:alpha val="100000"/>
                  </a:srgbClr>
                </a:solidFill>
                <a:latin typeface="Arial"/>
                <a:cs typeface="Arial"/>
                <a:sym typeface="Arial"/>
              </a:rPr>
              <a:t>campagne</a:t>
            </a:r>
            <a:r>
              <a:rPr sz="1350" b="0" i="0" u="none" cap="none" dirty="0">
                <a:solidFill>
                  <a:srgbClr val="000000">
                    <a:alpha val="100000"/>
                  </a:srgbClr>
                </a:solidFill>
                <a:latin typeface="Arial"/>
                <a:cs typeface="Arial"/>
                <a:sym typeface="Arial"/>
              </a:rPr>
              <a:t> de vaccination </a:t>
            </a:r>
            <a:r>
              <a:rPr sz="1350" b="0" i="0" u="none" cap="none" dirty="0" err="1">
                <a:solidFill>
                  <a:srgbClr val="000000">
                    <a:alpha val="100000"/>
                  </a:srgbClr>
                </a:solidFill>
                <a:latin typeface="Arial"/>
                <a:cs typeface="Arial"/>
                <a:sym typeface="Arial"/>
              </a:rPr>
              <a:t>contre</a:t>
            </a:r>
            <a:r>
              <a:rPr sz="1350" b="0" i="0" u="none" cap="none" dirty="0">
                <a:solidFill>
                  <a:srgbClr val="000000">
                    <a:alpha val="100000"/>
                  </a:srgbClr>
                </a:solidFill>
                <a:latin typeface="Arial"/>
                <a:cs typeface="Arial"/>
                <a:sym typeface="Arial"/>
              </a:rPr>
              <a:t> la </a:t>
            </a:r>
            <a:r>
              <a:rPr sz="1350" b="0" i="0" u="none" cap="none" dirty="0" err="1">
                <a:solidFill>
                  <a:srgbClr val="000000">
                    <a:alpha val="100000"/>
                  </a:srgbClr>
                </a:solidFill>
                <a:latin typeface="Arial"/>
                <a:cs typeface="Arial"/>
                <a:sym typeface="Arial"/>
              </a:rPr>
              <a:t>rougeole</a:t>
            </a:r>
            <a:r>
              <a:rPr sz="1350" b="0" i="0" u="none" cap="none" dirty="0">
                <a:solidFill>
                  <a:srgbClr val="000000">
                    <a:alpha val="100000"/>
                  </a:srgbClr>
                </a:solidFill>
                <a:latin typeface="Arial"/>
                <a:cs typeface="Arial"/>
                <a:sym typeface="Arial"/>
              </a:rPr>
              <a:t> n° 1 (VAR1) est </a:t>
            </a:r>
            <a:r>
              <a:rPr sz="1350" b="0" i="0" u="none" cap="none" dirty="0" err="1">
                <a:solidFill>
                  <a:srgbClr val="000000">
                    <a:alpha val="100000"/>
                  </a:srgbClr>
                </a:solidFill>
                <a:latin typeface="Arial"/>
                <a:cs typeface="Arial"/>
                <a:sym typeface="Arial"/>
              </a:rPr>
              <a:t>resté</a:t>
            </a:r>
            <a:r>
              <a:rPr sz="1350" b="0" i="0" u="none" cap="none" dirty="0">
                <a:solidFill>
                  <a:srgbClr val="000000">
                    <a:alpha val="100000"/>
                  </a:srgbClr>
                </a:solidFill>
                <a:latin typeface="Arial"/>
                <a:cs typeface="Arial"/>
                <a:sym typeface="Arial"/>
              </a:rPr>
              <a:t> </a:t>
            </a:r>
            <a:r>
              <a:rPr sz="1350" b="0" i="0" u="none" cap="none" dirty="0" err="1">
                <a:solidFill>
                  <a:srgbClr val="000000">
                    <a:alpha val="100000"/>
                  </a:srgbClr>
                </a:solidFill>
                <a:latin typeface="Arial"/>
                <a:cs typeface="Arial"/>
                <a:sym typeface="Arial"/>
              </a:rPr>
              <a:t>relativement</a:t>
            </a:r>
            <a:r>
              <a:rPr sz="1350" b="0" i="0" u="none" cap="none" dirty="0">
                <a:solidFill>
                  <a:srgbClr val="000000">
                    <a:alpha val="100000"/>
                  </a:srgbClr>
                </a:solidFill>
                <a:latin typeface="Arial"/>
                <a:cs typeface="Arial"/>
                <a:sym typeface="Arial"/>
              </a:rPr>
              <a:t> stable, à 65 %, </a:t>
            </a:r>
            <a:r>
              <a:rPr sz="1350" b="0" i="0" u="none" cap="none" dirty="0" err="1">
                <a:solidFill>
                  <a:srgbClr val="000000">
                    <a:alpha val="100000"/>
                  </a:srgbClr>
                </a:solidFill>
                <a:latin typeface="Arial"/>
                <a:cs typeface="Arial"/>
                <a:sym typeface="Arial"/>
              </a:rPr>
              <a:t>en</a:t>
            </a:r>
            <a:r>
              <a:rPr sz="1350" b="0" i="0" u="none" cap="none" dirty="0">
                <a:solidFill>
                  <a:srgbClr val="000000">
                    <a:alpha val="100000"/>
                  </a:srgbClr>
                </a:solidFill>
                <a:latin typeface="Arial"/>
                <a:cs typeface="Arial"/>
                <a:sym typeface="Arial"/>
              </a:rPr>
              <a:t> 2025, </a:t>
            </a:r>
            <a:r>
              <a:rPr sz="1350" b="0" i="0" u="none" cap="none" dirty="0" err="1">
                <a:solidFill>
                  <a:srgbClr val="000000">
                    <a:alpha val="100000"/>
                  </a:srgbClr>
                </a:solidFill>
                <a:latin typeface="Arial"/>
                <a:cs typeface="Arial"/>
                <a:sym typeface="Arial"/>
              </a:rPr>
              <a:t>laissant</a:t>
            </a:r>
            <a:r>
              <a:rPr sz="1350" b="0" i="0" u="none" cap="none" dirty="0">
                <a:solidFill>
                  <a:srgbClr val="000000">
                    <a:alpha val="100000"/>
                  </a:srgbClr>
                </a:solidFill>
                <a:latin typeface="Arial"/>
                <a:cs typeface="Arial"/>
                <a:sym typeface="Arial"/>
              </a:rPr>
              <a:t> 7,6 millions </a:t>
            </a:r>
            <a:r>
              <a:rPr sz="1350" b="0" i="0" u="none" cap="none" dirty="0" err="1">
                <a:solidFill>
                  <a:srgbClr val="000000">
                    <a:alpha val="100000"/>
                  </a:srgbClr>
                </a:solidFill>
                <a:latin typeface="Arial"/>
                <a:cs typeface="Arial"/>
                <a:sym typeface="Arial"/>
              </a:rPr>
              <a:t>d'enfants</a:t>
            </a:r>
            <a:r>
              <a:rPr sz="1350" b="0" i="0" u="none" cap="none" dirty="0">
                <a:solidFill>
                  <a:srgbClr val="000000">
                    <a:alpha val="100000"/>
                  </a:srgbClr>
                </a:solidFill>
                <a:latin typeface="Arial"/>
                <a:cs typeface="Arial"/>
                <a:sym typeface="Arial"/>
              </a:rPr>
              <a:t> sans </a:t>
            </a:r>
            <a:r>
              <a:rPr sz="1350" b="0" i="0" u="none" cap="none" dirty="0" err="1">
                <a:solidFill>
                  <a:srgbClr val="000000">
                    <a:alpha val="100000"/>
                  </a:srgbClr>
                </a:solidFill>
                <a:latin typeface="Arial"/>
                <a:cs typeface="Arial"/>
                <a:sym typeface="Arial"/>
              </a:rPr>
              <a:t>aucune</a:t>
            </a:r>
            <a:r>
              <a:rPr sz="1350" b="0" i="0" u="none" cap="none" dirty="0">
                <a:solidFill>
                  <a:srgbClr val="000000">
                    <a:alpha val="100000"/>
                  </a:srgbClr>
                </a:solidFill>
                <a:latin typeface="Arial"/>
                <a:cs typeface="Arial"/>
                <a:sym typeface="Arial"/>
              </a:rPr>
              <a:t> protection </a:t>
            </a:r>
            <a:r>
              <a:rPr sz="1350" b="0" i="0" u="none" cap="none" dirty="0" err="1">
                <a:solidFill>
                  <a:srgbClr val="000000">
                    <a:alpha val="100000"/>
                  </a:srgbClr>
                </a:solidFill>
                <a:latin typeface="Arial"/>
                <a:cs typeface="Arial"/>
                <a:sym typeface="Arial"/>
              </a:rPr>
              <a:t>contre</a:t>
            </a:r>
            <a:r>
              <a:rPr sz="1350" b="0" i="0" u="none" cap="none" dirty="0">
                <a:solidFill>
                  <a:srgbClr val="000000">
                    <a:alpha val="100000"/>
                  </a:srgbClr>
                </a:solidFill>
                <a:latin typeface="Arial"/>
                <a:cs typeface="Arial"/>
                <a:sym typeface="Arial"/>
              </a:rPr>
              <a:t> la </a:t>
            </a:r>
            <a:r>
              <a:rPr sz="1350" b="0" i="0" u="none" cap="none" dirty="0" err="1">
                <a:solidFill>
                  <a:srgbClr val="000000">
                    <a:alpha val="100000"/>
                  </a:srgbClr>
                </a:solidFill>
                <a:latin typeface="Arial"/>
                <a:cs typeface="Arial"/>
                <a:sym typeface="Arial"/>
              </a:rPr>
              <a:t>rougeole</a:t>
            </a:r>
            <a:r>
              <a:rPr sz="1350" b="0" i="0" u="none" cap="none" dirty="0">
                <a:solidFill>
                  <a:srgbClr val="000000">
                    <a:alpha val="100000"/>
                  </a:srgbClr>
                </a:solidFill>
                <a:latin typeface="Arial"/>
                <a:cs typeface="Arial"/>
                <a:sym typeface="Arial"/>
              </a:rPr>
              <a:t>. Le </a:t>
            </a:r>
            <a:r>
              <a:rPr sz="1350" b="0" i="0" u="none" cap="none" dirty="0" err="1">
                <a:solidFill>
                  <a:srgbClr val="000000">
                    <a:alpha val="100000"/>
                  </a:srgbClr>
                </a:solidFill>
                <a:latin typeface="Arial"/>
                <a:cs typeface="Arial"/>
                <a:sym typeface="Arial"/>
              </a:rPr>
              <a:t>taux</a:t>
            </a:r>
            <a:r>
              <a:rPr sz="1350" b="0" i="0" u="none" cap="none" dirty="0">
                <a:solidFill>
                  <a:srgbClr val="000000">
                    <a:alpha val="100000"/>
                  </a:srgbClr>
                </a:solidFill>
                <a:latin typeface="Arial"/>
                <a:cs typeface="Arial"/>
                <a:sym typeface="Arial"/>
              </a:rPr>
              <a:t> de couverture de la </a:t>
            </a:r>
            <a:r>
              <a:rPr sz="1350" b="0" i="0" u="none" cap="none" dirty="0" err="1">
                <a:solidFill>
                  <a:srgbClr val="000000">
                    <a:alpha val="100000"/>
                  </a:srgbClr>
                </a:solidFill>
                <a:latin typeface="Arial"/>
                <a:cs typeface="Arial"/>
                <a:sym typeface="Arial"/>
              </a:rPr>
              <a:t>campagne</a:t>
            </a:r>
            <a:r>
              <a:rPr sz="1350" b="0" i="0" u="none" cap="none" dirty="0">
                <a:solidFill>
                  <a:srgbClr val="000000">
                    <a:alpha val="100000"/>
                  </a:srgbClr>
                </a:solidFill>
                <a:latin typeface="Arial"/>
                <a:cs typeface="Arial"/>
                <a:sym typeface="Arial"/>
              </a:rPr>
              <a:t> de vaccination </a:t>
            </a:r>
            <a:r>
              <a:rPr sz="1350" b="0" i="0" u="none" cap="none" dirty="0" err="1">
                <a:solidFill>
                  <a:srgbClr val="000000">
                    <a:alpha val="100000"/>
                  </a:srgbClr>
                </a:solidFill>
                <a:latin typeface="Arial"/>
                <a:cs typeface="Arial"/>
                <a:sym typeface="Arial"/>
              </a:rPr>
              <a:t>contre</a:t>
            </a:r>
            <a:r>
              <a:rPr sz="1350" b="0" i="0" u="none" cap="none" dirty="0">
                <a:solidFill>
                  <a:srgbClr val="000000">
                    <a:alpha val="100000"/>
                  </a:srgbClr>
                </a:solidFill>
                <a:latin typeface="Arial"/>
                <a:cs typeface="Arial"/>
                <a:sym typeface="Arial"/>
              </a:rPr>
              <a:t> la </a:t>
            </a:r>
            <a:r>
              <a:rPr sz="1350" b="0" i="0" u="none" cap="none" dirty="0" err="1">
                <a:solidFill>
                  <a:srgbClr val="000000">
                    <a:alpha val="100000"/>
                  </a:srgbClr>
                </a:solidFill>
                <a:latin typeface="Arial"/>
                <a:cs typeface="Arial"/>
                <a:sym typeface="Arial"/>
              </a:rPr>
              <a:t>rougeole</a:t>
            </a:r>
            <a:r>
              <a:rPr sz="1350" b="0" i="0" u="none" cap="none" dirty="0">
                <a:solidFill>
                  <a:srgbClr val="000000">
                    <a:alpha val="100000"/>
                  </a:srgbClr>
                </a:solidFill>
                <a:latin typeface="Arial"/>
                <a:cs typeface="Arial"/>
                <a:sym typeface="Arial"/>
              </a:rPr>
              <a:t> n° 2 (VAR2) a </a:t>
            </a:r>
            <a:r>
              <a:rPr sz="1350" b="0" i="0" u="none" cap="none" dirty="0" err="1">
                <a:solidFill>
                  <a:srgbClr val="000000">
                    <a:alpha val="100000"/>
                  </a:srgbClr>
                </a:solidFill>
                <a:latin typeface="Arial"/>
                <a:cs typeface="Arial"/>
                <a:sym typeface="Arial"/>
              </a:rPr>
              <a:t>augmenté</a:t>
            </a:r>
            <a:r>
              <a:rPr sz="1350" b="0" i="0" u="none" cap="none" dirty="0">
                <a:solidFill>
                  <a:srgbClr val="000000">
                    <a:alpha val="100000"/>
                  </a:srgbClr>
                </a:solidFill>
                <a:latin typeface="Arial"/>
                <a:cs typeface="Arial"/>
                <a:sym typeface="Arial"/>
              </a:rPr>
              <a:t> pour </a:t>
            </a:r>
            <a:r>
              <a:rPr sz="1350" b="0" i="0" u="none" cap="none" dirty="0" err="1">
                <a:solidFill>
                  <a:srgbClr val="000000">
                    <a:alpha val="100000"/>
                  </a:srgbClr>
                </a:solidFill>
                <a:latin typeface="Arial"/>
                <a:cs typeface="Arial"/>
                <a:sym typeface="Arial"/>
              </a:rPr>
              <a:t>atteindre</a:t>
            </a:r>
            <a:r>
              <a:rPr sz="1350" b="0" i="0" u="none" cap="none" dirty="0">
                <a:solidFill>
                  <a:srgbClr val="000000">
                    <a:alpha val="100000"/>
                  </a:srgbClr>
                </a:solidFill>
                <a:latin typeface="Arial"/>
                <a:cs typeface="Arial"/>
                <a:sym typeface="Arial"/>
              </a:rPr>
              <a:t> 50 % </a:t>
            </a:r>
            <a:r>
              <a:rPr sz="1350" b="0" i="0" u="none" cap="none" dirty="0" err="1">
                <a:solidFill>
                  <a:srgbClr val="000000">
                    <a:alpha val="100000"/>
                  </a:srgbClr>
                </a:solidFill>
                <a:latin typeface="Arial"/>
                <a:cs typeface="Arial"/>
                <a:sym typeface="Arial"/>
              </a:rPr>
              <a:t>en</a:t>
            </a:r>
            <a:r>
              <a:rPr sz="1350" b="0" i="0" u="none" cap="none" dirty="0">
                <a:solidFill>
                  <a:srgbClr val="000000">
                    <a:alpha val="100000"/>
                  </a:srgbClr>
                </a:solidFill>
                <a:latin typeface="Arial"/>
                <a:cs typeface="Arial"/>
                <a:sym typeface="Arial"/>
              </a:rPr>
              <a:t> 2025.</a:t>
            </a:r>
          </a:p>
        </p:txBody>
      </p:sp>
      <p:grpSp>
        <p:nvGrpSpPr>
          <p:cNvPr id="197" name="Group 196"/>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571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75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379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2834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87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023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27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8315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735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932862"/>
              <a:ext cx="239888" cy="279147"/>
            </a:xfrm>
            <a:prstGeom prst="rect">
              <a:avLst/>
            </a:prstGeom>
            <a:solidFill>
              <a:srgbClr val="80BD41">
                <a:alpha val="100000"/>
              </a:srgbClr>
            </a:solidFill>
          </p:spPr>
          <p:txBody>
            <a:bodyPr/>
            <a:lstStyle/>
            <a:p>
              <a:endParaRPr/>
            </a:p>
          </p:txBody>
        </p:sp>
        <p:sp>
          <p:nvSpPr>
            <p:cNvPr id="27" name="rc27"/>
            <p:cNvSpPr/>
            <p:nvPr/>
          </p:nvSpPr>
          <p:spPr>
            <a:xfrm>
              <a:off x="1296273" y="3536965"/>
              <a:ext cx="239888" cy="395896"/>
            </a:xfrm>
            <a:prstGeom prst="rect">
              <a:avLst/>
            </a:prstGeom>
            <a:solidFill>
              <a:srgbClr val="E2231A">
                <a:alpha val="100000"/>
              </a:srgbClr>
            </a:solidFill>
          </p:spPr>
          <p:txBody>
            <a:bodyPr/>
            <a:lstStyle/>
            <a:p>
              <a:endParaRPr/>
            </a:p>
          </p:txBody>
        </p:sp>
        <p:sp>
          <p:nvSpPr>
            <p:cNvPr id="28" name="rc28"/>
            <p:cNvSpPr/>
            <p:nvPr/>
          </p:nvSpPr>
          <p:spPr>
            <a:xfrm>
              <a:off x="1562816" y="3916666"/>
              <a:ext cx="239888" cy="295342"/>
            </a:xfrm>
            <a:prstGeom prst="rect">
              <a:avLst/>
            </a:prstGeom>
            <a:solidFill>
              <a:srgbClr val="80BD41">
                <a:alpha val="100000"/>
              </a:srgbClr>
            </a:solidFill>
          </p:spPr>
          <p:txBody>
            <a:bodyPr/>
            <a:lstStyle/>
            <a:p>
              <a:endParaRPr/>
            </a:p>
          </p:txBody>
        </p:sp>
        <p:sp>
          <p:nvSpPr>
            <p:cNvPr id="29" name="rc29"/>
            <p:cNvSpPr/>
            <p:nvPr/>
          </p:nvSpPr>
          <p:spPr>
            <a:xfrm>
              <a:off x="1562816" y="3518957"/>
              <a:ext cx="239888" cy="397709"/>
            </a:xfrm>
            <a:prstGeom prst="rect">
              <a:avLst/>
            </a:prstGeom>
            <a:solidFill>
              <a:srgbClr val="E2231A">
                <a:alpha val="100000"/>
              </a:srgbClr>
            </a:solidFill>
          </p:spPr>
          <p:txBody>
            <a:bodyPr/>
            <a:lstStyle/>
            <a:p>
              <a:endParaRPr/>
            </a:p>
          </p:txBody>
        </p:sp>
        <p:sp>
          <p:nvSpPr>
            <p:cNvPr id="30" name="rc30"/>
            <p:cNvSpPr/>
            <p:nvPr/>
          </p:nvSpPr>
          <p:spPr>
            <a:xfrm>
              <a:off x="1829360" y="3900169"/>
              <a:ext cx="239888" cy="311839"/>
            </a:xfrm>
            <a:prstGeom prst="rect">
              <a:avLst/>
            </a:prstGeom>
            <a:solidFill>
              <a:srgbClr val="80BD41">
                <a:alpha val="100000"/>
              </a:srgbClr>
            </a:solidFill>
          </p:spPr>
          <p:txBody>
            <a:bodyPr/>
            <a:lstStyle/>
            <a:p>
              <a:endParaRPr/>
            </a:p>
          </p:txBody>
        </p:sp>
        <p:sp>
          <p:nvSpPr>
            <p:cNvPr id="31" name="rc31"/>
            <p:cNvSpPr/>
            <p:nvPr/>
          </p:nvSpPr>
          <p:spPr>
            <a:xfrm>
              <a:off x="1829360" y="3501729"/>
              <a:ext cx="239888" cy="398440"/>
            </a:xfrm>
            <a:prstGeom prst="rect">
              <a:avLst/>
            </a:prstGeom>
            <a:solidFill>
              <a:srgbClr val="E2231A">
                <a:alpha val="100000"/>
              </a:srgbClr>
            </a:solidFill>
          </p:spPr>
          <p:txBody>
            <a:bodyPr/>
            <a:lstStyle/>
            <a:p>
              <a:endParaRPr/>
            </a:p>
          </p:txBody>
        </p:sp>
        <p:sp>
          <p:nvSpPr>
            <p:cNvPr id="32" name="rc32"/>
            <p:cNvSpPr/>
            <p:nvPr/>
          </p:nvSpPr>
          <p:spPr>
            <a:xfrm>
              <a:off x="2095903" y="3860651"/>
              <a:ext cx="239888" cy="351358"/>
            </a:xfrm>
            <a:prstGeom prst="rect">
              <a:avLst/>
            </a:prstGeom>
            <a:solidFill>
              <a:srgbClr val="80BD41">
                <a:alpha val="100000"/>
              </a:srgbClr>
            </a:solidFill>
          </p:spPr>
          <p:txBody>
            <a:bodyPr/>
            <a:lstStyle/>
            <a:p>
              <a:endParaRPr/>
            </a:p>
          </p:txBody>
        </p:sp>
        <p:sp>
          <p:nvSpPr>
            <p:cNvPr id="33" name="rc33"/>
            <p:cNvSpPr/>
            <p:nvPr/>
          </p:nvSpPr>
          <p:spPr>
            <a:xfrm>
              <a:off x="2095903" y="3483428"/>
              <a:ext cx="239888" cy="377222"/>
            </a:xfrm>
            <a:prstGeom prst="rect">
              <a:avLst/>
            </a:prstGeom>
            <a:solidFill>
              <a:srgbClr val="E2231A">
                <a:alpha val="100000"/>
              </a:srgbClr>
            </a:solidFill>
          </p:spPr>
          <p:txBody>
            <a:bodyPr/>
            <a:lstStyle/>
            <a:p>
              <a:endParaRPr/>
            </a:p>
          </p:txBody>
        </p:sp>
        <p:sp>
          <p:nvSpPr>
            <p:cNvPr id="34" name="rc34"/>
            <p:cNvSpPr/>
            <p:nvPr/>
          </p:nvSpPr>
          <p:spPr>
            <a:xfrm>
              <a:off x="2362446" y="3825766"/>
              <a:ext cx="239888" cy="386243"/>
            </a:xfrm>
            <a:prstGeom prst="rect">
              <a:avLst/>
            </a:prstGeom>
            <a:solidFill>
              <a:srgbClr val="80BD41">
                <a:alpha val="100000"/>
              </a:srgbClr>
            </a:solidFill>
          </p:spPr>
          <p:txBody>
            <a:bodyPr/>
            <a:lstStyle/>
            <a:p>
              <a:endParaRPr/>
            </a:p>
          </p:txBody>
        </p:sp>
        <p:sp>
          <p:nvSpPr>
            <p:cNvPr id="35" name="rc35"/>
            <p:cNvSpPr/>
            <p:nvPr/>
          </p:nvSpPr>
          <p:spPr>
            <a:xfrm>
              <a:off x="2362446" y="3465631"/>
              <a:ext cx="239888" cy="360135"/>
            </a:xfrm>
            <a:prstGeom prst="rect">
              <a:avLst/>
            </a:prstGeom>
            <a:solidFill>
              <a:srgbClr val="E2231A">
                <a:alpha val="100000"/>
              </a:srgbClr>
            </a:solidFill>
          </p:spPr>
          <p:txBody>
            <a:bodyPr/>
            <a:lstStyle/>
            <a:p>
              <a:endParaRPr/>
            </a:p>
          </p:txBody>
        </p:sp>
        <p:sp>
          <p:nvSpPr>
            <p:cNvPr id="36" name="rc36"/>
            <p:cNvSpPr/>
            <p:nvPr/>
          </p:nvSpPr>
          <p:spPr>
            <a:xfrm>
              <a:off x="2628989" y="3782303"/>
              <a:ext cx="239888" cy="429706"/>
            </a:xfrm>
            <a:prstGeom prst="rect">
              <a:avLst/>
            </a:prstGeom>
            <a:solidFill>
              <a:srgbClr val="80BD41">
                <a:alpha val="100000"/>
              </a:srgbClr>
            </a:solidFill>
          </p:spPr>
          <p:txBody>
            <a:bodyPr/>
            <a:lstStyle/>
            <a:p>
              <a:endParaRPr/>
            </a:p>
          </p:txBody>
        </p:sp>
        <p:sp>
          <p:nvSpPr>
            <p:cNvPr id="37" name="rc37"/>
            <p:cNvSpPr/>
            <p:nvPr/>
          </p:nvSpPr>
          <p:spPr>
            <a:xfrm>
              <a:off x="2628989" y="3444179"/>
              <a:ext cx="239888" cy="338123"/>
            </a:xfrm>
            <a:prstGeom prst="rect">
              <a:avLst/>
            </a:prstGeom>
            <a:solidFill>
              <a:srgbClr val="E2231A">
                <a:alpha val="100000"/>
              </a:srgbClr>
            </a:solidFill>
          </p:spPr>
          <p:txBody>
            <a:bodyPr/>
            <a:lstStyle/>
            <a:p>
              <a:endParaRPr/>
            </a:p>
          </p:txBody>
        </p:sp>
        <p:sp>
          <p:nvSpPr>
            <p:cNvPr id="38" name="rc38"/>
            <p:cNvSpPr/>
            <p:nvPr/>
          </p:nvSpPr>
          <p:spPr>
            <a:xfrm>
              <a:off x="2895532" y="3753497"/>
              <a:ext cx="239888" cy="458511"/>
            </a:xfrm>
            <a:prstGeom prst="rect">
              <a:avLst/>
            </a:prstGeom>
            <a:solidFill>
              <a:srgbClr val="80BD41">
                <a:alpha val="100000"/>
              </a:srgbClr>
            </a:solidFill>
          </p:spPr>
          <p:txBody>
            <a:bodyPr/>
            <a:lstStyle/>
            <a:p>
              <a:endParaRPr/>
            </a:p>
          </p:txBody>
        </p:sp>
        <p:sp>
          <p:nvSpPr>
            <p:cNvPr id="39" name="rc39"/>
            <p:cNvSpPr/>
            <p:nvPr/>
          </p:nvSpPr>
          <p:spPr>
            <a:xfrm>
              <a:off x="2895532" y="3423137"/>
              <a:ext cx="239888" cy="330360"/>
            </a:xfrm>
            <a:prstGeom prst="rect">
              <a:avLst/>
            </a:prstGeom>
            <a:solidFill>
              <a:srgbClr val="E2231A">
                <a:alpha val="100000"/>
              </a:srgbClr>
            </a:solidFill>
          </p:spPr>
          <p:txBody>
            <a:bodyPr/>
            <a:lstStyle/>
            <a:p>
              <a:endParaRPr/>
            </a:p>
          </p:txBody>
        </p:sp>
        <p:sp>
          <p:nvSpPr>
            <p:cNvPr id="40" name="rc40"/>
            <p:cNvSpPr/>
            <p:nvPr/>
          </p:nvSpPr>
          <p:spPr>
            <a:xfrm>
              <a:off x="3162075" y="3745232"/>
              <a:ext cx="239888" cy="466777"/>
            </a:xfrm>
            <a:prstGeom prst="rect">
              <a:avLst/>
            </a:prstGeom>
            <a:solidFill>
              <a:srgbClr val="80BD41">
                <a:alpha val="100000"/>
              </a:srgbClr>
            </a:solidFill>
          </p:spPr>
          <p:txBody>
            <a:bodyPr/>
            <a:lstStyle/>
            <a:p>
              <a:endParaRPr/>
            </a:p>
          </p:txBody>
        </p:sp>
        <p:sp>
          <p:nvSpPr>
            <p:cNvPr id="41" name="rc41"/>
            <p:cNvSpPr/>
            <p:nvPr/>
          </p:nvSpPr>
          <p:spPr>
            <a:xfrm>
              <a:off x="3162075" y="3403890"/>
              <a:ext cx="239888" cy="341342"/>
            </a:xfrm>
            <a:prstGeom prst="rect">
              <a:avLst/>
            </a:prstGeom>
            <a:solidFill>
              <a:srgbClr val="E2231A">
                <a:alpha val="100000"/>
              </a:srgbClr>
            </a:solidFill>
          </p:spPr>
          <p:txBody>
            <a:bodyPr/>
            <a:lstStyle/>
            <a:p>
              <a:endParaRPr/>
            </a:p>
          </p:txBody>
        </p:sp>
        <p:sp>
          <p:nvSpPr>
            <p:cNvPr id="42" name="rc42"/>
            <p:cNvSpPr/>
            <p:nvPr/>
          </p:nvSpPr>
          <p:spPr>
            <a:xfrm>
              <a:off x="3428618" y="3695642"/>
              <a:ext cx="239888" cy="516367"/>
            </a:xfrm>
            <a:prstGeom prst="rect">
              <a:avLst/>
            </a:prstGeom>
            <a:solidFill>
              <a:srgbClr val="80BD41">
                <a:alpha val="100000"/>
              </a:srgbClr>
            </a:solidFill>
          </p:spPr>
          <p:txBody>
            <a:bodyPr/>
            <a:lstStyle/>
            <a:p>
              <a:endParaRPr/>
            </a:p>
          </p:txBody>
        </p:sp>
        <p:sp>
          <p:nvSpPr>
            <p:cNvPr id="43" name="rc43"/>
            <p:cNvSpPr/>
            <p:nvPr/>
          </p:nvSpPr>
          <p:spPr>
            <a:xfrm>
              <a:off x="3428618" y="3382565"/>
              <a:ext cx="239888" cy="313076"/>
            </a:xfrm>
            <a:prstGeom prst="rect">
              <a:avLst/>
            </a:prstGeom>
            <a:solidFill>
              <a:srgbClr val="E2231A">
                <a:alpha val="100000"/>
              </a:srgbClr>
            </a:solidFill>
          </p:spPr>
          <p:txBody>
            <a:bodyPr/>
            <a:lstStyle/>
            <a:p>
              <a:endParaRPr/>
            </a:p>
          </p:txBody>
        </p:sp>
        <p:sp>
          <p:nvSpPr>
            <p:cNvPr id="44" name="rc44"/>
            <p:cNvSpPr/>
            <p:nvPr/>
          </p:nvSpPr>
          <p:spPr>
            <a:xfrm>
              <a:off x="3695161" y="3637272"/>
              <a:ext cx="239888" cy="574737"/>
            </a:xfrm>
            <a:prstGeom prst="rect">
              <a:avLst/>
            </a:prstGeom>
            <a:solidFill>
              <a:srgbClr val="80BD41">
                <a:alpha val="100000"/>
              </a:srgbClr>
            </a:solidFill>
          </p:spPr>
          <p:txBody>
            <a:bodyPr/>
            <a:lstStyle/>
            <a:p>
              <a:endParaRPr/>
            </a:p>
          </p:txBody>
        </p:sp>
        <p:sp>
          <p:nvSpPr>
            <p:cNvPr id="45" name="rc45"/>
            <p:cNvSpPr/>
            <p:nvPr/>
          </p:nvSpPr>
          <p:spPr>
            <a:xfrm>
              <a:off x="3695161" y="3362422"/>
              <a:ext cx="239888" cy="274849"/>
            </a:xfrm>
            <a:prstGeom prst="rect">
              <a:avLst/>
            </a:prstGeom>
            <a:solidFill>
              <a:srgbClr val="E2231A">
                <a:alpha val="100000"/>
              </a:srgbClr>
            </a:solidFill>
          </p:spPr>
          <p:txBody>
            <a:bodyPr/>
            <a:lstStyle/>
            <a:p>
              <a:endParaRPr/>
            </a:p>
          </p:txBody>
        </p:sp>
        <p:sp>
          <p:nvSpPr>
            <p:cNvPr id="46" name="rc46"/>
            <p:cNvSpPr/>
            <p:nvPr/>
          </p:nvSpPr>
          <p:spPr>
            <a:xfrm>
              <a:off x="3961705" y="3642868"/>
              <a:ext cx="239888" cy="569140"/>
            </a:xfrm>
            <a:prstGeom prst="rect">
              <a:avLst/>
            </a:prstGeom>
            <a:solidFill>
              <a:srgbClr val="80BD41">
                <a:alpha val="100000"/>
              </a:srgbClr>
            </a:solidFill>
          </p:spPr>
          <p:txBody>
            <a:bodyPr/>
            <a:lstStyle/>
            <a:p>
              <a:endParaRPr/>
            </a:p>
          </p:txBody>
        </p:sp>
        <p:sp>
          <p:nvSpPr>
            <p:cNvPr id="47" name="rc47"/>
            <p:cNvSpPr/>
            <p:nvPr/>
          </p:nvSpPr>
          <p:spPr>
            <a:xfrm>
              <a:off x="3961705" y="3340397"/>
              <a:ext cx="239888" cy="302471"/>
            </a:xfrm>
            <a:prstGeom prst="rect">
              <a:avLst/>
            </a:prstGeom>
            <a:solidFill>
              <a:srgbClr val="E2231A">
                <a:alpha val="100000"/>
              </a:srgbClr>
            </a:solidFill>
          </p:spPr>
          <p:txBody>
            <a:bodyPr/>
            <a:lstStyle/>
            <a:p>
              <a:endParaRPr/>
            </a:p>
          </p:txBody>
        </p:sp>
        <p:sp>
          <p:nvSpPr>
            <p:cNvPr id="48" name="rc48"/>
            <p:cNvSpPr/>
            <p:nvPr/>
          </p:nvSpPr>
          <p:spPr>
            <a:xfrm>
              <a:off x="4228248" y="3658056"/>
              <a:ext cx="239888" cy="553952"/>
            </a:xfrm>
            <a:prstGeom prst="rect">
              <a:avLst/>
            </a:prstGeom>
            <a:solidFill>
              <a:srgbClr val="80BD41">
                <a:alpha val="100000"/>
              </a:srgbClr>
            </a:solidFill>
          </p:spPr>
          <p:txBody>
            <a:bodyPr/>
            <a:lstStyle/>
            <a:p>
              <a:endParaRPr/>
            </a:p>
          </p:txBody>
        </p:sp>
        <p:sp>
          <p:nvSpPr>
            <p:cNvPr id="49" name="rc49"/>
            <p:cNvSpPr/>
            <p:nvPr/>
          </p:nvSpPr>
          <p:spPr>
            <a:xfrm>
              <a:off x="4228248" y="3319392"/>
              <a:ext cx="239888" cy="338663"/>
            </a:xfrm>
            <a:prstGeom prst="rect">
              <a:avLst/>
            </a:prstGeom>
            <a:solidFill>
              <a:srgbClr val="E2231A">
                <a:alpha val="100000"/>
              </a:srgbClr>
            </a:solidFill>
          </p:spPr>
          <p:txBody>
            <a:bodyPr/>
            <a:lstStyle/>
            <a:p>
              <a:endParaRPr/>
            </a:p>
          </p:txBody>
        </p:sp>
        <p:sp>
          <p:nvSpPr>
            <p:cNvPr id="50" name="rc50"/>
            <p:cNvSpPr/>
            <p:nvPr/>
          </p:nvSpPr>
          <p:spPr>
            <a:xfrm>
              <a:off x="4494791" y="3652482"/>
              <a:ext cx="239888" cy="559526"/>
            </a:xfrm>
            <a:prstGeom prst="rect">
              <a:avLst/>
            </a:prstGeom>
            <a:solidFill>
              <a:srgbClr val="80BD41">
                <a:alpha val="100000"/>
              </a:srgbClr>
            </a:solidFill>
          </p:spPr>
          <p:txBody>
            <a:bodyPr/>
            <a:lstStyle/>
            <a:p>
              <a:endParaRPr/>
            </a:p>
          </p:txBody>
        </p:sp>
        <p:sp>
          <p:nvSpPr>
            <p:cNvPr id="51" name="rc51"/>
            <p:cNvSpPr/>
            <p:nvPr/>
          </p:nvSpPr>
          <p:spPr>
            <a:xfrm>
              <a:off x="4494791" y="3301415"/>
              <a:ext cx="239888" cy="351067"/>
            </a:xfrm>
            <a:prstGeom prst="rect">
              <a:avLst/>
            </a:prstGeom>
            <a:solidFill>
              <a:srgbClr val="E2231A">
                <a:alpha val="100000"/>
              </a:srgbClr>
            </a:solidFill>
          </p:spPr>
          <p:txBody>
            <a:bodyPr/>
            <a:lstStyle/>
            <a:p>
              <a:endParaRPr/>
            </a:p>
          </p:txBody>
        </p:sp>
        <p:sp>
          <p:nvSpPr>
            <p:cNvPr id="52" name="rc52"/>
            <p:cNvSpPr/>
            <p:nvPr/>
          </p:nvSpPr>
          <p:spPr>
            <a:xfrm>
              <a:off x="4761334" y="3651773"/>
              <a:ext cx="239888" cy="560235"/>
            </a:xfrm>
            <a:prstGeom prst="rect">
              <a:avLst/>
            </a:prstGeom>
            <a:solidFill>
              <a:srgbClr val="80BD41">
                <a:alpha val="100000"/>
              </a:srgbClr>
            </a:solidFill>
          </p:spPr>
          <p:txBody>
            <a:bodyPr/>
            <a:lstStyle/>
            <a:p>
              <a:endParaRPr/>
            </a:p>
          </p:txBody>
        </p:sp>
        <p:sp>
          <p:nvSpPr>
            <p:cNvPr id="53" name="rc53"/>
            <p:cNvSpPr/>
            <p:nvPr/>
          </p:nvSpPr>
          <p:spPr>
            <a:xfrm>
              <a:off x="4761334" y="3286606"/>
              <a:ext cx="239888" cy="365167"/>
            </a:xfrm>
            <a:prstGeom prst="rect">
              <a:avLst/>
            </a:prstGeom>
            <a:solidFill>
              <a:srgbClr val="E2231A">
                <a:alpha val="100000"/>
              </a:srgbClr>
            </a:solidFill>
          </p:spPr>
          <p:txBody>
            <a:bodyPr/>
            <a:lstStyle/>
            <a:p>
              <a:endParaRPr/>
            </a:p>
          </p:txBody>
        </p:sp>
        <p:sp>
          <p:nvSpPr>
            <p:cNvPr id="54" name="rc54"/>
            <p:cNvSpPr/>
            <p:nvPr/>
          </p:nvSpPr>
          <p:spPr>
            <a:xfrm>
              <a:off x="5027877" y="3645355"/>
              <a:ext cx="239888" cy="566653"/>
            </a:xfrm>
            <a:prstGeom prst="rect">
              <a:avLst/>
            </a:prstGeom>
            <a:solidFill>
              <a:srgbClr val="80BD41">
                <a:alpha val="100000"/>
              </a:srgbClr>
            </a:solidFill>
          </p:spPr>
          <p:txBody>
            <a:bodyPr/>
            <a:lstStyle/>
            <a:p>
              <a:endParaRPr/>
            </a:p>
          </p:txBody>
        </p:sp>
        <p:sp>
          <p:nvSpPr>
            <p:cNvPr id="55" name="rc55"/>
            <p:cNvSpPr/>
            <p:nvPr/>
          </p:nvSpPr>
          <p:spPr>
            <a:xfrm>
              <a:off x="5027877" y="3271436"/>
              <a:ext cx="239888" cy="373918"/>
            </a:xfrm>
            <a:prstGeom prst="rect">
              <a:avLst/>
            </a:prstGeom>
            <a:solidFill>
              <a:srgbClr val="E2231A">
                <a:alpha val="100000"/>
              </a:srgbClr>
            </a:solidFill>
          </p:spPr>
          <p:txBody>
            <a:bodyPr/>
            <a:lstStyle/>
            <a:p>
              <a:endParaRPr/>
            </a:p>
          </p:txBody>
        </p:sp>
        <p:sp>
          <p:nvSpPr>
            <p:cNvPr id="56" name="rc56"/>
            <p:cNvSpPr/>
            <p:nvPr/>
          </p:nvSpPr>
          <p:spPr>
            <a:xfrm>
              <a:off x="5294420" y="3645267"/>
              <a:ext cx="239888" cy="566742"/>
            </a:xfrm>
            <a:prstGeom prst="rect">
              <a:avLst/>
            </a:prstGeom>
            <a:solidFill>
              <a:srgbClr val="80BD41">
                <a:alpha val="100000"/>
              </a:srgbClr>
            </a:solidFill>
          </p:spPr>
          <p:txBody>
            <a:bodyPr/>
            <a:lstStyle/>
            <a:p>
              <a:endParaRPr/>
            </a:p>
          </p:txBody>
        </p:sp>
        <p:sp>
          <p:nvSpPr>
            <p:cNvPr id="57" name="rc57"/>
            <p:cNvSpPr/>
            <p:nvPr/>
          </p:nvSpPr>
          <p:spPr>
            <a:xfrm>
              <a:off x="5294420" y="3259750"/>
              <a:ext cx="239888" cy="385517"/>
            </a:xfrm>
            <a:prstGeom prst="rect">
              <a:avLst/>
            </a:prstGeom>
            <a:solidFill>
              <a:srgbClr val="E2231A">
                <a:alpha val="100000"/>
              </a:srgbClr>
            </a:solidFill>
          </p:spPr>
          <p:txBody>
            <a:bodyPr/>
            <a:lstStyle/>
            <a:p>
              <a:endParaRPr/>
            </a:p>
          </p:txBody>
        </p:sp>
        <p:sp>
          <p:nvSpPr>
            <p:cNvPr id="58" name="rc58"/>
            <p:cNvSpPr/>
            <p:nvPr/>
          </p:nvSpPr>
          <p:spPr>
            <a:xfrm>
              <a:off x="5560963" y="3619606"/>
              <a:ext cx="239888" cy="592403"/>
            </a:xfrm>
            <a:prstGeom prst="rect">
              <a:avLst/>
            </a:prstGeom>
            <a:solidFill>
              <a:srgbClr val="80BD41">
                <a:alpha val="100000"/>
              </a:srgbClr>
            </a:solidFill>
          </p:spPr>
          <p:txBody>
            <a:bodyPr/>
            <a:lstStyle/>
            <a:p>
              <a:endParaRPr/>
            </a:p>
          </p:txBody>
        </p:sp>
        <p:sp>
          <p:nvSpPr>
            <p:cNvPr id="59" name="rc59"/>
            <p:cNvSpPr/>
            <p:nvPr/>
          </p:nvSpPr>
          <p:spPr>
            <a:xfrm>
              <a:off x="5560963" y="3251418"/>
              <a:ext cx="239888" cy="368187"/>
            </a:xfrm>
            <a:prstGeom prst="rect">
              <a:avLst/>
            </a:prstGeom>
            <a:solidFill>
              <a:srgbClr val="E2231A">
                <a:alpha val="100000"/>
              </a:srgbClr>
            </a:solidFill>
          </p:spPr>
          <p:txBody>
            <a:bodyPr/>
            <a:lstStyle/>
            <a:p>
              <a:endParaRPr/>
            </a:p>
          </p:txBody>
        </p:sp>
        <p:sp>
          <p:nvSpPr>
            <p:cNvPr id="60" name="rc60"/>
            <p:cNvSpPr/>
            <p:nvPr/>
          </p:nvSpPr>
          <p:spPr>
            <a:xfrm>
              <a:off x="5827506" y="3588606"/>
              <a:ext cx="239888" cy="623403"/>
            </a:xfrm>
            <a:prstGeom prst="rect">
              <a:avLst/>
            </a:prstGeom>
            <a:solidFill>
              <a:srgbClr val="80BD41">
                <a:alpha val="100000"/>
              </a:srgbClr>
            </a:solidFill>
          </p:spPr>
          <p:txBody>
            <a:bodyPr/>
            <a:lstStyle/>
            <a:p>
              <a:endParaRPr/>
            </a:p>
          </p:txBody>
        </p:sp>
        <p:sp>
          <p:nvSpPr>
            <p:cNvPr id="61" name="rc61"/>
            <p:cNvSpPr/>
            <p:nvPr/>
          </p:nvSpPr>
          <p:spPr>
            <a:xfrm>
              <a:off x="5827506" y="3242032"/>
              <a:ext cx="239888" cy="346573"/>
            </a:xfrm>
            <a:prstGeom prst="rect">
              <a:avLst/>
            </a:prstGeom>
            <a:solidFill>
              <a:srgbClr val="E2231A">
                <a:alpha val="100000"/>
              </a:srgbClr>
            </a:solidFill>
          </p:spPr>
          <p:txBody>
            <a:bodyPr/>
            <a:lstStyle/>
            <a:p>
              <a:endParaRPr/>
            </a:p>
          </p:txBody>
        </p:sp>
        <p:sp>
          <p:nvSpPr>
            <p:cNvPr id="62" name="rc62"/>
            <p:cNvSpPr/>
            <p:nvPr/>
          </p:nvSpPr>
          <p:spPr>
            <a:xfrm>
              <a:off x="6094049" y="3583172"/>
              <a:ext cx="239888" cy="628836"/>
            </a:xfrm>
            <a:prstGeom prst="rect">
              <a:avLst/>
            </a:prstGeom>
            <a:solidFill>
              <a:srgbClr val="80BD41">
                <a:alpha val="100000"/>
              </a:srgbClr>
            </a:solidFill>
          </p:spPr>
          <p:txBody>
            <a:bodyPr/>
            <a:lstStyle/>
            <a:p>
              <a:endParaRPr/>
            </a:p>
          </p:txBody>
        </p:sp>
        <p:sp>
          <p:nvSpPr>
            <p:cNvPr id="63" name="rc63"/>
            <p:cNvSpPr/>
            <p:nvPr/>
          </p:nvSpPr>
          <p:spPr>
            <a:xfrm>
              <a:off x="6094049" y="3234999"/>
              <a:ext cx="239888" cy="348173"/>
            </a:xfrm>
            <a:prstGeom prst="rect">
              <a:avLst/>
            </a:prstGeom>
            <a:solidFill>
              <a:srgbClr val="E2231A">
                <a:alpha val="100000"/>
              </a:srgbClr>
            </a:solidFill>
          </p:spPr>
          <p:txBody>
            <a:bodyPr/>
            <a:lstStyle/>
            <a:p>
              <a:endParaRPr/>
            </a:p>
          </p:txBody>
        </p:sp>
        <p:sp>
          <p:nvSpPr>
            <p:cNvPr id="64" name="rc64"/>
            <p:cNvSpPr/>
            <p:nvPr/>
          </p:nvSpPr>
          <p:spPr>
            <a:xfrm>
              <a:off x="6360593" y="3570639"/>
              <a:ext cx="239888" cy="641370"/>
            </a:xfrm>
            <a:prstGeom prst="rect">
              <a:avLst/>
            </a:prstGeom>
            <a:solidFill>
              <a:srgbClr val="80BD41">
                <a:alpha val="100000"/>
              </a:srgbClr>
            </a:solidFill>
          </p:spPr>
          <p:txBody>
            <a:bodyPr/>
            <a:lstStyle/>
            <a:p>
              <a:endParaRPr/>
            </a:p>
          </p:txBody>
        </p:sp>
        <p:sp>
          <p:nvSpPr>
            <p:cNvPr id="65" name="rc65"/>
            <p:cNvSpPr/>
            <p:nvPr/>
          </p:nvSpPr>
          <p:spPr>
            <a:xfrm>
              <a:off x="6360593" y="3229968"/>
              <a:ext cx="239888" cy="340670"/>
            </a:xfrm>
            <a:prstGeom prst="rect">
              <a:avLst/>
            </a:prstGeom>
            <a:solidFill>
              <a:srgbClr val="E2231A">
                <a:alpha val="100000"/>
              </a:srgbClr>
            </a:solidFill>
          </p:spPr>
          <p:txBody>
            <a:bodyPr/>
            <a:lstStyle/>
            <a:p>
              <a:endParaRPr/>
            </a:p>
          </p:txBody>
        </p:sp>
        <p:sp>
          <p:nvSpPr>
            <p:cNvPr id="66" name="rc66"/>
            <p:cNvSpPr/>
            <p:nvPr/>
          </p:nvSpPr>
          <p:spPr>
            <a:xfrm>
              <a:off x="6627136" y="3576381"/>
              <a:ext cx="239888" cy="635627"/>
            </a:xfrm>
            <a:prstGeom prst="rect">
              <a:avLst/>
            </a:prstGeom>
            <a:solidFill>
              <a:srgbClr val="80BD41">
                <a:alpha val="100000"/>
              </a:srgbClr>
            </a:solidFill>
          </p:spPr>
          <p:txBody>
            <a:bodyPr/>
            <a:lstStyle/>
            <a:p>
              <a:endParaRPr/>
            </a:p>
          </p:txBody>
        </p:sp>
        <p:sp>
          <p:nvSpPr>
            <p:cNvPr id="67" name="rc67"/>
            <p:cNvSpPr/>
            <p:nvPr/>
          </p:nvSpPr>
          <p:spPr>
            <a:xfrm>
              <a:off x="6627136" y="3222377"/>
              <a:ext cx="239888" cy="354004"/>
            </a:xfrm>
            <a:prstGeom prst="rect">
              <a:avLst/>
            </a:prstGeom>
            <a:solidFill>
              <a:srgbClr val="E2231A">
                <a:alpha val="100000"/>
              </a:srgbClr>
            </a:solidFill>
          </p:spPr>
          <p:txBody>
            <a:bodyPr/>
            <a:lstStyle/>
            <a:p>
              <a:endParaRPr/>
            </a:p>
          </p:txBody>
        </p:sp>
        <p:sp>
          <p:nvSpPr>
            <p:cNvPr id="68" name="rc68"/>
            <p:cNvSpPr/>
            <p:nvPr/>
          </p:nvSpPr>
          <p:spPr>
            <a:xfrm>
              <a:off x="6893679" y="3610370"/>
              <a:ext cx="239888" cy="601639"/>
            </a:xfrm>
            <a:prstGeom prst="rect">
              <a:avLst/>
            </a:prstGeom>
            <a:solidFill>
              <a:srgbClr val="80BD41">
                <a:alpha val="100000"/>
              </a:srgbClr>
            </a:solidFill>
          </p:spPr>
          <p:txBody>
            <a:bodyPr/>
            <a:lstStyle/>
            <a:p>
              <a:endParaRPr/>
            </a:p>
          </p:txBody>
        </p:sp>
        <p:sp>
          <p:nvSpPr>
            <p:cNvPr id="69" name="rc69"/>
            <p:cNvSpPr/>
            <p:nvPr/>
          </p:nvSpPr>
          <p:spPr>
            <a:xfrm>
              <a:off x="6893679" y="3204811"/>
              <a:ext cx="239888" cy="405558"/>
            </a:xfrm>
            <a:prstGeom prst="rect">
              <a:avLst/>
            </a:prstGeom>
            <a:solidFill>
              <a:srgbClr val="E2231A">
                <a:alpha val="100000"/>
              </a:srgbClr>
            </a:solidFill>
          </p:spPr>
          <p:txBody>
            <a:bodyPr/>
            <a:lstStyle/>
            <a:p>
              <a:endParaRPr/>
            </a:p>
          </p:txBody>
        </p:sp>
        <p:sp>
          <p:nvSpPr>
            <p:cNvPr id="70" name="rc70"/>
            <p:cNvSpPr/>
            <p:nvPr/>
          </p:nvSpPr>
          <p:spPr>
            <a:xfrm>
              <a:off x="7160222" y="3595181"/>
              <a:ext cx="239888" cy="616828"/>
            </a:xfrm>
            <a:prstGeom prst="rect">
              <a:avLst/>
            </a:prstGeom>
            <a:solidFill>
              <a:srgbClr val="80BD41">
                <a:alpha val="100000"/>
              </a:srgbClr>
            </a:solidFill>
          </p:spPr>
          <p:txBody>
            <a:bodyPr/>
            <a:lstStyle/>
            <a:p>
              <a:endParaRPr/>
            </a:p>
          </p:txBody>
        </p:sp>
        <p:sp>
          <p:nvSpPr>
            <p:cNvPr id="71" name="rc71"/>
            <p:cNvSpPr/>
            <p:nvPr/>
          </p:nvSpPr>
          <p:spPr>
            <a:xfrm>
              <a:off x="7160222" y="3188976"/>
              <a:ext cx="239888" cy="406205"/>
            </a:xfrm>
            <a:prstGeom prst="rect">
              <a:avLst/>
            </a:prstGeom>
            <a:solidFill>
              <a:srgbClr val="E2231A">
                <a:alpha val="100000"/>
              </a:srgbClr>
            </a:solidFill>
          </p:spPr>
          <p:txBody>
            <a:bodyPr/>
            <a:lstStyle/>
            <a:p>
              <a:endParaRPr/>
            </a:p>
          </p:txBody>
        </p:sp>
        <p:sp>
          <p:nvSpPr>
            <p:cNvPr id="72" name="rc72"/>
            <p:cNvSpPr/>
            <p:nvPr/>
          </p:nvSpPr>
          <p:spPr>
            <a:xfrm>
              <a:off x="7426765" y="3566460"/>
              <a:ext cx="239888" cy="645549"/>
            </a:xfrm>
            <a:prstGeom prst="rect">
              <a:avLst/>
            </a:prstGeom>
            <a:solidFill>
              <a:srgbClr val="80BD41">
                <a:alpha val="100000"/>
              </a:srgbClr>
            </a:solidFill>
          </p:spPr>
          <p:txBody>
            <a:bodyPr/>
            <a:lstStyle/>
            <a:p>
              <a:endParaRPr/>
            </a:p>
          </p:txBody>
        </p:sp>
        <p:sp>
          <p:nvSpPr>
            <p:cNvPr id="73" name="rc73"/>
            <p:cNvSpPr/>
            <p:nvPr/>
          </p:nvSpPr>
          <p:spPr>
            <a:xfrm>
              <a:off x="7426765" y="3169474"/>
              <a:ext cx="239888" cy="396985"/>
            </a:xfrm>
            <a:prstGeom prst="rect">
              <a:avLst/>
            </a:prstGeom>
            <a:solidFill>
              <a:srgbClr val="E2231A">
                <a:alpha val="100000"/>
              </a:srgbClr>
            </a:solidFill>
          </p:spPr>
          <p:txBody>
            <a:bodyPr/>
            <a:lstStyle/>
            <a:p>
              <a:endParaRPr/>
            </a:p>
          </p:txBody>
        </p:sp>
        <p:sp>
          <p:nvSpPr>
            <p:cNvPr id="74" name="rc74"/>
            <p:cNvSpPr/>
            <p:nvPr/>
          </p:nvSpPr>
          <p:spPr>
            <a:xfrm>
              <a:off x="7693308" y="3527335"/>
              <a:ext cx="239888" cy="684673"/>
            </a:xfrm>
            <a:prstGeom prst="rect">
              <a:avLst/>
            </a:prstGeom>
            <a:solidFill>
              <a:srgbClr val="80BD41">
                <a:alpha val="100000"/>
              </a:srgbClr>
            </a:solidFill>
          </p:spPr>
          <p:txBody>
            <a:bodyPr/>
            <a:lstStyle/>
            <a:p>
              <a:endParaRPr/>
            </a:p>
          </p:txBody>
        </p:sp>
        <p:sp>
          <p:nvSpPr>
            <p:cNvPr id="75" name="rc75"/>
            <p:cNvSpPr/>
            <p:nvPr/>
          </p:nvSpPr>
          <p:spPr>
            <a:xfrm>
              <a:off x="7693308" y="3153078"/>
              <a:ext cx="239888" cy="374257"/>
            </a:xfrm>
            <a:prstGeom prst="rect">
              <a:avLst/>
            </a:prstGeom>
            <a:solidFill>
              <a:srgbClr val="E2231A">
                <a:alpha val="100000"/>
              </a:srgbClr>
            </a:solidFill>
          </p:spPr>
          <p:txBody>
            <a:bodyPr/>
            <a:lstStyle/>
            <a:p>
              <a:endParaRPr/>
            </a:p>
          </p:txBody>
        </p:sp>
        <p:sp>
          <p:nvSpPr>
            <p:cNvPr id="76" name="rc76"/>
            <p:cNvSpPr/>
            <p:nvPr/>
          </p:nvSpPr>
          <p:spPr>
            <a:xfrm>
              <a:off x="7959851" y="3523017"/>
              <a:ext cx="239888" cy="688992"/>
            </a:xfrm>
            <a:prstGeom prst="rect">
              <a:avLst/>
            </a:prstGeom>
            <a:solidFill>
              <a:srgbClr val="80BD41">
                <a:alpha val="100000"/>
              </a:srgbClr>
            </a:solidFill>
          </p:spPr>
          <p:txBody>
            <a:bodyPr/>
            <a:lstStyle/>
            <a:p>
              <a:endParaRPr/>
            </a:p>
          </p:txBody>
        </p:sp>
        <p:sp>
          <p:nvSpPr>
            <p:cNvPr id="77" name="rc77"/>
            <p:cNvSpPr/>
            <p:nvPr/>
          </p:nvSpPr>
          <p:spPr>
            <a:xfrm>
              <a:off x="7959851" y="3137876"/>
              <a:ext cx="239888" cy="385140"/>
            </a:xfrm>
            <a:prstGeom prst="rect">
              <a:avLst/>
            </a:prstGeom>
            <a:solidFill>
              <a:srgbClr val="E2231A">
                <a:alpha val="100000"/>
              </a:srgbClr>
            </a:solidFill>
          </p:spPr>
          <p:txBody>
            <a:bodyPr/>
            <a:lstStyle/>
            <a:p>
              <a:endParaRPr/>
            </a:p>
          </p:txBody>
        </p:sp>
        <p:sp>
          <p:nvSpPr>
            <p:cNvPr id="78" name="pl78"/>
            <p:cNvSpPr/>
            <p:nvPr/>
          </p:nvSpPr>
          <p:spPr>
            <a:xfrm>
              <a:off x="1416218" y="2751188"/>
              <a:ext cx="6663577" cy="580031"/>
            </a:xfrm>
            <a:custGeom>
              <a:avLst/>
              <a:gdLst/>
              <a:ahLst/>
              <a:cxnLst/>
              <a:rect l="0" t="0" r="0" b="0"/>
              <a:pathLst>
                <a:path w="6663577" h="580031">
                  <a:moveTo>
                    <a:pt x="0" y="580031"/>
                  </a:moveTo>
                  <a:lnTo>
                    <a:pt x="266543" y="537066"/>
                  </a:lnTo>
                  <a:lnTo>
                    <a:pt x="533086" y="515583"/>
                  </a:lnTo>
                  <a:lnTo>
                    <a:pt x="799629" y="429653"/>
                  </a:lnTo>
                  <a:lnTo>
                    <a:pt x="1066172" y="343722"/>
                  </a:lnTo>
                  <a:lnTo>
                    <a:pt x="1332715" y="257791"/>
                  </a:lnTo>
                  <a:lnTo>
                    <a:pt x="1599258" y="214826"/>
                  </a:lnTo>
                  <a:lnTo>
                    <a:pt x="1865801" y="214826"/>
                  </a:lnTo>
                  <a:lnTo>
                    <a:pt x="2132344" y="128895"/>
                  </a:lnTo>
                  <a:lnTo>
                    <a:pt x="2398888" y="0"/>
                  </a:lnTo>
                  <a:lnTo>
                    <a:pt x="2665431" y="64447"/>
                  </a:lnTo>
                  <a:lnTo>
                    <a:pt x="2931974" y="128895"/>
                  </a:lnTo>
                  <a:lnTo>
                    <a:pt x="3198517" y="150378"/>
                  </a:lnTo>
                  <a:lnTo>
                    <a:pt x="3465060" y="150378"/>
                  </a:lnTo>
                  <a:lnTo>
                    <a:pt x="3731603" y="171861"/>
                  </a:lnTo>
                  <a:lnTo>
                    <a:pt x="3998146" y="171861"/>
                  </a:lnTo>
                  <a:lnTo>
                    <a:pt x="4264689" y="128895"/>
                  </a:lnTo>
                  <a:lnTo>
                    <a:pt x="4531233" y="85930"/>
                  </a:lnTo>
                  <a:lnTo>
                    <a:pt x="4797776" y="85930"/>
                  </a:lnTo>
                  <a:lnTo>
                    <a:pt x="5064319" y="64447"/>
                  </a:lnTo>
                  <a:lnTo>
                    <a:pt x="5330862" y="85930"/>
                  </a:lnTo>
                  <a:lnTo>
                    <a:pt x="5597405" y="171861"/>
                  </a:lnTo>
                  <a:lnTo>
                    <a:pt x="5863948" y="171861"/>
                  </a:lnTo>
                  <a:lnTo>
                    <a:pt x="6130491" y="128895"/>
                  </a:lnTo>
                  <a:lnTo>
                    <a:pt x="6397034" y="64447"/>
                  </a:lnTo>
                  <a:lnTo>
                    <a:pt x="6663577" y="8593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314978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41</a:t>
              </a:r>
            </a:p>
          </p:txBody>
        </p:sp>
        <p:sp>
          <p:nvSpPr>
            <p:cNvPr id="80" name="tx80"/>
            <p:cNvSpPr/>
            <p:nvPr/>
          </p:nvSpPr>
          <p:spPr>
            <a:xfrm>
              <a:off x="2678595" y="2826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56</a:t>
              </a:r>
            </a:p>
          </p:txBody>
        </p:sp>
        <p:sp>
          <p:nvSpPr>
            <p:cNvPr id="81" name="tx81"/>
            <p:cNvSpPr/>
            <p:nvPr/>
          </p:nvSpPr>
          <p:spPr>
            <a:xfrm>
              <a:off x="4011311"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2" name="tx82"/>
            <p:cNvSpPr/>
            <p:nvPr/>
          </p:nvSpPr>
          <p:spPr>
            <a:xfrm>
              <a:off x="5344027"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3" name="tx83"/>
            <p:cNvSpPr/>
            <p:nvPr/>
          </p:nvSpPr>
          <p:spPr>
            <a:xfrm>
              <a:off x="6410199"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4" name="tx84"/>
            <p:cNvSpPr/>
            <p:nvPr/>
          </p:nvSpPr>
          <p:spPr>
            <a:xfrm>
              <a:off x="6676742"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5" name="tx85"/>
            <p:cNvSpPr/>
            <p:nvPr/>
          </p:nvSpPr>
          <p:spPr>
            <a:xfrm>
              <a:off x="6943285"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6" name="tx86"/>
            <p:cNvSpPr/>
            <p:nvPr/>
          </p:nvSpPr>
          <p:spPr>
            <a:xfrm>
              <a:off x="7209828"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7" name="tx87"/>
            <p:cNvSpPr/>
            <p:nvPr/>
          </p:nvSpPr>
          <p:spPr>
            <a:xfrm>
              <a:off x="7476372"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8" name="tx88"/>
            <p:cNvSpPr/>
            <p:nvPr/>
          </p:nvSpPr>
          <p:spPr>
            <a:xfrm>
              <a:off x="7742915"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9" name="tx89"/>
            <p:cNvSpPr/>
            <p:nvPr/>
          </p:nvSpPr>
          <p:spPr>
            <a:xfrm>
              <a:off x="8009458"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90" name="tx90"/>
            <p:cNvSpPr/>
            <p:nvPr/>
          </p:nvSpPr>
          <p:spPr>
            <a:xfrm>
              <a:off x="1340869" y="4033371"/>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1340869" y="369447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673584" y="395671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93" name="tx93"/>
            <p:cNvSpPr/>
            <p:nvPr/>
          </p:nvSpPr>
          <p:spPr>
            <a:xfrm>
              <a:off x="2673584" y="35728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4" name="tx94"/>
            <p:cNvSpPr/>
            <p:nvPr/>
          </p:nvSpPr>
          <p:spPr>
            <a:xfrm>
              <a:off x="3976155" y="388832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95" name="tx95"/>
            <p:cNvSpPr/>
            <p:nvPr/>
          </p:nvSpPr>
          <p:spPr>
            <a:xfrm>
              <a:off x="4006300" y="34511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308871" y="388952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11.1</a:t>
              </a:r>
            </a:p>
          </p:txBody>
        </p:sp>
        <p:sp>
          <p:nvSpPr>
            <p:cNvPr id="97" name="tx97"/>
            <p:cNvSpPr/>
            <p:nvPr/>
          </p:nvSpPr>
          <p:spPr>
            <a:xfrm>
              <a:off x="5339016" y="34120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375043" y="385088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12.6</a:t>
              </a:r>
            </a:p>
          </p:txBody>
        </p:sp>
        <p:sp>
          <p:nvSpPr>
            <p:cNvPr id="99" name="tx99"/>
            <p:cNvSpPr/>
            <p:nvPr/>
          </p:nvSpPr>
          <p:spPr>
            <a:xfrm>
              <a:off x="6405188" y="33598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00" name="tx100"/>
            <p:cNvSpPr/>
            <p:nvPr/>
          </p:nvSpPr>
          <p:spPr>
            <a:xfrm>
              <a:off x="6641586" y="38537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101" name="tx101"/>
            <p:cNvSpPr/>
            <p:nvPr/>
          </p:nvSpPr>
          <p:spPr>
            <a:xfrm>
              <a:off x="6671731" y="33589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2" name="tx102"/>
            <p:cNvSpPr/>
            <p:nvPr/>
          </p:nvSpPr>
          <p:spPr>
            <a:xfrm>
              <a:off x="6908130" y="387074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103" name="tx103"/>
            <p:cNvSpPr/>
            <p:nvPr/>
          </p:nvSpPr>
          <p:spPr>
            <a:xfrm>
              <a:off x="6983478" y="33671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4" name="tx104"/>
            <p:cNvSpPr/>
            <p:nvPr/>
          </p:nvSpPr>
          <p:spPr>
            <a:xfrm>
              <a:off x="7174673" y="386447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12.1</a:t>
              </a:r>
            </a:p>
          </p:txBody>
        </p:sp>
        <p:sp>
          <p:nvSpPr>
            <p:cNvPr id="105" name="tx105"/>
            <p:cNvSpPr/>
            <p:nvPr/>
          </p:nvSpPr>
          <p:spPr>
            <a:xfrm>
              <a:off x="7250022" y="33516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6" name="tx106"/>
            <p:cNvSpPr/>
            <p:nvPr/>
          </p:nvSpPr>
          <p:spPr>
            <a:xfrm>
              <a:off x="7441216" y="385011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12.7</a:t>
              </a:r>
            </a:p>
          </p:txBody>
        </p:sp>
        <p:sp>
          <p:nvSpPr>
            <p:cNvPr id="107" name="tx107"/>
            <p:cNvSpPr/>
            <p:nvPr/>
          </p:nvSpPr>
          <p:spPr>
            <a:xfrm>
              <a:off x="7471361" y="33275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108" name="tx108"/>
            <p:cNvSpPr/>
            <p:nvPr/>
          </p:nvSpPr>
          <p:spPr>
            <a:xfrm>
              <a:off x="7707759" y="38291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109" name="tx109"/>
            <p:cNvSpPr/>
            <p:nvPr/>
          </p:nvSpPr>
          <p:spPr>
            <a:xfrm>
              <a:off x="7737904" y="32997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10" name="tx110"/>
            <p:cNvSpPr/>
            <p:nvPr/>
          </p:nvSpPr>
          <p:spPr>
            <a:xfrm>
              <a:off x="7974302" y="38270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11" name="tx111"/>
            <p:cNvSpPr/>
            <p:nvPr/>
          </p:nvSpPr>
          <p:spPr>
            <a:xfrm>
              <a:off x="8004447" y="32900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12" name="tx112"/>
            <p:cNvSpPr/>
            <p:nvPr/>
          </p:nvSpPr>
          <p:spPr>
            <a:xfrm>
              <a:off x="1310724" y="33800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873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848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1029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7307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655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3047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30321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301263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962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6502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14065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63096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214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5" name="tx145"/>
            <p:cNvSpPr/>
            <p:nvPr/>
          </p:nvSpPr>
          <p:spPr>
            <a:xfrm rot="5400000">
              <a:off x="8283334" y="3018617"/>
              <a:ext cx="13740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 (%)</a:t>
              </a:r>
            </a:p>
          </p:txBody>
        </p:sp>
        <p:sp>
          <p:nvSpPr>
            <p:cNvPr id="146" name="pl146"/>
            <p:cNvSpPr/>
            <p:nvPr/>
          </p:nvSpPr>
          <p:spPr>
            <a:xfrm>
              <a:off x="298604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3253146" y="5127480"/>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8" name="rc148"/>
            <p:cNvSpPr/>
            <p:nvPr/>
          </p:nvSpPr>
          <p:spPr>
            <a:xfrm>
              <a:off x="4627475" y="5080163"/>
              <a:ext cx="201456" cy="201456"/>
            </a:xfrm>
            <a:prstGeom prst="rect">
              <a:avLst/>
            </a:prstGeom>
            <a:solidFill>
              <a:srgbClr val="E2231A">
                <a:alpha val="100000"/>
              </a:srgbClr>
            </a:solidFill>
          </p:spPr>
          <p:txBody>
            <a:bodyPr/>
            <a:lstStyle/>
            <a:p>
              <a:endParaRPr/>
            </a:p>
          </p:txBody>
        </p:sp>
        <p:sp>
          <p:nvSpPr>
            <p:cNvPr id="149" name="rc149"/>
            <p:cNvSpPr/>
            <p:nvPr/>
          </p:nvSpPr>
          <p:spPr>
            <a:xfrm>
              <a:off x="5754868" y="5080163"/>
              <a:ext cx="201456" cy="201456"/>
            </a:xfrm>
            <a:prstGeom prst="rect">
              <a:avLst/>
            </a:prstGeom>
            <a:solidFill>
              <a:srgbClr val="80BD41">
                <a:alpha val="100000"/>
              </a:srgbClr>
            </a:solidFill>
          </p:spPr>
          <p:txBody>
            <a:bodyPr/>
            <a:lstStyle/>
            <a:p>
              <a:endParaRPr/>
            </a:p>
          </p:txBody>
        </p:sp>
        <p:sp>
          <p:nvSpPr>
            <p:cNvPr id="150" name="tx150"/>
            <p:cNvSpPr/>
            <p:nvPr/>
          </p:nvSpPr>
          <p:spPr>
            <a:xfrm>
              <a:off x="4907520" y="5128708"/>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51" name="tx151"/>
            <p:cNvSpPr/>
            <p:nvPr/>
          </p:nvSpPr>
          <p:spPr>
            <a:xfrm>
              <a:off x="6034913"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52" name="tx152"/>
            <p:cNvSpPr/>
            <p:nvPr/>
          </p:nvSpPr>
          <p:spPr>
            <a:xfrm>
              <a:off x="951100" y="1411841"/>
              <a:ext cx="625662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Estimation de la couverture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et du </a:t>
              </a:r>
              <a:r>
                <a:rPr sz="1320" dirty="0" err="1">
                  <a:solidFill>
                    <a:srgbClr val="000000">
                      <a:alpha val="100000"/>
                    </a:srgbClr>
                  </a:solidFill>
                  <a:latin typeface="Arial"/>
                  <a:cs typeface="Arial"/>
                </a:rPr>
                <a:t>nombre</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et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3925805" cy="124062"/>
            </a:xfrm>
            <a:prstGeom prst="rect">
              <a:avLst/>
            </a:prstGeom>
            <a:solidFill>
              <a:srgbClr val="80BD41">
                <a:alpha val="100000"/>
              </a:srgbClr>
            </a:solidFill>
          </p:spPr>
          <p:txBody>
            <a:bodyPr/>
            <a:lstStyle/>
            <a:p>
              <a:endParaRPr/>
            </a:p>
          </p:txBody>
        </p:sp>
        <p:sp>
          <p:nvSpPr>
            <p:cNvPr id="168" name="rc168"/>
            <p:cNvSpPr/>
            <p:nvPr/>
          </p:nvSpPr>
          <p:spPr>
            <a:xfrm>
              <a:off x="5222079" y="5840557"/>
              <a:ext cx="2085229" cy="124062"/>
            </a:xfrm>
            <a:prstGeom prst="rect">
              <a:avLst/>
            </a:prstGeom>
            <a:solidFill>
              <a:srgbClr val="E2231A">
                <a:alpha val="100000"/>
              </a:srgbClr>
            </a:solidFill>
          </p:spPr>
          <p:txBody>
            <a:bodyPr/>
            <a:lstStyle/>
            <a:p>
              <a:endParaRPr/>
            </a:p>
          </p:txBody>
        </p:sp>
        <p:sp>
          <p:nvSpPr>
            <p:cNvPr id="169" name="rc169"/>
            <p:cNvSpPr/>
            <p:nvPr/>
          </p:nvSpPr>
          <p:spPr>
            <a:xfrm>
              <a:off x="1296273" y="5685479"/>
              <a:ext cx="4190863" cy="124062"/>
            </a:xfrm>
            <a:prstGeom prst="rect">
              <a:avLst/>
            </a:prstGeom>
            <a:solidFill>
              <a:srgbClr val="80BD41">
                <a:alpha val="100000"/>
              </a:srgbClr>
            </a:solidFill>
          </p:spPr>
          <p:txBody>
            <a:bodyPr/>
            <a:lstStyle/>
            <a:p>
              <a:endParaRPr/>
            </a:p>
          </p:txBody>
        </p:sp>
        <p:sp>
          <p:nvSpPr>
            <p:cNvPr id="170" name="rc170"/>
            <p:cNvSpPr/>
            <p:nvPr/>
          </p:nvSpPr>
          <p:spPr>
            <a:xfrm>
              <a:off x="5487137" y="5685479"/>
              <a:ext cx="2290814" cy="124062"/>
            </a:xfrm>
            <a:prstGeom prst="rect">
              <a:avLst/>
            </a:prstGeom>
            <a:solidFill>
              <a:srgbClr val="E2231A">
                <a:alpha val="100000"/>
              </a:srgbClr>
            </a:solidFill>
          </p:spPr>
          <p:txBody>
            <a:bodyPr/>
            <a:lstStyle/>
            <a:p>
              <a:endParaRPr/>
            </a:p>
          </p:txBody>
        </p:sp>
        <p:sp>
          <p:nvSpPr>
            <p:cNvPr id="171" name="rc171"/>
            <p:cNvSpPr/>
            <p:nvPr/>
          </p:nvSpPr>
          <p:spPr>
            <a:xfrm>
              <a:off x="1296273" y="5530401"/>
              <a:ext cx="4217297" cy="124062"/>
            </a:xfrm>
            <a:prstGeom prst="rect">
              <a:avLst/>
            </a:prstGeom>
            <a:solidFill>
              <a:srgbClr val="80BD41">
                <a:alpha val="100000"/>
              </a:srgbClr>
            </a:solidFill>
          </p:spPr>
          <p:txBody>
            <a:bodyPr/>
            <a:lstStyle/>
            <a:p>
              <a:endParaRPr/>
            </a:p>
          </p:txBody>
        </p:sp>
        <p:sp>
          <p:nvSpPr>
            <p:cNvPr id="172" name="rc172"/>
            <p:cNvSpPr/>
            <p:nvPr/>
          </p:nvSpPr>
          <p:spPr>
            <a:xfrm>
              <a:off x="5513571" y="5530401"/>
              <a:ext cx="2357432" cy="124062"/>
            </a:xfrm>
            <a:prstGeom prst="rect">
              <a:avLst/>
            </a:prstGeom>
            <a:solidFill>
              <a:srgbClr val="E2231A">
                <a:alpha val="100000"/>
              </a:srgbClr>
            </a:solidFill>
          </p:spPr>
          <p:txBody>
            <a:bodyPr/>
            <a:lstStyle/>
            <a:p>
              <a:endParaRPr/>
            </a:p>
          </p:txBody>
        </p:sp>
        <p:sp>
          <p:nvSpPr>
            <p:cNvPr id="173" name="tx173"/>
            <p:cNvSpPr/>
            <p:nvPr/>
          </p:nvSpPr>
          <p:spPr>
            <a:xfrm>
              <a:off x="3136100"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12.6</a:t>
              </a:r>
            </a:p>
          </p:txBody>
        </p:sp>
        <p:sp>
          <p:nvSpPr>
            <p:cNvPr id="174" name="tx174"/>
            <p:cNvSpPr/>
            <p:nvPr/>
          </p:nvSpPr>
          <p:spPr>
            <a:xfrm>
              <a:off x="6176787"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6.7</a:t>
              </a:r>
            </a:p>
          </p:txBody>
        </p:sp>
        <p:sp>
          <p:nvSpPr>
            <p:cNvPr id="175" name="tx175"/>
            <p:cNvSpPr/>
            <p:nvPr/>
          </p:nvSpPr>
          <p:spPr>
            <a:xfrm>
              <a:off x="3268629"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13.4</a:t>
              </a:r>
            </a:p>
          </p:txBody>
        </p:sp>
        <p:sp>
          <p:nvSpPr>
            <p:cNvPr id="176" name="tx176"/>
            <p:cNvSpPr/>
            <p:nvPr/>
          </p:nvSpPr>
          <p:spPr>
            <a:xfrm>
              <a:off x="6544637"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7.3</a:t>
              </a:r>
            </a:p>
          </p:txBody>
        </p:sp>
        <p:sp>
          <p:nvSpPr>
            <p:cNvPr id="177" name="tx177"/>
            <p:cNvSpPr/>
            <p:nvPr/>
          </p:nvSpPr>
          <p:spPr>
            <a:xfrm>
              <a:off x="3281846"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13.5</a:t>
              </a:r>
            </a:p>
          </p:txBody>
        </p:sp>
        <p:sp>
          <p:nvSpPr>
            <p:cNvPr id="178" name="tx178"/>
            <p:cNvSpPr/>
            <p:nvPr/>
          </p:nvSpPr>
          <p:spPr>
            <a:xfrm>
              <a:off x="6604380"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7.6</a:t>
              </a:r>
            </a:p>
          </p:txBody>
        </p:sp>
        <p:sp>
          <p:nvSpPr>
            <p:cNvPr id="179" name="tx179"/>
            <p:cNvSpPr/>
            <p:nvPr/>
          </p:nvSpPr>
          <p:spPr>
            <a:xfrm>
              <a:off x="7484785"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91" name="tx191"/>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92" name="tx192"/>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VAR1 en 2025 (64 %) se situait à moins de 1 % du taux de couverture de 2019 (65 %).
Le nombre d’enfants vaccinés par le VAR1 a augmenté de 7 %, passant de 12,6 millions en 2019 à 13,5 millions en 2025.
Le nombre de nourrissons survivants a augmenté d’environ 9 %, passant de 19,3 millions en 2019 à 21,1 millions en 2025.
En 2025, 934 000 enfants de plus ont été vaccinés qu’en 2019.
En 2025, on comptait 1,8 million de nourrissons survivants (population cible) de plus qu’en 2019.
Pour que la couverture vaccinale augmente, le nombre d’enfants vaccinés doit croître à un rythme plus rapide que celui de la croissance démographique.</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rougeole (VAR1) s'élevait à 64 % : 13,5 millions d'enfants avaient reçu le vaccin contre la rougeole, mais 7,6 millions n'étaient toujours pas vaccinés contre cette maladie hautement contagieuse.</a:t>
            </a:r>
          </a:p>
        </p:txBody>
      </p:sp>
      <p:grpSp>
        <p:nvGrpSpPr>
          <p:cNvPr id="195" name="Group 194"/>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535441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5354411"/>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535441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5354411"/>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535441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5354411"/>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5354411"/>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5354411"/>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5354411"/>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5354411"/>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5354411"/>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5354411"/>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5354411"/>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211587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2115879"/>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211587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211587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211587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211587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211587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211587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1216286"/>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1216286"/>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121628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121628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121628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375308"/>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375308"/>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375308"/>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375308"/>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375308"/>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375308"/>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375308"/>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375308"/>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375308"/>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375308"/>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375308"/>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375308"/>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375308"/>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375308"/>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375308"/>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5534329"/>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5534329"/>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553432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5534329"/>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5534329"/>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553432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553432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5534329"/>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5534329"/>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553432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553432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5534329"/>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553432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5534329"/>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5534329"/>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5534329"/>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5534329"/>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5534329"/>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5534329"/>
              <a:ext cx="241938" cy="17991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5534329"/>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5534329"/>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553432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3915063"/>
              <a:ext cx="241938" cy="179918"/>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3915063"/>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3915063"/>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3915063"/>
              <a:ext cx="241938"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3915063"/>
              <a:ext cx="241938" cy="179918"/>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3915063"/>
              <a:ext cx="241938"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3915063"/>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3915063"/>
              <a:ext cx="241938"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3915063"/>
              <a:ext cx="241938"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3915063"/>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391506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3915063"/>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3915063"/>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391506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391506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391506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391506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391506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3915063"/>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391506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3915063"/>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3915063"/>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3915063"/>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2475716"/>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2475716"/>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2475716"/>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247571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247571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247571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2475716"/>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2475716"/>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247571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247571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247571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247571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247571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247571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247571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247571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247571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247571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247571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247571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2475716"/>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247571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634737"/>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63473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63473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63473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63473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634737"/>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63473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634737"/>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634737"/>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634737"/>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63473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634737"/>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634737"/>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634737"/>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634737"/>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634737"/>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634737"/>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634737"/>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5174492"/>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5174492"/>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5174492"/>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517449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5174492"/>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517449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517449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517449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5174492"/>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5174492"/>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517449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5174492"/>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517449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517449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517449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517449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517449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517449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517449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517449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445481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445481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445481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445481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445481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445481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445481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445481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445481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445481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445481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4454819"/>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4454819"/>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4454819"/>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445481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4454819"/>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445481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4454819"/>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69497"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711435"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953374"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95312"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437250"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79188"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921126"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63065" y="481465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405003" y="481465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46941"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88879" y="481465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130818" y="481465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72756" y="481465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614694" y="481465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56632" y="4814656"/>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98570" y="481465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40509" y="4814656"/>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82447"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24385" y="4814656"/>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66323" y="481465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308261"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50200" y="4814656"/>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92138" y="4814656"/>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4076" y="481465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76014"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7953" y="4814656"/>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469497"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711435"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953374"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195312"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437250" y="319538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679188"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921126"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163065" y="319538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405003" y="319538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646941"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88879" y="319538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130818"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72756" y="3195389"/>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614694"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856632"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98570" y="319538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340509" y="319538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82447"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824385"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66323" y="319538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308261"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50200" y="319538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92138" y="319538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34076" y="319538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76014" y="319538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17953"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469497"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711435" y="1396205"/>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953374" y="1396205"/>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195312" y="1396205"/>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437250" y="1396205"/>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679188" y="1396205"/>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921126" y="1396205"/>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163065"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405003" y="1396205"/>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646941"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88879"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30818"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72756"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14694"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856632"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98570"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340509"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82447"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824385"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66323"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308261" y="1396205"/>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50200"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92138"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34076" y="1396205"/>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76014"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17953"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469497" y="4274900"/>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711435" y="4274900"/>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953374" y="4274900"/>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195312" y="4274900"/>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437250"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679188"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921126"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163065" y="4274900"/>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405003" y="4274900"/>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646941" y="427490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88879" y="4274900"/>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130818"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72756" y="4274900"/>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614694" y="427490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856632"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98570" y="4274900"/>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340509" y="4274900"/>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82447" y="4274900"/>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824385" y="4274900"/>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66323"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308261"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50200"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92138"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34076" y="4274900"/>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76014" y="427490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17953"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469497" y="355522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711435" y="355522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953374" y="355522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195312"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437250" y="355522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679188"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921126"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163065" y="355522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405003" y="355522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646941" y="355522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88879"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30818"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72756"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614694"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856632"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98570"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340509"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82447" y="355522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824385"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66323"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308261" y="3555226"/>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50200" y="355522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92138" y="355522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34076"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76014"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17953" y="355522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469497" y="2655634"/>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711435"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953374" y="2655634"/>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195312" y="2655634"/>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437250" y="2655634"/>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679188" y="2655634"/>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921126" y="2655634"/>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163065" y="265563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405003" y="265563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646941" y="2655634"/>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88879" y="265563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130818" y="265563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72756"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614694"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856632"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98570"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340509" y="265563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82447"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824385"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66323" y="265563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308261" y="2655634"/>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50200"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92138" y="2655634"/>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34076"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76014"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17953"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469497" y="3735145"/>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711435" y="3735145"/>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953374" y="3735145"/>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195312" y="3735145"/>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437250" y="3735145"/>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679188" y="3735145"/>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921126" y="3735145"/>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163065" y="3735145"/>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405003" y="3735145"/>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646941" y="3735145"/>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88879" y="3735145"/>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130818" y="3735145"/>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72756" y="3735145"/>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614694" y="3735145"/>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856632" y="3735145"/>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98570" y="3735145"/>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340509" y="3735145"/>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82447" y="3735145"/>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824385" y="3735145"/>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66323" y="3735145"/>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308261" y="3735145"/>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50200" y="3735145"/>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92138" y="3735145"/>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34076" y="3735145"/>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76014" y="3735145"/>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17953" y="3735145"/>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469497" y="157612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711435" y="1576123"/>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953374"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195312" y="1576123"/>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437250" y="157612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679188" y="157612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921126" y="1576123"/>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163065" y="157612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405003" y="157612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646941" y="1576123"/>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88879" y="157612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130818" y="157612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72756"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614694" y="157612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856632"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98570" y="1576123"/>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340509" y="157612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82447"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824385" y="157612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66323"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308261" y="157612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50200"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92138" y="1576123"/>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34076"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76014" y="157612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17953" y="157612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469497" y="283555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711435" y="2835553"/>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953374" y="283555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195312" y="2835553"/>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437250" y="283555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679188" y="2835553"/>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921126" y="283555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163065" y="2835553"/>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405003" y="2835553"/>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646941"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88879" y="283555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130818"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72756"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614694"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856632"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98570"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340509" y="283555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82447" y="283555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824385" y="2835553"/>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66323" y="283555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308261" y="283555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50200"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92138" y="283555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34076"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76014" y="283555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17953" y="283555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469497" y="4994574"/>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711435" y="4994574"/>
              <a:ext cx="241938" cy="17991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953374" y="4994574"/>
              <a:ext cx="241938"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195312" y="4994574"/>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437250" y="4994574"/>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679188" y="4994574"/>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921126" y="4994574"/>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163065" y="4994574"/>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405003"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646941"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88879" y="4994574"/>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130818" y="4994574"/>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72756" y="4994574"/>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614694" y="4994574"/>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856632" y="4994574"/>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98570" y="4994574"/>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340509" y="4994574"/>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82447"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824385" y="4994574"/>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66323" y="499457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308261" y="4994574"/>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50200" y="4994574"/>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92138" y="4994574"/>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34076"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76014" y="4994574"/>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17953" y="4994574"/>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469497" y="175604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711435" y="175604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953374" y="1756042"/>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195312" y="175604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437250" y="1756042"/>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679188" y="1756042"/>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921126" y="175604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163065"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405003" y="1756042"/>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646941" y="1756042"/>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88879" y="1756042"/>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130818"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72756" y="1756042"/>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614694"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856632" y="175604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98570" y="175604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340509"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82447" y="1756042"/>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824385"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66323"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308261" y="175604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50200" y="1756042"/>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92138"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34076"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76014"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17953"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469497" y="1935960"/>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711435" y="193596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953374" y="193596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195312" y="193596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437250" y="193596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679188" y="1935960"/>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921126" y="1935960"/>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163065" y="193596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405003" y="193596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646941"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88879" y="1935960"/>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130818" y="193596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72756" y="1935960"/>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614694" y="1935960"/>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856632"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98570" y="1935960"/>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340509" y="1935960"/>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82447"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824385" y="1935960"/>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66323"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308261" y="1935960"/>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50200" y="1935960"/>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92138"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34076"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76014"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17953"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469497" y="229579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711435" y="229579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953374"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195312"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437250" y="2295797"/>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679188" y="2295797"/>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921126"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163065" y="2295797"/>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405003"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646941" y="2295797"/>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88879" y="2295797"/>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130818" y="2295797"/>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72756" y="2295797"/>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614694" y="2295797"/>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856632" y="2295797"/>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98570"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340509"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82447" y="2295797"/>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824385"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66323"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308261" y="2295797"/>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50200" y="2295797"/>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92138" y="229579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34076"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76014"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17953"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469497" y="3015471"/>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711435" y="3015471"/>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953374" y="3015471"/>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195312" y="301547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437250" y="301547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679188" y="301547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921126" y="3015471"/>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163065" y="3015471"/>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405003" y="301547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646941" y="301547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88879" y="301547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130818" y="3015471"/>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72756" y="3015471"/>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614694" y="3015471"/>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856632" y="301547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98570" y="3015471"/>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340509" y="3015471"/>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82447"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824385" y="3015471"/>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66323"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308261" y="3015471"/>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50200" y="3015471"/>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92138" y="301547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34076"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76014"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17953"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469497" y="4094982"/>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711435" y="4094982"/>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953374" y="4094982"/>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195312" y="409498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437250" y="409498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679188" y="409498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921126" y="409498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163065" y="409498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405003"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646941" y="4094982"/>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88879"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130818"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72756" y="409498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614694" y="409498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856632"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98570"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340509"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82447"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824385"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66323"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308261"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50200"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92138"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34076"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76014"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17953"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53017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5" name="tx655"/>
            <p:cNvSpPr/>
            <p:nvPr/>
          </p:nvSpPr>
          <p:spPr>
            <a:xfrm>
              <a:off x="277211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56" name="tx656"/>
            <p:cNvSpPr/>
            <p:nvPr/>
          </p:nvSpPr>
          <p:spPr>
            <a:xfrm>
              <a:off x="301405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57" name="tx657"/>
            <p:cNvSpPr/>
            <p:nvPr/>
          </p:nvSpPr>
          <p:spPr>
            <a:xfrm>
              <a:off x="325599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58" name="tx658"/>
            <p:cNvSpPr/>
            <p:nvPr/>
          </p:nvSpPr>
          <p:spPr>
            <a:xfrm>
              <a:off x="349792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59" name="tx659"/>
            <p:cNvSpPr/>
            <p:nvPr/>
          </p:nvSpPr>
          <p:spPr>
            <a:xfrm>
              <a:off x="37398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60" name="tx660"/>
            <p:cNvSpPr/>
            <p:nvPr/>
          </p:nvSpPr>
          <p:spPr>
            <a:xfrm>
              <a:off x="3981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61" name="tx661"/>
            <p:cNvSpPr/>
            <p:nvPr/>
          </p:nvSpPr>
          <p:spPr>
            <a:xfrm>
              <a:off x="422374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2" name="tx662"/>
            <p:cNvSpPr/>
            <p:nvPr/>
          </p:nvSpPr>
          <p:spPr>
            <a:xfrm>
              <a:off x="446568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63" name="tx663"/>
            <p:cNvSpPr/>
            <p:nvPr/>
          </p:nvSpPr>
          <p:spPr>
            <a:xfrm>
              <a:off x="4707620"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64" name="tx664"/>
            <p:cNvSpPr/>
            <p:nvPr/>
          </p:nvSpPr>
          <p:spPr>
            <a:xfrm>
              <a:off x="494955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65" name="tx665"/>
            <p:cNvSpPr/>
            <p:nvPr/>
          </p:nvSpPr>
          <p:spPr>
            <a:xfrm>
              <a:off x="519149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6" name="tx666"/>
            <p:cNvSpPr/>
            <p:nvPr/>
          </p:nvSpPr>
          <p:spPr>
            <a:xfrm>
              <a:off x="5433435" y="540557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7" name="tx667"/>
            <p:cNvSpPr/>
            <p:nvPr/>
          </p:nvSpPr>
          <p:spPr>
            <a:xfrm>
              <a:off x="567537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68" name="tx668"/>
            <p:cNvSpPr/>
            <p:nvPr/>
          </p:nvSpPr>
          <p:spPr>
            <a:xfrm>
              <a:off x="591731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69" name="tx669"/>
            <p:cNvSpPr/>
            <p:nvPr/>
          </p:nvSpPr>
          <p:spPr>
            <a:xfrm>
              <a:off x="615925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70" name="tx670"/>
            <p:cNvSpPr/>
            <p:nvPr/>
          </p:nvSpPr>
          <p:spPr>
            <a:xfrm>
              <a:off x="640118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71" name="tx671"/>
            <p:cNvSpPr/>
            <p:nvPr/>
          </p:nvSpPr>
          <p:spPr>
            <a:xfrm>
              <a:off x="664312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72" name="tx672"/>
            <p:cNvSpPr/>
            <p:nvPr/>
          </p:nvSpPr>
          <p:spPr>
            <a:xfrm>
              <a:off x="688506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73" name="tx673"/>
            <p:cNvSpPr/>
            <p:nvPr/>
          </p:nvSpPr>
          <p:spPr>
            <a:xfrm>
              <a:off x="2772115"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74" name="tx674"/>
            <p:cNvSpPr/>
            <p:nvPr/>
          </p:nvSpPr>
          <p:spPr>
            <a:xfrm>
              <a:off x="301405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75" name="tx675"/>
            <p:cNvSpPr/>
            <p:nvPr/>
          </p:nvSpPr>
          <p:spPr>
            <a:xfrm>
              <a:off x="325599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76" name="tx676"/>
            <p:cNvSpPr/>
            <p:nvPr/>
          </p:nvSpPr>
          <p:spPr>
            <a:xfrm>
              <a:off x="349792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7" name="tx677"/>
            <p:cNvSpPr/>
            <p:nvPr/>
          </p:nvSpPr>
          <p:spPr>
            <a:xfrm>
              <a:off x="37398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8" name="tx678"/>
            <p:cNvSpPr/>
            <p:nvPr/>
          </p:nvSpPr>
          <p:spPr>
            <a:xfrm>
              <a:off x="3981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79" name="tx679"/>
            <p:cNvSpPr/>
            <p:nvPr/>
          </p:nvSpPr>
          <p:spPr>
            <a:xfrm>
              <a:off x="42237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0" name="tx680"/>
            <p:cNvSpPr/>
            <p:nvPr/>
          </p:nvSpPr>
          <p:spPr>
            <a:xfrm>
              <a:off x="4465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1" name="tx681"/>
            <p:cNvSpPr/>
            <p:nvPr/>
          </p:nvSpPr>
          <p:spPr>
            <a:xfrm>
              <a:off x="470762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2" name="tx682"/>
            <p:cNvSpPr/>
            <p:nvPr/>
          </p:nvSpPr>
          <p:spPr>
            <a:xfrm>
              <a:off x="494955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3" name="tx683"/>
            <p:cNvSpPr/>
            <p:nvPr/>
          </p:nvSpPr>
          <p:spPr>
            <a:xfrm>
              <a:off x="51914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4" name="tx684"/>
            <p:cNvSpPr/>
            <p:nvPr/>
          </p:nvSpPr>
          <p:spPr>
            <a:xfrm>
              <a:off x="543343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5" name="tx685"/>
            <p:cNvSpPr/>
            <p:nvPr/>
          </p:nvSpPr>
          <p:spPr>
            <a:xfrm>
              <a:off x="567537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6" name="tx686"/>
            <p:cNvSpPr/>
            <p:nvPr/>
          </p:nvSpPr>
          <p:spPr>
            <a:xfrm>
              <a:off x="591731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7" name="tx687"/>
            <p:cNvSpPr/>
            <p:nvPr/>
          </p:nvSpPr>
          <p:spPr>
            <a:xfrm>
              <a:off x="615925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8" name="tx688"/>
            <p:cNvSpPr/>
            <p:nvPr/>
          </p:nvSpPr>
          <p:spPr>
            <a:xfrm>
              <a:off x="64011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9" name="tx689"/>
            <p:cNvSpPr/>
            <p:nvPr/>
          </p:nvSpPr>
          <p:spPr>
            <a:xfrm>
              <a:off x="664312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0" name="tx690"/>
            <p:cNvSpPr/>
            <p:nvPr/>
          </p:nvSpPr>
          <p:spPr>
            <a:xfrm>
              <a:off x="688506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1" name="tx691"/>
            <p:cNvSpPr/>
            <p:nvPr/>
          </p:nvSpPr>
          <p:spPr>
            <a:xfrm>
              <a:off x="712700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2" name="tx692"/>
            <p:cNvSpPr/>
            <p:nvPr/>
          </p:nvSpPr>
          <p:spPr>
            <a:xfrm>
              <a:off x="736894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761087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4" name="tx694"/>
            <p:cNvSpPr/>
            <p:nvPr/>
          </p:nvSpPr>
          <p:spPr>
            <a:xfrm>
              <a:off x="785281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5" name="tx695"/>
            <p:cNvSpPr/>
            <p:nvPr/>
          </p:nvSpPr>
          <p:spPr>
            <a:xfrm>
              <a:off x="809475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6" name="tx696"/>
            <p:cNvSpPr/>
            <p:nvPr/>
          </p:nvSpPr>
          <p:spPr>
            <a:xfrm>
              <a:off x="83366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7" name="tx697"/>
            <p:cNvSpPr/>
            <p:nvPr/>
          </p:nvSpPr>
          <p:spPr>
            <a:xfrm>
              <a:off x="857863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8" name="tx698"/>
            <p:cNvSpPr/>
            <p:nvPr/>
          </p:nvSpPr>
          <p:spPr>
            <a:xfrm>
              <a:off x="253017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9" name="tx699"/>
            <p:cNvSpPr/>
            <p:nvPr/>
          </p:nvSpPr>
          <p:spPr>
            <a:xfrm>
              <a:off x="277211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00" name="tx700"/>
            <p:cNvSpPr/>
            <p:nvPr/>
          </p:nvSpPr>
          <p:spPr>
            <a:xfrm>
              <a:off x="301405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01" name="tx701"/>
            <p:cNvSpPr/>
            <p:nvPr/>
          </p:nvSpPr>
          <p:spPr>
            <a:xfrm>
              <a:off x="325599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2" name="tx702"/>
            <p:cNvSpPr/>
            <p:nvPr/>
          </p:nvSpPr>
          <p:spPr>
            <a:xfrm>
              <a:off x="349792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3" name="tx703"/>
            <p:cNvSpPr/>
            <p:nvPr/>
          </p:nvSpPr>
          <p:spPr>
            <a:xfrm>
              <a:off x="3739868"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04" name="tx704"/>
            <p:cNvSpPr/>
            <p:nvPr/>
          </p:nvSpPr>
          <p:spPr>
            <a:xfrm>
              <a:off x="3981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5" name="tx705"/>
            <p:cNvSpPr/>
            <p:nvPr/>
          </p:nvSpPr>
          <p:spPr>
            <a:xfrm>
              <a:off x="42237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446568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7" name="tx707"/>
            <p:cNvSpPr/>
            <p:nvPr/>
          </p:nvSpPr>
          <p:spPr>
            <a:xfrm>
              <a:off x="470762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8" name="tx708"/>
            <p:cNvSpPr/>
            <p:nvPr/>
          </p:nvSpPr>
          <p:spPr>
            <a:xfrm>
              <a:off x="494955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519149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0" name="tx710"/>
            <p:cNvSpPr/>
            <p:nvPr/>
          </p:nvSpPr>
          <p:spPr>
            <a:xfrm>
              <a:off x="543343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1" name="tx711"/>
            <p:cNvSpPr/>
            <p:nvPr/>
          </p:nvSpPr>
          <p:spPr>
            <a:xfrm>
              <a:off x="567537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2" name="tx712"/>
            <p:cNvSpPr/>
            <p:nvPr/>
          </p:nvSpPr>
          <p:spPr>
            <a:xfrm>
              <a:off x="5917312"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3" name="tx713"/>
            <p:cNvSpPr/>
            <p:nvPr/>
          </p:nvSpPr>
          <p:spPr>
            <a:xfrm>
              <a:off x="615925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4" name="tx714"/>
            <p:cNvSpPr/>
            <p:nvPr/>
          </p:nvSpPr>
          <p:spPr>
            <a:xfrm>
              <a:off x="6401188"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5" name="tx715"/>
            <p:cNvSpPr/>
            <p:nvPr/>
          </p:nvSpPr>
          <p:spPr>
            <a:xfrm>
              <a:off x="664312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6" name="tx716"/>
            <p:cNvSpPr/>
            <p:nvPr/>
          </p:nvSpPr>
          <p:spPr>
            <a:xfrm>
              <a:off x="688506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12700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736894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9" name="tx719"/>
            <p:cNvSpPr/>
            <p:nvPr/>
          </p:nvSpPr>
          <p:spPr>
            <a:xfrm>
              <a:off x="761087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785281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1" name="tx721"/>
            <p:cNvSpPr/>
            <p:nvPr/>
          </p:nvSpPr>
          <p:spPr>
            <a:xfrm>
              <a:off x="809475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833669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3" name="tx723"/>
            <p:cNvSpPr/>
            <p:nvPr/>
          </p:nvSpPr>
          <p:spPr>
            <a:xfrm>
              <a:off x="857863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4" name="tx724"/>
            <p:cNvSpPr/>
            <p:nvPr/>
          </p:nvSpPr>
          <p:spPr>
            <a:xfrm>
              <a:off x="32559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25" name="tx725"/>
            <p:cNvSpPr/>
            <p:nvPr/>
          </p:nvSpPr>
          <p:spPr>
            <a:xfrm>
              <a:off x="349792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26" name="tx726"/>
            <p:cNvSpPr/>
            <p:nvPr/>
          </p:nvSpPr>
          <p:spPr>
            <a:xfrm>
              <a:off x="37398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27" name="tx727"/>
            <p:cNvSpPr/>
            <p:nvPr/>
          </p:nvSpPr>
          <p:spPr>
            <a:xfrm>
              <a:off x="3981806"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28" name="tx728"/>
            <p:cNvSpPr/>
            <p:nvPr/>
          </p:nvSpPr>
          <p:spPr>
            <a:xfrm>
              <a:off x="4223744"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29" name="tx729"/>
            <p:cNvSpPr/>
            <p:nvPr/>
          </p:nvSpPr>
          <p:spPr>
            <a:xfrm>
              <a:off x="44656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0" name="tx730"/>
            <p:cNvSpPr/>
            <p:nvPr/>
          </p:nvSpPr>
          <p:spPr>
            <a:xfrm>
              <a:off x="4707620"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1" name="tx731"/>
            <p:cNvSpPr/>
            <p:nvPr/>
          </p:nvSpPr>
          <p:spPr>
            <a:xfrm>
              <a:off x="49495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2" name="tx732"/>
            <p:cNvSpPr/>
            <p:nvPr/>
          </p:nvSpPr>
          <p:spPr>
            <a:xfrm>
              <a:off x="519149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3" name="tx733"/>
            <p:cNvSpPr/>
            <p:nvPr/>
          </p:nvSpPr>
          <p:spPr>
            <a:xfrm>
              <a:off x="5433435"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4" name="tx734"/>
            <p:cNvSpPr/>
            <p:nvPr/>
          </p:nvSpPr>
          <p:spPr>
            <a:xfrm>
              <a:off x="5675373"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5" name="tx735"/>
            <p:cNvSpPr/>
            <p:nvPr/>
          </p:nvSpPr>
          <p:spPr>
            <a:xfrm>
              <a:off x="5917312"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6" name="tx736"/>
            <p:cNvSpPr/>
            <p:nvPr/>
          </p:nvSpPr>
          <p:spPr>
            <a:xfrm>
              <a:off x="6159250"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7" name="tx737"/>
            <p:cNvSpPr/>
            <p:nvPr/>
          </p:nvSpPr>
          <p:spPr>
            <a:xfrm>
              <a:off x="6401188"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38" name="tx738"/>
            <p:cNvSpPr/>
            <p:nvPr/>
          </p:nvSpPr>
          <p:spPr>
            <a:xfrm>
              <a:off x="6643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39" name="tx739"/>
            <p:cNvSpPr/>
            <p:nvPr/>
          </p:nvSpPr>
          <p:spPr>
            <a:xfrm>
              <a:off x="688506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0" name="tx740"/>
            <p:cNvSpPr/>
            <p:nvPr/>
          </p:nvSpPr>
          <p:spPr>
            <a:xfrm>
              <a:off x="712700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1" name="tx741"/>
            <p:cNvSpPr/>
            <p:nvPr/>
          </p:nvSpPr>
          <p:spPr>
            <a:xfrm>
              <a:off x="7368941"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42" name="tx742"/>
            <p:cNvSpPr/>
            <p:nvPr/>
          </p:nvSpPr>
          <p:spPr>
            <a:xfrm>
              <a:off x="761087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43" name="tx743"/>
            <p:cNvSpPr/>
            <p:nvPr/>
          </p:nvSpPr>
          <p:spPr>
            <a:xfrm>
              <a:off x="785281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44" name="tx744"/>
            <p:cNvSpPr/>
            <p:nvPr/>
          </p:nvSpPr>
          <p:spPr>
            <a:xfrm>
              <a:off x="8094756"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5" name="tx745"/>
            <p:cNvSpPr/>
            <p:nvPr/>
          </p:nvSpPr>
          <p:spPr>
            <a:xfrm>
              <a:off x="8336694"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6" name="tx746"/>
            <p:cNvSpPr/>
            <p:nvPr/>
          </p:nvSpPr>
          <p:spPr>
            <a:xfrm>
              <a:off x="8578632"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47" name="tx747"/>
            <p:cNvSpPr/>
            <p:nvPr/>
          </p:nvSpPr>
          <p:spPr>
            <a:xfrm>
              <a:off x="37398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48" name="tx748"/>
            <p:cNvSpPr/>
            <p:nvPr/>
          </p:nvSpPr>
          <p:spPr>
            <a:xfrm>
              <a:off x="3981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9" name="tx749"/>
            <p:cNvSpPr/>
            <p:nvPr/>
          </p:nvSpPr>
          <p:spPr>
            <a:xfrm>
              <a:off x="543343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0" name="tx750"/>
            <p:cNvSpPr/>
            <p:nvPr/>
          </p:nvSpPr>
          <p:spPr>
            <a:xfrm>
              <a:off x="809475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1" name="tx751"/>
            <p:cNvSpPr/>
            <p:nvPr/>
          </p:nvSpPr>
          <p:spPr>
            <a:xfrm>
              <a:off x="833669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2" name="tx752"/>
            <p:cNvSpPr/>
            <p:nvPr/>
          </p:nvSpPr>
          <p:spPr>
            <a:xfrm>
              <a:off x="857863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3" name="tx753"/>
            <p:cNvSpPr/>
            <p:nvPr/>
          </p:nvSpPr>
          <p:spPr>
            <a:xfrm>
              <a:off x="349792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4" name="tx754"/>
            <p:cNvSpPr/>
            <p:nvPr/>
          </p:nvSpPr>
          <p:spPr>
            <a:xfrm>
              <a:off x="3981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55" name="tx755"/>
            <p:cNvSpPr/>
            <p:nvPr/>
          </p:nvSpPr>
          <p:spPr>
            <a:xfrm>
              <a:off x="446568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56" name="tx756"/>
            <p:cNvSpPr/>
            <p:nvPr/>
          </p:nvSpPr>
          <p:spPr>
            <a:xfrm>
              <a:off x="4707620"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7" name="tx757"/>
            <p:cNvSpPr/>
            <p:nvPr/>
          </p:nvSpPr>
          <p:spPr>
            <a:xfrm>
              <a:off x="4949559"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8" name="tx758"/>
            <p:cNvSpPr/>
            <p:nvPr/>
          </p:nvSpPr>
          <p:spPr>
            <a:xfrm>
              <a:off x="5191497"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9" name="tx759"/>
            <p:cNvSpPr/>
            <p:nvPr/>
          </p:nvSpPr>
          <p:spPr>
            <a:xfrm>
              <a:off x="543343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0" name="tx760"/>
            <p:cNvSpPr/>
            <p:nvPr/>
          </p:nvSpPr>
          <p:spPr>
            <a:xfrm>
              <a:off x="567537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1" name="tx761"/>
            <p:cNvSpPr/>
            <p:nvPr/>
          </p:nvSpPr>
          <p:spPr>
            <a:xfrm>
              <a:off x="591731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2" name="tx762"/>
            <p:cNvSpPr/>
            <p:nvPr/>
          </p:nvSpPr>
          <p:spPr>
            <a:xfrm>
              <a:off x="615925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3" name="tx763"/>
            <p:cNvSpPr/>
            <p:nvPr/>
          </p:nvSpPr>
          <p:spPr>
            <a:xfrm>
              <a:off x="64011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4" name="tx764"/>
            <p:cNvSpPr/>
            <p:nvPr/>
          </p:nvSpPr>
          <p:spPr>
            <a:xfrm>
              <a:off x="664312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65" name="tx765"/>
            <p:cNvSpPr/>
            <p:nvPr/>
          </p:nvSpPr>
          <p:spPr>
            <a:xfrm>
              <a:off x="6885064"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66" name="tx766"/>
            <p:cNvSpPr/>
            <p:nvPr/>
          </p:nvSpPr>
          <p:spPr>
            <a:xfrm>
              <a:off x="7127003"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7" name="tx767"/>
            <p:cNvSpPr/>
            <p:nvPr/>
          </p:nvSpPr>
          <p:spPr>
            <a:xfrm>
              <a:off x="736894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8" name="tx768"/>
            <p:cNvSpPr/>
            <p:nvPr/>
          </p:nvSpPr>
          <p:spPr>
            <a:xfrm>
              <a:off x="761087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9" name="tx769"/>
            <p:cNvSpPr/>
            <p:nvPr/>
          </p:nvSpPr>
          <p:spPr>
            <a:xfrm>
              <a:off x="785281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0" name="tx770"/>
            <p:cNvSpPr/>
            <p:nvPr/>
          </p:nvSpPr>
          <p:spPr>
            <a:xfrm>
              <a:off x="809475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1" name="tx771"/>
            <p:cNvSpPr/>
            <p:nvPr/>
          </p:nvSpPr>
          <p:spPr>
            <a:xfrm>
              <a:off x="833669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72" name="tx772"/>
            <p:cNvSpPr/>
            <p:nvPr/>
          </p:nvSpPr>
          <p:spPr>
            <a:xfrm>
              <a:off x="857863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3" name="tx773"/>
            <p:cNvSpPr/>
            <p:nvPr/>
          </p:nvSpPr>
          <p:spPr>
            <a:xfrm>
              <a:off x="25301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74" name="tx774"/>
            <p:cNvSpPr/>
            <p:nvPr/>
          </p:nvSpPr>
          <p:spPr>
            <a:xfrm>
              <a:off x="2772115"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301405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6" name="tx776"/>
            <p:cNvSpPr/>
            <p:nvPr/>
          </p:nvSpPr>
          <p:spPr>
            <a:xfrm>
              <a:off x="325599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77" name="tx777"/>
            <p:cNvSpPr/>
            <p:nvPr/>
          </p:nvSpPr>
          <p:spPr>
            <a:xfrm>
              <a:off x="349792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78" name="tx778"/>
            <p:cNvSpPr/>
            <p:nvPr/>
          </p:nvSpPr>
          <p:spPr>
            <a:xfrm>
              <a:off x="373986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3981806"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0" name="tx780"/>
            <p:cNvSpPr/>
            <p:nvPr/>
          </p:nvSpPr>
          <p:spPr>
            <a:xfrm>
              <a:off x="422374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1" name="tx781"/>
            <p:cNvSpPr/>
            <p:nvPr/>
          </p:nvSpPr>
          <p:spPr>
            <a:xfrm>
              <a:off x="4465682"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82" name="tx782"/>
            <p:cNvSpPr/>
            <p:nvPr/>
          </p:nvSpPr>
          <p:spPr>
            <a:xfrm>
              <a:off x="470762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3" name="tx783"/>
            <p:cNvSpPr/>
            <p:nvPr/>
          </p:nvSpPr>
          <p:spPr>
            <a:xfrm>
              <a:off x="494955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84" name="tx784"/>
            <p:cNvSpPr/>
            <p:nvPr/>
          </p:nvSpPr>
          <p:spPr>
            <a:xfrm>
              <a:off x="5433435"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85" name="tx785"/>
            <p:cNvSpPr/>
            <p:nvPr/>
          </p:nvSpPr>
          <p:spPr>
            <a:xfrm>
              <a:off x="567537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86" name="tx786"/>
            <p:cNvSpPr/>
            <p:nvPr/>
          </p:nvSpPr>
          <p:spPr>
            <a:xfrm>
              <a:off x="615925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7" name="tx787"/>
            <p:cNvSpPr/>
            <p:nvPr/>
          </p:nvSpPr>
          <p:spPr>
            <a:xfrm>
              <a:off x="6401188"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8" name="tx788"/>
            <p:cNvSpPr/>
            <p:nvPr/>
          </p:nvSpPr>
          <p:spPr>
            <a:xfrm>
              <a:off x="664312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89" name="tx789"/>
            <p:cNvSpPr/>
            <p:nvPr/>
          </p:nvSpPr>
          <p:spPr>
            <a:xfrm>
              <a:off x="6885064"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0" name="tx790"/>
            <p:cNvSpPr/>
            <p:nvPr/>
          </p:nvSpPr>
          <p:spPr>
            <a:xfrm>
              <a:off x="712700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91" name="tx791"/>
            <p:cNvSpPr/>
            <p:nvPr/>
          </p:nvSpPr>
          <p:spPr>
            <a:xfrm>
              <a:off x="736894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2" name="tx792"/>
            <p:cNvSpPr/>
            <p:nvPr/>
          </p:nvSpPr>
          <p:spPr>
            <a:xfrm>
              <a:off x="761087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93" name="tx793"/>
            <p:cNvSpPr/>
            <p:nvPr/>
          </p:nvSpPr>
          <p:spPr>
            <a:xfrm>
              <a:off x="8094756"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4" name="tx794"/>
            <p:cNvSpPr/>
            <p:nvPr/>
          </p:nvSpPr>
          <p:spPr>
            <a:xfrm>
              <a:off x="83366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95" name="tx795"/>
            <p:cNvSpPr/>
            <p:nvPr/>
          </p:nvSpPr>
          <p:spPr>
            <a:xfrm>
              <a:off x="373986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96" name="tx796"/>
            <p:cNvSpPr/>
            <p:nvPr/>
          </p:nvSpPr>
          <p:spPr>
            <a:xfrm>
              <a:off x="3981806"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7" name="tx797"/>
            <p:cNvSpPr/>
            <p:nvPr/>
          </p:nvSpPr>
          <p:spPr>
            <a:xfrm>
              <a:off x="42237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8" name="tx798"/>
            <p:cNvSpPr/>
            <p:nvPr/>
          </p:nvSpPr>
          <p:spPr>
            <a:xfrm>
              <a:off x="446568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9" name="tx799"/>
            <p:cNvSpPr/>
            <p:nvPr/>
          </p:nvSpPr>
          <p:spPr>
            <a:xfrm>
              <a:off x="470762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0" name="tx800"/>
            <p:cNvSpPr/>
            <p:nvPr/>
          </p:nvSpPr>
          <p:spPr>
            <a:xfrm>
              <a:off x="494955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01" name="tx801"/>
            <p:cNvSpPr/>
            <p:nvPr/>
          </p:nvSpPr>
          <p:spPr>
            <a:xfrm>
              <a:off x="519149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02" name="tx802"/>
            <p:cNvSpPr/>
            <p:nvPr/>
          </p:nvSpPr>
          <p:spPr>
            <a:xfrm>
              <a:off x="543343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3" name="tx803"/>
            <p:cNvSpPr/>
            <p:nvPr/>
          </p:nvSpPr>
          <p:spPr>
            <a:xfrm>
              <a:off x="567537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4" name="tx804"/>
            <p:cNvSpPr/>
            <p:nvPr/>
          </p:nvSpPr>
          <p:spPr>
            <a:xfrm>
              <a:off x="591731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5" name="tx805"/>
            <p:cNvSpPr/>
            <p:nvPr/>
          </p:nvSpPr>
          <p:spPr>
            <a:xfrm>
              <a:off x="615925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6" name="tx806"/>
            <p:cNvSpPr/>
            <p:nvPr/>
          </p:nvSpPr>
          <p:spPr>
            <a:xfrm>
              <a:off x="6401188"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07" name="tx807"/>
            <p:cNvSpPr/>
            <p:nvPr/>
          </p:nvSpPr>
          <p:spPr>
            <a:xfrm>
              <a:off x="664312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8" name="tx808"/>
            <p:cNvSpPr/>
            <p:nvPr/>
          </p:nvSpPr>
          <p:spPr>
            <a:xfrm>
              <a:off x="688506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09" name="tx809"/>
            <p:cNvSpPr/>
            <p:nvPr/>
          </p:nvSpPr>
          <p:spPr>
            <a:xfrm>
              <a:off x="712700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10" name="tx810"/>
            <p:cNvSpPr/>
            <p:nvPr/>
          </p:nvSpPr>
          <p:spPr>
            <a:xfrm>
              <a:off x="736894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1" name="tx811"/>
            <p:cNvSpPr/>
            <p:nvPr/>
          </p:nvSpPr>
          <p:spPr>
            <a:xfrm>
              <a:off x="785281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2" name="tx812"/>
            <p:cNvSpPr/>
            <p:nvPr/>
          </p:nvSpPr>
          <p:spPr>
            <a:xfrm>
              <a:off x="809475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3" name="tx813"/>
            <p:cNvSpPr/>
            <p:nvPr/>
          </p:nvSpPr>
          <p:spPr>
            <a:xfrm>
              <a:off x="857863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4" name="tx814"/>
            <p:cNvSpPr/>
            <p:nvPr/>
          </p:nvSpPr>
          <p:spPr>
            <a:xfrm>
              <a:off x="422374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5" name="tx815"/>
            <p:cNvSpPr/>
            <p:nvPr/>
          </p:nvSpPr>
          <p:spPr>
            <a:xfrm>
              <a:off x="446568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16" name="tx816"/>
            <p:cNvSpPr/>
            <p:nvPr/>
          </p:nvSpPr>
          <p:spPr>
            <a:xfrm>
              <a:off x="4707620"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17" name="tx817"/>
            <p:cNvSpPr/>
            <p:nvPr/>
          </p:nvSpPr>
          <p:spPr>
            <a:xfrm>
              <a:off x="494955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8" name="tx818"/>
            <p:cNvSpPr/>
            <p:nvPr/>
          </p:nvSpPr>
          <p:spPr>
            <a:xfrm>
              <a:off x="519149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19" name="tx819"/>
            <p:cNvSpPr/>
            <p:nvPr/>
          </p:nvSpPr>
          <p:spPr>
            <a:xfrm>
              <a:off x="543343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0" name="tx820"/>
            <p:cNvSpPr/>
            <p:nvPr/>
          </p:nvSpPr>
          <p:spPr>
            <a:xfrm>
              <a:off x="567537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1" name="tx821"/>
            <p:cNvSpPr/>
            <p:nvPr/>
          </p:nvSpPr>
          <p:spPr>
            <a:xfrm>
              <a:off x="591731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22" name="tx822"/>
            <p:cNvSpPr/>
            <p:nvPr/>
          </p:nvSpPr>
          <p:spPr>
            <a:xfrm>
              <a:off x="615925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23" name="tx823"/>
            <p:cNvSpPr/>
            <p:nvPr/>
          </p:nvSpPr>
          <p:spPr>
            <a:xfrm>
              <a:off x="640118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24" name="tx824"/>
            <p:cNvSpPr/>
            <p:nvPr/>
          </p:nvSpPr>
          <p:spPr>
            <a:xfrm>
              <a:off x="6643126"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25" name="tx825"/>
            <p:cNvSpPr/>
            <p:nvPr/>
          </p:nvSpPr>
          <p:spPr>
            <a:xfrm>
              <a:off x="712700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26" name="tx826"/>
            <p:cNvSpPr/>
            <p:nvPr/>
          </p:nvSpPr>
          <p:spPr>
            <a:xfrm>
              <a:off x="761087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27" name="tx827"/>
            <p:cNvSpPr/>
            <p:nvPr/>
          </p:nvSpPr>
          <p:spPr>
            <a:xfrm>
              <a:off x="809475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28" name="tx828"/>
            <p:cNvSpPr/>
            <p:nvPr/>
          </p:nvSpPr>
          <p:spPr>
            <a:xfrm>
              <a:off x="253017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29" name="tx829"/>
            <p:cNvSpPr/>
            <p:nvPr/>
          </p:nvSpPr>
          <p:spPr>
            <a:xfrm>
              <a:off x="277211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0" name="tx830"/>
            <p:cNvSpPr/>
            <p:nvPr/>
          </p:nvSpPr>
          <p:spPr>
            <a:xfrm>
              <a:off x="301405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31" name="tx831"/>
            <p:cNvSpPr/>
            <p:nvPr/>
          </p:nvSpPr>
          <p:spPr>
            <a:xfrm>
              <a:off x="325599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32" name="tx832"/>
            <p:cNvSpPr/>
            <p:nvPr/>
          </p:nvSpPr>
          <p:spPr>
            <a:xfrm>
              <a:off x="349792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3" name="tx833"/>
            <p:cNvSpPr/>
            <p:nvPr/>
          </p:nvSpPr>
          <p:spPr>
            <a:xfrm>
              <a:off x="37398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34" name="tx834"/>
            <p:cNvSpPr/>
            <p:nvPr/>
          </p:nvSpPr>
          <p:spPr>
            <a:xfrm>
              <a:off x="3981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5" name="tx835"/>
            <p:cNvSpPr/>
            <p:nvPr/>
          </p:nvSpPr>
          <p:spPr>
            <a:xfrm>
              <a:off x="42237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36" name="tx836"/>
            <p:cNvSpPr/>
            <p:nvPr/>
          </p:nvSpPr>
          <p:spPr>
            <a:xfrm>
              <a:off x="446568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7" name="tx837"/>
            <p:cNvSpPr/>
            <p:nvPr/>
          </p:nvSpPr>
          <p:spPr>
            <a:xfrm>
              <a:off x="470762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8" name="tx838"/>
            <p:cNvSpPr/>
            <p:nvPr/>
          </p:nvSpPr>
          <p:spPr>
            <a:xfrm>
              <a:off x="494955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9" name="tx839"/>
            <p:cNvSpPr/>
            <p:nvPr/>
          </p:nvSpPr>
          <p:spPr>
            <a:xfrm>
              <a:off x="519149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0" name="tx840"/>
            <p:cNvSpPr/>
            <p:nvPr/>
          </p:nvSpPr>
          <p:spPr>
            <a:xfrm>
              <a:off x="543343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1" name="tx841"/>
            <p:cNvSpPr/>
            <p:nvPr/>
          </p:nvSpPr>
          <p:spPr>
            <a:xfrm>
              <a:off x="567537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2" name="tx842"/>
            <p:cNvSpPr/>
            <p:nvPr/>
          </p:nvSpPr>
          <p:spPr>
            <a:xfrm>
              <a:off x="591731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3" name="tx843"/>
            <p:cNvSpPr/>
            <p:nvPr/>
          </p:nvSpPr>
          <p:spPr>
            <a:xfrm>
              <a:off x="615925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4" name="tx844"/>
            <p:cNvSpPr/>
            <p:nvPr/>
          </p:nvSpPr>
          <p:spPr>
            <a:xfrm>
              <a:off x="64011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5" name="tx845"/>
            <p:cNvSpPr/>
            <p:nvPr/>
          </p:nvSpPr>
          <p:spPr>
            <a:xfrm>
              <a:off x="664312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46" name="tx846"/>
            <p:cNvSpPr/>
            <p:nvPr/>
          </p:nvSpPr>
          <p:spPr>
            <a:xfrm>
              <a:off x="688506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7" name="tx847"/>
            <p:cNvSpPr/>
            <p:nvPr/>
          </p:nvSpPr>
          <p:spPr>
            <a:xfrm>
              <a:off x="712700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48" name="tx848"/>
            <p:cNvSpPr/>
            <p:nvPr/>
          </p:nvSpPr>
          <p:spPr>
            <a:xfrm>
              <a:off x="736894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9" name="tx849"/>
            <p:cNvSpPr/>
            <p:nvPr/>
          </p:nvSpPr>
          <p:spPr>
            <a:xfrm>
              <a:off x="761087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50" name="tx850"/>
            <p:cNvSpPr/>
            <p:nvPr/>
          </p:nvSpPr>
          <p:spPr>
            <a:xfrm>
              <a:off x="7852817"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51" name="tx851"/>
            <p:cNvSpPr/>
            <p:nvPr/>
          </p:nvSpPr>
          <p:spPr>
            <a:xfrm>
              <a:off x="809475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2" name="tx852"/>
            <p:cNvSpPr/>
            <p:nvPr/>
          </p:nvSpPr>
          <p:spPr>
            <a:xfrm>
              <a:off x="8336694"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53" name="tx853"/>
            <p:cNvSpPr/>
            <p:nvPr/>
          </p:nvSpPr>
          <p:spPr>
            <a:xfrm>
              <a:off x="857863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4" name="tx854"/>
            <p:cNvSpPr/>
            <p:nvPr/>
          </p:nvSpPr>
          <p:spPr>
            <a:xfrm>
              <a:off x="253017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5" name="tx855"/>
            <p:cNvSpPr/>
            <p:nvPr/>
          </p:nvSpPr>
          <p:spPr>
            <a:xfrm>
              <a:off x="277211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6" name="tx856"/>
            <p:cNvSpPr/>
            <p:nvPr/>
          </p:nvSpPr>
          <p:spPr>
            <a:xfrm>
              <a:off x="301405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7" name="tx857"/>
            <p:cNvSpPr/>
            <p:nvPr/>
          </p:nvSpPr>
          <p:spPr>
            <a:xfrm>
              <a:off x="325599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8" name="tx858"/>
            <p:cNvSpPr/>
            <p:nvPr/>
          </p:nvSpPr>
          <p:spPr>
            <a:xfrm>
              <a:off x="349792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59" name="tx859"/>
            <p:cNvSpPr/>
            <p:nvPr/>
          </p:nvSpPr>
          <p:spPr>
            <a:xfrm>
              <a:off x="3739868"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0" name="tx860"/>
            <p:cNvSpPr/>
            <p:nvPr/>
          </p:nvSpPr>
          <p:spPr>
            <a:xfrm>
              <a:off x="3981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61" name="tx861"/>
            <p:cNvSpPr/>
            <p:nvPr/>
          </p:nvSpPr>
          <p:spPr>
            <a:xfrm>
              <a:off x="42237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2" name="tx862"/>
            <p:cNvSpPr/>
            <p:nvPr/>
          </p:nvSpPr>
          <p:spPr>
            <a:xfrm>
              <a:off x="446568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63" name="tx863"/>
            <p:cNvSpPr/>
            <p:nvPr/>
          </p:nvSpPr>
          <p:spPr>
            <a:xfrm>
              <a:off x="470762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4" name="tx864"/>
            <p:cNvSpPr/>
            <p:nvPr/>
          </p:nvSpPr>
          <p:spPr>
            <a:xfrm>
              <a:off x="494955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5" name="tx865"/>
            <p:cNvSpPr/>
            <p:nvPr/>
          </p:nvSpPr>
          <p:spPr>
            <a:xfrm>
              <a:off x="519149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66" name="tx866"/>
            <p:cNvSpPr/>
            <p:nvPr/>
          </p:nvSpPr>
          <p:spPr>
            <a:xfrm>
              <a:off x="543343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7" name="tx867"/>
            <p:cNvSpPr/>
            <p:nvPr/>
          </p:nvSpPr>
          <p:spPr>
            <a:xfrm>
              <a:off x="567537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8" name="tx868"/>
            <p:cNvSpPr/>
            <p:nvPr/>
          </p:nvSpPr>
          <p:spPr>
            <a:xfrm>
              <a:off x="591731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9" name="tx869"/>
            <p:cNvSpPr/>
            <p:nvPr/>
          </p:nvSpPr>
          <p:spPr>
            <a:xfrm>
              <a:off x="615925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0" name="tx870"/>
            <p:cNvSpPr/>
            <p:nvPr/>
          </p:nvSpPr>
          <p:spPr>
            <a:xfrm>
              <a:off x="64011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1" name="tx871"/>
            <p:cNvSpPr/>
            <p:nvPr/>
          </p:nvSpPr>
          <p:spPr>
            <a:xfrm>
              <a:off x="664312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2" name="tx872"/>
            <p:cNvSpPr/>
            <p:nvPr/>
          </p:nvSpPr>
          <p:spPr>
            <a:xfrm>
              <a:off x="688506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3" name="tx873"/>
            <p:cNvSpPr/>
            <p:nvPr/>
          </p:nvSpPr>
          <p:spPr>
            <a:xfrm>
              <a:off x="712700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4" name="tx874"/>
            <p:cNvSpPr/>
            <p:nvPr/>
          </p:nvSpPr>
          <p:spPr>
            <a:xfrm>
              <a:off x="736894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5" name="tx875"/>
            <p:cNvSpPr/>
            <p:nvPr/>
          </p:nvSpPr>
          <p:spPr>
            <a:xfrm>
              <a:off x="761087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6" name="tx876"/>
            <p:cNvSpPr/>
            <p:nvPr/>
          </p:nvSpPr>
          <p:spPr>
            <a:xfrm>
              <a:off x="785281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809475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8" name="tx878"/>
            <p:cNvSpPr/>
            <p:nvPr/>
          </p:nvSpPr>
          <p:spPr>
            <a:xfrm>
              <a:off x="833669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9" name="tx879"/>
            <p:cNvSpPr/>
            <p:nvPr/>
          </p:nvSpPr>
          <p:spPr>
            <a:xfrm>
              <a:off x="857863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80" name="tx880"/>
            <p:cNvSpPr/>
            <p:nvPr/>
          </p:nvSpPr>
          <p:spPr>
            <a:xfrm>
              <a:off x="519149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81" name="tx881"/>
            <p:cNvSpPr/>
            <p:nvPr/>
          </p:nvSpPr>
          <p:spPr>
            <a:xfrm>
              <a:off x="833669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82" name="tx882"/>
            <p:cNvSpPr/>
            <p:nvPr/>
          </p:nvSpPr>
          <p:spPr>
            <a:xfrm>
              <a:off x="857863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83" name="tx883"/>
            <p:cNvSpPr/>
            <p:nvPr/>
          </p:nvSpPr>
          <p:spPr>
            <a:xfrm>
              <a:off x="2530177"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84" name="tx884"/>
            <p:cNvSpPr/>
            <p:nvPr/>
          </p:nvSpPr>
          <p:spPr>
            <a:xfrm>
              <a:off x="2772115"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85" name="tx885"/>
            <p:cNvSpPr/>
            <p:nvPr/>
          </p:nvSpPr>
          <p:spPr>
            <a:xfrm>
              <a:off x="301405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6" name="tx886"/>
            <p:cNvSpPr/>
            <p:nvPr/>
          </p:nvSpPr>
          <p:spPr>
            <a:xfrm>
              <a:off x="3255991"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87" name="tx887"/>
            <p:cNvSpPr/>
            <p:nvPr/>
          </p:nvSpPr>
          <p:spPr>
            <a:xfrm>
              <a:off x="3497929"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88" name="tx888"/>
            <p:cNvSpPr/>
            <p:nvPr/>
          </p:nvSpPr>
          <p:spPr>
            <a:xfrm>
              <a:off x="37398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9" name="tx889"/>
            <p:cNvSpPr/>
            <p:nvPr/>
          </p:nvSpPr>
          <p:spPr>
            <a:xfrm>
              <a:off x="3981806"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90" name="tx890"/>
            <p:cNvSpPr/>
            <p:nvPr/>
          </p:nvSpPr>
          <p:spPr>
            <a:xfrm>
              <a:off x="4223744"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91" name="tx891"/>
            <p:cNvSpPr/>
            <p:nvPr/>
          </p:nvSpPr>
          <p:spPr>
            <a:xfrm>
              <a:off x="4465682"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92" name="tx892"/>
            <p:cNvSpPr/>
            <p:nvPr/>
          </p:nvSpPr>
          <p:spPr>
            <a:xfrm>
              <a:off x="470762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3" name="tx893"/>
            <p:cNvSpPr/>
            <p:nvPr/>
          </p:nvSpPr>
          <p:spPr>
            <a:xfrm>
              <a:off x="494955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4" name="tx894"/>
            <p:cNvSpPr/>
            <p:nvPr/>
          </p:nvSpPr>
          <p:spPr>
            <a:xfrm>
              <a:off x="5191497"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95" name="tx895"/>
            <p:cNvSpPr/>
            <p:nvPr/>
          </p:nvSpPr>
          <p:spPr>
            <a:xfrm>
              <a:off x="543343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6" name="tx896"/>
            <p:cNvSpPr/>
            <p:nvPr/>
          </p:nvSpPr>
          <p:spPr>
            <a:xfrm>
              <a:off x="567537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7" name="tx897"/>
            <p:cNvSpPr/>
            <p:nvPr/>
          </p:nvSpPr>
          <p:spPr>
            <a:xfrm>
              <a:off x="591731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8" name="tx898"/>
            <p:cNvSpPr/>
            <p:nvPr/>
          </p:nvSpPr>
          <p:spPr>
            <a:xfrm>
              <a:off x="615925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9" name="tx899"/>
            <p:cNvSpPr/>
            <p:nvPr/>
          </p:nvSpPr>
          <p:spPr>
            <a:xfrm>
              <a:off x="640118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00" name="tx900"/>
            <p:cNvSpPr/>
            <p:nvPr/>
          </p:nvSpPr>
          <p:spPr>
            <a:xfrm>
              <a:off x="664312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01" name="tx901"/>
            <p:cNvSpPr/>
            <p:nvPr/>
          </p:nvSpPr>
          <p:spPr>
            <a:xfrm>
              <a:off x="688506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2" name="tx902"/>
            <p:cNvSpPr/>
            <p:nvPr/>
          </p:nvSpPr>
          <p:spPr>
            <a:xfrm>
              <a:off x="712700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3" name="tx903"/>
            <p:cNvSpPr/>
            <p:nvPr/>
          </p:nvSpPr>
          <p:spPr>
            <a:xfrm>
              <a:off x="736894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04" name="tx904"/>
            <p:cNvSpPr/>
            <p:nvPr/>
          </p:nvSpPr>
          <p:spPr>
            <a:xfrm>
              <a:off x="761087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05" name="tx905"/>
            <p:cNvSpPr/>
            <p:nvPr/>
          </p:nvSpPr>
          <p:spPr>
            <a:xfrm>
              <a:off x="785281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6" name="tx906"/>
            <p:cNvSpPr/>
            <p:nvPr/>
          </p:nvSpPr>
          <p:spPr>
            <a:xfrm>
              <a:off x="8094756"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7" name="tx907"/>
            <p:cNvSpPr/>
            <p:nvPr/>
          </p:nvSpPr>
          <p:spPr>
            <a:xfrm>
              <a:off x="833669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08" name="tx908"/>
            <p:cNvSpPr/>
            <p:nvPr/>
          </p:nvSpPr>
          <p:spPr>
            <a:xfrm>
              <a:off x="857863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09" name="tx909"/>
            <p:cNvSpPr/>
            <p:nvPr/>
          </p:nvSpPr>
          <p:spPr>
            <a:xfrm>
              <a:off x="2530177"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0" name="tx910"/>
            <p:cNvSpPr/>
            <p:nvPr/>
          </p:nvSpPr>
          <p:spPr>
            <a:xfrm>
              <a:off x="373986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11" name="tx911"/>
            <p:cNvSpPr/>
            <p:nvPr/>
          </p:nvSpPr>
          <p:spPr>
            <a:xfrm>
              <a:off x="3981806"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2" name="tx912"/>
            <p:cNvSpPr/>
            <p:nvPr/>
          </p:nvSpPr>
          <p:spPr>
            <a:xfrm>
              <a:off x="4223744"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13" name="tx913"/>
            <p:cNvSpPr/>
            <p:nvPr/>
          </p:nvSpPr>
          <p:spPr>
            <a:xfrm>
              <a:off x="446568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4" name="tx914"/>
            <p:cNvSpPr/>
            <p:nvPr/>
          </p:nvSpPr>
          <p:spPr>
            <a:xfrm>
              <a:off x="4707620"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15" name="tx915"/>
            <p:cNvSpPr/>
            <p:nvPr/>
          </p:nvSpPr>
          <p:spPr>
            <a:xfrm>
              <a:off x="494955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6" name="tx916"/>
            <p:cNvSpPr/>
            <p:nvPr/>
          </p:nvSpPr>
          <p:spPr>
            <a:xfrm>
              <a:off x="5191497"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17" name="tx917"/>
            <p:cNvSpPr/>
            <p:nvPr/>
          </p:nvSpPr>
          <p:spPr>
            <a:xfrm>
              <a:off x="543343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18" name="tx918"/>
            <p:cNvSpPr/>
            <p:nvPr/>
          </p:nvSpPr>
          <p:spPr>
            <a:xfrm>
              <a:off x="5675373"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19" name="tx919"/>
            <p:cNvSpPr/>
            <p:nvPr/>
          </p:nvSpPr>
          <p:spPr>
            <a:xfrm>
              <a:off x="615925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20" name="tx920"/>
            <p:cNvSpPr/>
            <p:nvPr/>
          </p:nvSpPr>
          <p:spPr>
            <a:xfrm>
              <a:off x="64011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21" name="tx921"/>
            <p:cNvSpPr/>
            <p:nvPr/>
          </p:nvSpPr>
          <p:spPr>
            <a:xfrm>
              <a:off x="6643126"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22" name="tx922"/>
            <p:cNvSpPr/>
            <p:nvPr/>
          </p:nvSpPr>
          <p:spPr>
            <a:xfrm>
              <a:off x="6885064"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3" name="tx923"/>
            <p:cNvSpPr/>
            <p:nvPr/>
          </p:nvSpPr>
          <p:spPr>
            <a:xfrm>
              <a:off x="712700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4" name="tx924"/>
            <p:cNvSpPr/>
            <p:nvPr/>
          </p:nvSpPr>
          <p:spPr>
            <a:xfrm>
              <a:off x="736894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25" name="tx925"/>
            <p:cNvSpPr/>
            <p:nvPr/>
          </p:nvSpPr>
          <p:spPr>
            <a:xfrm>
              <a:off x="785281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26" name="tx926"/>
            <p:cNvSpPr/>
            <p:nvPr/>
          </p:nvSpPr>
          <p:spPr>
            <a:xfrm>
              <a:off x="809475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7" name="tx927"/>
            <p:cNvSpPr/>
            <p:nvPr/>
          </p:nvSpPr>
          <p:spPr>
            <a:xfrm>
              <a:off x="833669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857863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9" name="tx929"/>
            <p:cNvSpPr/>
            <p:nvPr/>
          </p:nvSpPr>
          <p:spPr>
            <a:xfrm>
              <a:off x="3497929"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30" name="tx930"/>
            <p:cNvSpPr/>
            <p:nvPr/>
          </p:nvSpPr>
          <p:spPr>
            <a:xfrm>
              <a:off x="3739868"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1" name="tx931"/>
            <p:cNvSpPr/>
            <p:nvPr/>
          </p:nvSpPr>
          <p:spPr>
            <a:xfrm>
              <a:off x="3981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32" name="tx932"/>
            <p:cNvSpPr/>
            <p:nvPr/>
          </p:nvSpPr>
          <p:spPr>
            <a:xfrm>
              <a:off x="42237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33" name="tx933"/>
            <p:cNvSpPr/>
            <p:nvPr/>
          </p:nvSpPr>
          <p:spPr>
            <a:xfrm>
              <a:off x="4465682"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34" name="tx934"/>
            <p:cNvSpPr/>
            <p:nvPr/>
          </p:nvSpPr>
          <p:spPr>
            <a:xfrm>
              <a:off x="4707620"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5" name="tx935"/>
            <p:cNvSpPr/>
            <p:nvPr/>
          </p:nvSpPr>
          <p:spPr>
            <a:xfrm>
              <a:off x="494955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6" name="tx936"/>
            <p:cNvSpPr/>
            <p:nvPr/>
          </p:nvSpPr>
          <p:spPr>
            <a:xfrm>
              <a:off x="5191497"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37" name="tx937"/>
            <p:cNvSpPr/>
            <p:nvPr/>
          </p:nvSpPr>
          <p:spPr>
            <a:xfrm>
              <a:off x="543343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38" name="tx938"/>
            <p:cNvSpPr/>
            <p:nvPr/>
          </p:nvSpPr>
          <p:spPr>
            <a:xfrm>
              <a:off x="567537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39" name="tx939"/>
            <p:cNvSpPr/>
            <p:nvPr/>
          </p:nvSpPr>
          <p:spPr>
            <a:xfrm>
              <a:off x="591731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40" name="tx940"/>
            <p:cNvSpPr/>
            <p:nvPr/>
          </p:nvSpPr>
          <p:spPr>
            <a:xfrm>
              <a:off x="615925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1" name="tx941"/>
            <p:cNvSpPr/>
            <p:nvPr/>
          </p:nvSpPr>
          <p:spPr>
            <a:xfrm>
              <a:off x="64011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2" name="tx942"/>
            <p:cNvSpPr/>
            <p:nvPr/>
          </p:nvSpPr>
          <p:spPr>
            <a:xfrm>
              <a:off x="664312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3" name="tx943"/>
            <p:cNvSpPr/>
            <p:nvPr/>
          </p:nvSpPr>
          <p:spPr>
            <a:xfrm>
              <a:off x="688506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4" name="tx944"/>
            <p:cNvSpPr/>
            <p:nvPr/>
          </p:nvSpPr>
          <p:spPr>
            <a:xfrm>
              <a:off x="7127003"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45" name="tx945"/>
            <p:cNvSpPr/>
            <p:nvPr/>
          </p:nvSpPr>
          <p:spPr>
            <a:xfrm>
              <a:off x="736894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46" name="tx946"/>
            <p:cNvSpPr/>
            <p:nvPr/>
          </p:nvSpPr>
          <p:spPr>
            <a:xfrm>
              <a:off x="7610879"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47" name="tx947"/>
            <p:cNvSpPr/>
            <p:nvPr/>
          </p:nvSpPr>
          <p:spPr>
            <a:xfrm>
              <a:off x="785281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48" name="tx948"/>
            <p:cNvSpPr/>
            <p:nvPr/>
          </p:nvSpPr>
          <p:spPr>
            <a:xfrm>
              <a:off x="809475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49" name="tx949"/>
            <p:cNvSpPr/>
            <p:nvPr/>
          </p:nvSpPr>
          <p:spPr>
            <a:xfrm>
              <a:off x="8336694"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50" name="tx950"/>
            <p:cNvSpPr/>
            <p:nvPr/>
          </p:nvSpPr>
          <p:spPr>
            <a:xfrm>
              <a:off x="857863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1" name="tx951"/>
            <p:cNvSpPr/>
            <p:nvPr/>
          </p:nvSpPr>
          <p:spPr>
            <a:xfrm>
              <a:off x="301405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2" name="tx952"/>
            <p:cNvSpPr/>
            <p:nvPr/>
          </p:nvSpPr>
          <p:spPr>
            <a:xfrm>
              <a:off x="325599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3" name="tx953"/>
            <p:cNvSpPr/>
            <p:nvPr/>
          </p:nvSpPr>
          <p:spPr>
            <a:xfrm>
              <a:off x="3497929"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4" name="tx954"/>
            <p:cNvSpPr/>
            <p:nvPr/>
          </p:nvSpPr>
          <p:spPr>
            <a:xfrm>
              <a:off x="37398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5" name="tx955"/>
            <p:cNvSpPr/>
            <p:nvPr/>
          </p:nvSpPr>
          <p:spPr>
            <a:xfrm>
              <a:off x="3981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56" name="tx956"/>
            <p:cNvSpPr/>
            <p:nvPr/>
          </p:nvSpPr>
          <p:spPr>
            <a:xfrm>
              <a:off x="42237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44656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8" name="tx958"/>
            <p:cNvSpPr/>
            <p:nvPr/>
          </p:nvSpPr>
          <p:spPr>
            <a:xfrm>
              <a:off x="494955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9" name="tx959"/>
            <p:cNvSpPr/>
            <p:nvPr/>
          </p:nvSpPr>
          <p:spPr>
            <a:xfrm>
              <a:off x="519149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60" name="tx960"/>
            <p:cNvSpPr/>
            <p:nvPr/>
          </p:nvSpPr>
          <p:spPr>
            <a:xfrm>
              <a:off x="5433435"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1" name="tx961"/>
            <p:cNvSpPr/>
            <p:nvPr/>
          </p:nvSpPr>
          <p:spPr>
            <a:xfrm>
              <a:off x="567537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62" name="tx962"/>
            <p:cNvSpPr/>
            <p:nvPr/>
          </p:nvSpPr>
          <p:spPr>
            <a:xfrm>
              <a:off x="5917312"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3" name="tx963"/>
            <p:cNvSpPr/>
            <p:nvPr/>
          </p:nvSpPr>
          <p:spPr>
            <a:xfrm>
              <a:off x="615925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64" name="tx964"/>
            <p:cNvSpPr/>
            <p:nvPr/>
          </p:nvSpPr>
          <p:spPr>
            <a:xfrm>
              <a:off x="6401188"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5" name="tx965"/>
            <p:cNvSpPr/>
            <p:nvPr/>
          </p:nvSpPr>
          <p:spPr>
            <a:xfrm>
              <a:off x="6643126"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6" name="tx966"/>
            <p:cNvSpPr/>
            <p:nvPr/>
          </p:nvSpPr>
          <p:spPr>
            <a:xfrm>
              <a:off x="688506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7" name="tx967"/>
            <p:cNvSpPr/>
            <p:nvPr/>
          </p:nvSpPr>
          <p:spPr>
            <a:xfrm>
              <a:off x="7127003"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8" name="tx968"/>
            <p:cNvSpPr/>
            <p:nvPr/>
          </p:nvSpPr>
          <p:spPr>
            <a:xfrm>
              <a:off x="736894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9" name="tx969"/>
            <p:cNvSpPr/>
            <p:nvPr/>
          </p:nvSpPr>
          <p:spPr>
            <a:xfrm>
              <a:off x="7610879"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70" name="tx970"/>
            <p:cNvSpPr/>
            <p:nvPr/>
          </p:nvSpPr>
          <p:spPr>
            <a:xfrm>
              <a:off x="785281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1" name="tx971"/>
            <p:cNvSpPr/>
            <p:nvPr/>
          </p:nvSpPr>
          <p:spPr>
            <a:xfrm>
              <a:off x="809475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2" name="tx972"/>
            <p:cNvSpPr/>
            <p:nvPr/>
          </p:nvSpPr>
          <p:spPr>
            <a:xfrm>
              <a:off x="8336694"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3" name="tx973"/>
            <p:cNvSpPr/>
            <p:nvPr/>
          </p:nvSpPr>
          <p:spPr>
            <a:xfrm>
              <a:off x="8578632"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4" name="tx974"/>
            <p:cNvSpPr/>
            <p:nvPr/>
          </p:nvSpPr>
          <p:spPr>
            <a:xfrm>
              <a:off x="422374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75" name="tx975"/>
            <p:cNvSpPr/>
            <p:nvPr/>
          </p:nvSpPr>
          <p:spPr>
            <a:xfrm>
              <a:off x="446568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6" name="tx976"/>
            <p:cNvSpPr/>
            <p:nvPr/>
          </p:nvSpPr>
          <p:spPr>
            <a:xfrm>
              <a:off x="470762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77" name="tx977"/>
            <p:cNvSpPr/>
            <p:nvPr/>
          </p:nvSpPr>
          <p:spPr>
            <a:xfrm>
              <a:off x="494955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8" name="tx978"/>
            <p:cNvSpPr/>
            <p:nvPr/>
          </p:nvSpPr>
          <p:spPr>
            <a:xfrm>
              <a:off x="519149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79" name="tx979"/>
            <p:cNvSpPr/>
            <p:nvPr/>
          </p:nvSpPr>
          <p:spPr>
            <a:xfrm>
              <a:off x="5433435"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0" name="tx980"/>
            <p:cNvSpPr/>
            <p:nvPr/>
          </p:nvSpPr>
          <p:spPr>
            <a:xfrm>
              <a:off x="567537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1" name="tx981"/>
            <p:cNvSpPr/>
            <p:nvPr/>
          </p:nvSpPr>
          <p:spPr>
            <a:xfrm>
              <a:off x="591731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2" name="tx982"/>
            <p:cNvSpPr/>
            <p:nvPr/>
          </p:nvSpPr>
          <p:spPr>
            <a:xfrm>
              <a:off x="615925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3" name="tx983"/>
            <p:cNvSpPr/>
            <p:nvPr/>
          </p:nvSpPr>
          <p:spPr>
            <a:xfrm>
              <a:off x="6401188"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4" name="tx984"/>
            <p:cNvSpPr/>
            <p:nvPr/>
          </p:nvSpPr>
          <p:spPr>
            <a:xfrm>
              <a:off x="664312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5" name="tx985"/>
            <p:cNvSpPr/>
            <p:nvPr/>
          </p:nvSpPr>
          <p:spPr>
            <a:xfrm>
              <a:off x="6885064"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6" name="tx986"/>
            <p:cNvSpPr/>
            <p:nvPr/>
          </p:nvSpPr>
          <p:spPr>
            <a:xfrm>
              <a:off x="712700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7" name="tx987"/>
            <p:cNvSpPr/>
            <p:nvPr/>
          </p:nvSpPr>
          <p:spPr>
            <a:xfrm>
              <a:off x="736894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8" name="tx988"/>
            <p:cNvSpPr/>
            <p:nvPr/>
          </p:nvSpPr>
          <p:spPr>
            <a:xfrm>
              <a:off x="761087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9" name="tx989"/>
            <p:cNvSpPr/>
            <p:nvPr/>
          </p:nvSpPr>
          <p:spPr>
            <a:xfrm>
              <a:off x="785281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90" name="tx990"/>
            <p:cNvSpPr/>
            <p:nvPr/>
          </p:nvSpPr>
          <p:spPr>
            <a:xfrm>
              <a:off x="809475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1" name="tx991"/>
            <p:cNvSpPr/>
            <p:nvPr/>
          </p:nvSpPr>
          <p:spPr>
            <a:xfrm>
              <a:off x="833669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2" name="tx992"/>
            <p:cNvSpPr/>
            <p:nvPr/>
          </p:nvSpPr>
          <p:spPr>
            <a:xfrm>
              <a:off x="857863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93" name="tx993"/>
            <p:cNvSpPr/>
            <p:nvPr/>
          </p:nvSpPr>
          <p:spPr>
            <a:xfrm>
              <a:off x="470762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4" name="tx994"/>
            <p:cNvSpPr/>
            <p:nvPr/>
          </p:nvSpPr>
          <p:spPr>
            <a:xfrm>
              <a:off x="736894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5" name="tx995"/>
            <p:cNvSpPr/>
            <p:nvPr/>
          </p:nvSpPr>
          <p:spPr>
            <a:xfrm>
              <a:off x="325599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6" name="tx996"/>
            <p:cNvSpPr/>
            <p:nvPr/>
          </p:nvSpPr>
          <p:spPr>
            <a:xfrm>
              <a:off x="3739868" y="180720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97" name="tx997"/>
            <p:cNvSpPr/>
            <p:nvPr/>
          </p:nvSpPr>
          <p:spPr>
            <a:xfrm>
              <a:off x="3981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8" name="tx998"/>
            <p:cNvSpPr/>
            <p:nvPr/>
          </p:nvSpPr>
          <p:spPr>
            <a:xfrm>
              <a:off x="42237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99" name="tx999"/>
            <p:cNvSpPr/>
            <p:nvPr/>
          </p:nvSpPr>
          <p:spPr>
            <a:xfrm>
              <a:off x="4465682" y="180820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0" name="tx1000"/>
            <p:cNvSpPr/>
            <p:nvPr/>
          </p:nvSpPr>
          <p:spPr>
            <a:xfrm>
              <a:off x="470762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01" name="tx1001"/>
            <p:cNvSpPr/>
            <p:nvPr/>
          </p:nvSpPr>
          <p:spPr>
            <a:xfrm>
              <a:off x="494955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02" name="tx1002"/>
            <p:cNvSpPr/>
            <p:nvPr/>
          </p:nvSpPr>
          <p:spPr>
            <a:xfrm>
              <a:off x="519149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3" name="tx1003"/>
            <p:cNvSpPr/>
            <p:nvPr/>
          </p:nvSpPr>
          <p:spPr>
            <a:xfrm>
              <a:off x="5433435"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04" name="tx1004"/>
            <p:cNvSpPr/>
            <p:nvPr/>
          </p:nvSpPr>
          <p:spPr>
            <a:xfrm>
              <a:off x="567537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5" name="tx1005"/>
            <p:cNvSpPr/>
            <p:nvPr/>
          </p:nvSpPr>
          <p:spPr>
            <a:xfrm>
              <a:off x="591731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6" name="tx1006"/>
            <p:cNvSpPr/>
            <p:nvPr/>
          </p:nvSpPr>
          <p:spPr>
            <a:xfrm>
              <a:off x="615925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6401188"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08" name="tx1008"/>
            <p:cNvSpPr/>
            <p:nvPr/>
          </p:nvSpPr>
          <p:spPr>
            <a:xfrm>
              <a:off x="664312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9" name="tx1009"/>
            <p:cNvSpPr/>
            <p:nvPr/>
          </p:nvSpPr>
          <p:spPr>
            <a:xfrm>
              <a:off x="688506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712700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1" name="tx1011"/>
            <p:cNvSpPr/>
            <p:nvPr/>
          </p:nvSpPr>
          <p:spPr>
            <a:xfrm>
              <a:off x="736894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12" name="tx1012"/>
            <p:cNvSpPr/>
            <p:nvPr/>
          </p:nvSpPr>
          <p:spPr>
            <a:xfrm>
              <a:off x="761087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13" name="tx1013"/>
            <p:cNvSpPr/>
            <p:nvPr/>
          </p:nvSpPr>
          <p:spPr>
            <a:xfrm>
              <a:off x="785281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4" name="tx1014"/>
            <p:cNvSpPr/>
            <p:nvPr/>
          </p:nvSpPr>
          <p:spPr>
            <a:xfrm>
              <a:off x="809475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5" name="tx1015"/>
            <p:cNvSpPr/>
            <p:nvPr/>
          </p:nvSpPr>
          <p:spPr>
            <a:xfrm>
              <a:off x="833669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6" name="tx1016"/>
            <p:cNvSpPr/>
            <p:nvPr/>
          </p:nvSpPr>
          <p:spPr>
            <a:xfrm>
              <a:off x="857863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7" name="tx1017"/>
            <p:cNvSpPr/>
            <p:nvPr/>
          </p:nvSpPr>
          <p:spPr>
            <a:xfrm>
              <a:off x="301405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18" name="tx1018"/>
            <p:cNvSpPr/>
            <p:nvPr/>
          </p:nvSpPr>
          <p:spPr>
            <a:xfrm>
              <a:off x="325599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9" name="tx1019"/>
            <p:cNvSpPr/>
            <p:nvPr/>
          </p:nvSpPr>
          <p:spPr>
            <a:xfrm>
              <a:off x="349792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20" name="tx1020"/>
            <p:cNvSpPr/>
            <p:nvPr/>
          </p:nvSpPr>
          <p:spPr>
            <a:xfrm>
              <a:off x="3739868" y="1986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21" name="tx1021"/>
            <p:cNvSpPr/>
            <p:nvPr/>
          </p:nvSpPr>
          <p:spPr>
            <a:xfrm>
              <a:off x="3981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22" name="tx1022"/>
            <p:cNvSpPr/>
            <p:nvPr/>
          </p:nvSpPr>
          <p:spPr>
            <a:xfrm>
              <a:off x="42237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23" name="tx1023"/>
            <p:cNvSpPr/>
            <p:nvPr/>
          </p:nvSpPr>
          <p:spPr>
            <a:xfrm>
              <a:off x="4465682"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4" name="tx1024"/>
            <p:cNvSpPr/>
            <p:nvPr/>
          </p:nvSpPr>
          <p:spPr>
            <a:xfrm>
              <a:off x="470762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25" name="tx1025"/>
            <p:cNvSpPr/>
            <p:nvPr/>
          </p:nvSpPr>
          <p:spPr>
            <a:xfrm>
              <a:off x="494955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6" name="tx1026"/>
            <p:cNvSpPr/>
            <p:nvPr/>
          </p:nvSpPr>
          <p:spPr>
            <a:xfrm>
              <a:off x="519149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27" name="tx1027"/>
            <p:cNvSpPr/>
            <p:nvPr/>
          </p:nvSpPr>
          <p:spPr>
            <a:xfrm>
              <a:off x="543343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8" name="tx1028"/>
            <p:cNvSpPr/>
            <p:nvPr/>
          </p:nvSpPr>
          <p:spPr>
            <a:xfrm>
              <a:off x="567537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9" name="tx1029"/>
            <p:cNvSpPr/>
            <p:nvPr/>
          </p:nvSpPr>
          <p:spPr>
            <a:xfrm>
              <a:off x="591731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30" name="tx1030"/>
            <p:cNvSpPr/>
            <p:nvPr/>
          </p:nvSpPr>
          <p:spPr>
            <a:xfrm>
              <a:off x="615925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1" name="tx1031"/>
            <p:cNvSpPr/>
            <p:nvPr/>
          </p:nvSpPr>
          <p:spPr>
            <a:xfrm>
              <a:off x="64011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32" name="tx1032"/>
            <p:cNvSpPr/>
            <p:nvPr/>
          </p:nvSpPr>
          <p:spPr>
            <a:xfrm>
              <a:off x="664312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33" name="tx1033"/>
            <p:cNvSpPr/>
            <p:nvPr/>
          </p:nvSpPr>
          <p:spPr>
            <a:xfrm>
              <a:off x="688506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4" name="tx1034"/>
            <p:cNvSpPr/>
            <p:nvPr/>
          </p:nvSpPr>
          <p:spPr>
            <a:xfrm>
              <a:off x="712700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35" name="tx1035"/>
            <p:cNvSpPr/>
            <p:nvPr/>
          </p:nvSpPr>
          <p:spPr>
            <a:xfrm>
              <a:off x="736894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6" name="tx1036"/>
            <p:cNvSpPr/>
            <p:nvPr/>
          </p:nvSpPr>
          <p:spPr>
            <a:xfrm>
              <a:off x="761087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7" name="tx1037"/>
            <p:cNvSpPr/>
            <p:nvPr/>
          </p:nvSpPr>
          <p:spPr>
            <a:xfrm>
              <a:off x="785281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8" name="tx1038"/>
            <p:cNvSpPr/>
            <p:nvPr/>
          </p:nvSpPr>
          <p:spPr>
            <a:xfrm>
              <a:off x="809475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9" name="tx1039"/>
            <p:cNvSpPr/>
            <p:nvPr/>
          </p:nvSpPr>
          <p:spPr>
            <a:xfrm>
              <a:off x="833669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40" name="tx1040"/>
            <p:cNvSpPr/>
            <p:nvPr/>
          </p:nvSpPr>
          <p:spPr>
            <a:xfrm>
              <a:off x="857863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41" name="tx1041"/>
            <p:cNvSpPr/>
            <p:nvPr/>
          </p:nvSpPr>
          <p:spPr>
            <a:xfrm>
              <a:off x="253017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2" name="tx1042"/>
            <p:cNvSpPr/>
            <p:nvPr/>
          </p:nvSpPr>
          <p:spPr>
            <a:xfrm>
              <a:off x="2772115"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3" name="tx1043"/>
            <p:cNvSpPr/>
            <p:nvPr/>
          </p:nvSpPr>
          <p:spPr>
            <a:xfrm>
              <a:off x="301405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4" name="tx1044"/>
            <p:cNvSpPr/>
            <p:nvPr/>
          </p:nvSpPr>
          <p:spPr>
            <a:xfrm>
              <a:off x="325599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45" name="tx1045"/>
            <p:cNvSpPr/>
            <p:nvPr/>
          </p:nvSpPr>
          <p:spPr>
            <a:xfrm>
              <a:off x="349792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37398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7" name="tx1047"/>
            <p:cNvSpPr/>
            <p:nvPr/>
          </p:nvSpPr>
          <p:spPr>
            <a:xfrm>
              <a:off x="3981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8" name="tx1048"/>
            <p:cNvSpPr/>
            <p:nvPr/>
          </p:nvSpPr>
          <p:spPr>
            <a:xfrm>
              <a:off x="42237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9" name="tx1049"/>
            <p:cNvSpPr/>
            <p:nvPr/>
          </p:nvSpPr>
          <p:spPr>
            <a:xfrm>
              <a:off x="4465682"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470762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1" name="tx1051"/>
            <p:cNvSpPr/>
            <p:nvPr/>
          </p:nvSpPr>
          <p:spPr>
            <a:xfrm>
              <a:off x="494955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2" name="tx1052"/>
            <p:cNvSpPr/>
            <p:nvPr/>
          </p:nvSpPr>
          <p:spPr>
            <a:xfrm>
              <a:off x="519149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3" name="tx1053"/>
            <p:cNvSpPr/>
            <p:nvPr/>
          </p:nvSpPr>
          <p:spPr>
            <a:xfrm>
              <a:off x="543343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4" name="tx1054"/>
            <p:cNvSpPr/>
            <p:nvPr/>
          </p:nvSpPr>
          <p:spPr>
            <a:xfrm>
              <a:off x="567537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5" name="tx1055"/>
            <p:cNvSpPr/>
            <p:nvPr/>
          </p:nvSpPr>
          <p:spPr>
            <a:xfrm>
              <a:off x="591731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6" name="tx1056"/>
            <p:cNvSpPr/>
            <p:nvPr/>
          </p:nvSpPr>
          <p:spPr>
            <a:xfrm>
              <a:off x="6159250"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7" name="tx1057"/>
            <p:cNvSpPr/>
            <p:nvPr/>
          </p:nvSpPr>
          <p:spPr>
            <a:xfrm>
              <a:off x="6401188"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8" name="tx1058"/>
            <p:cNvSpPr/>
            <p:nvPr/>
          </p:nvSpPr>
          <p:spPr>
            <a:xfrm>
              <a:off x="664312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9" name="tx1059"/>
            <p:cNvSpPr/>
            <p:nvPr/>
          </p:nvSpPr>
          <p:spPr>
            <a:xfrm>
              <a:off x="688506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60" name="tx1060"/>
            <p:cNvSpPr/>
            <p:nvPr/>
          </p:nvSpPr>
          <p:spPr>
            <a:xfrm>
              <a:off x="712700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61" name="tx1061"/>
            <p:cNvSpPr/>
            <p:nvPr/>
          </p:nvSpPr>
          <p:spPr>
            <a:xfrm>
              <a:off x="736894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2" name="tx1062"/>
            <p:cNvSpPr/>
            <p:nvPr/>
          </p:nvSpPr>
          <p:spPr>
            <a:xfrm>
              <a:off x="7610879" y="234796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63" name="tx1063"/>
            <p:cNvSpPr/>
            <p:nvPr/>
          </p:nvSpPr>
          <p:spPr>
            <a:xfrm>
              <a:off x="785281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4" name="tx1064"/>
            <p:cNvSpPr/>
            <p:nvPr/>
          </p:nvSpPr>
          <p:spPr>
            <a:xfrm>
              <a:off x="809475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5" name="tx1065"/>
            <p:cNvSpPr/>
            <p:nvPr/>
          </p:nvSpPr>
          <p:spPr>
            <a:xfrm>
              <a:off x="833669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6" name="tx1066"/>
            <p:cNvSpPr/>
            <p:nvPr/>
          </p:nvSpPr>
          <p:spPr>
            <a:xfrm>
              <a:off x="857863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7" name="tx1067"/>
            <p:cNvSpPr/>
            <p:nvPr/>
          </p:nvSpPr>
          <p:spPr>
            <a:xfrm>
              <a:off x="325599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68" name="tx1068"/>
            <p:cNvSpPr/>
            <p:nvPr/>
          </p:nvSpPr>
          <p:spPr>
            <a:xfrm>
              <a:off x="349792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69" name="tx1069"/>
            <p:cNvSpPr/>
            <p:nvPr/>
          </p:nvSpPr>
          <p:spPr>
            <a:xfrm>
              <a:off x="373986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70" name="tx1070"/>
            <p:cNvSpPr/>
            <p:nvPr/>
          </p:nvSpPr>
          <p:spPr>
            <a:xfrm>
              <a:off x="3981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71" name="tx1071"/>
            <p:cNvSpPr/>
            <p:nvPr/>
          </p:nvSpPr>
          <p:spPr>
            <a:xfrm>
              <a:off x="4223744"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2" name="tx1072"/>
            <p:cNvSpPr/>
            <p:nvPr/>
          </p:nvSpPr>
          <p:spPr>
            <a:xfrm>
              <a:off x="4465682"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73" name="tx1073"/>
            <p:cNvSpPr/>
            <p:nvPr/>
          </p:nvSpPr>
          <p:spPr>
            <a:xfrm>
              <a:off x="470762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74" name="tx1074"/>
            <p:cNvSpPr/>
            <p:nvPr/>
          </p:nvSpPr>
          <p:spPr>
            <a:xfrm>
              <a:off x="494955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75" name="tx1075"/>
            <p:cNvSpPr/>
            <p:nvPr/>
          </p:nvSpPr>
          <p:spPr>
            <a:xfrm>
              <a:off x="5191497"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6" name="tx1076"/>
            <p:cNvSpPr/>
            <p:nvPr/>
          </p:nvSpPr>
          <p:spPr>
            <a:xfrm>
              <a:off x="5433435"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7" name="tx1077"/>
            <p:cNvSpPr/>
            <p:nvPr/>
          </p:nvSpPr>
          <p:spPr>
            <a:xfrm>
              <a:off x="5675373"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8" name="tx1078"/>
            <p:cNvSpPr/>
            <p:nvPr/>
          </p:nvSpPr>
          <p:spPr>
            <a:xfrm>
              <a:off x="5917312"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79" name="tx1079"/>
            <p:cNvSpPr/>
            <p:nvPr/>
          </p:nvSpPr>
          <p:spPr>
            <a:xfrm>
              <a:off x="6159250"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80" name="tx1080"/>
            <p:cNvSpPr/>
            <p:nvPr/>
          </p:nvSpPr>
          <p:spPr>
            <a:xfrm>
              <a:off x="6401188"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81" name="tx1081"/>
            <p:cNvSpPr/>
            <p:nvPr/>
          </p:nvSpPr>
          <p:spPr>
            <a:xfrm>
              <a:off x="664312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2" name="tx1082"/>
            <p:cNvSpPr/>
            <p:nvPr/>
          </p:nvSpPr>
          <p:spPr>
            <a:xfrm>
              <a:off x="6885064"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83" name="tx1083"/>
            <p:cNvSpPr/>
            <p:nvPr/>
          </p:nvSpPr>
          <p:spPr>
            <a:xfrm>
              <a:off x="712700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4" name="tx1084"/>
            <p:cNvSpPr/>
            <p:nvPr/>
          </p:nvSpPr>
          <p:spPr>
            <a:xfrm>
              <a:off x="736894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85" name="tx1085"/>
            <p:cNvSpPr/>
            <p:nvPr/>
          </p:nvSpPr>
          <p:spPr>
            <a:xfrm>
              <a:off x="761087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6" name="tx1086"/>
            <p:cNvSpPr/>
            <p:nvPr/>
          </p:nvSpPr>
          <p:spPr>
            <a:xfrm>
              <a:off x="785281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7" name="tx1087"/>
            <p:cNvSpPr/>
            <p:nvPr/>
          </p:nvSpPr>
          <p:spPr>
            <a:xfrm>
              <a:off x="809475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8" name="tx1088"/>
            <p:cNvSpPr/>
            <p:nvPr/>
          </p:nvSpPr>
          <p:spPr>
            <a:xfrm>
              <a:off x="833669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9" name="tx1089"/>
            <p:cNvSpPr/>
            <p:nvPr/>
          </p:nvSpPr>
          <p:spPr>
            <a:xfrm>
              <a:off x="857863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90" name="tx1090"/>
            <p:cNvSpPr/>
            <p:nvPr/>
          </p:nvSpPr>
          <p:spPr>
            <a:xfrm>
              <a:off x="44656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1" name="tx1091"/>
            <p:cNvSpPr/>
            <p:nvPr/>
          </p:nvSpPr>
          <p:spPr>
            <a:xfrm>
              <a:off x="470762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92" name="tx1092"/>
            <p:cNvSpPr/>
            <p:nvPr/>
          </p:nvSpPr>
          <p:spPr>
            <a:xfrm>
              <a:off x="494955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93" name="tx1093"/>
            <p:cNvSpPr/>
            <p:nvPr/>
          </p:nvSpPr>
          <p:spPr>
            <a:xfrm>
              <a:off x="519149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4" name="tx1094"/>
            <p:cNvSpPr/>
            <p:nvPr/>
          </p:nvSpPr>
          <p:spPr>
            <a:xfrm>
              <a:off x="543343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95" name="tx1095"/>
            <p:cNvSpPr/>
            <p:nvPr/>
          </p:nvSpPr>
          <p:spPr>
            <a:xfrm>
              <a:off x="567537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96" name="tx1096"/>
            <p:cNvSpPr/>
            <p:nvPr/>
          </p:nvSpPr>
          <p:spPr>
            <a:xfrm>
              <a:off x="591731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97" name="tx1097"/>
            <p:cNvSpPr/>
            <p:nvPr/>
          </p:nvSpPr>
          <p:spPr>
            <a:xfrm>
              <a:off x="615925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98" name="tx1098"/>
            <p:cNvSpPr/>
            <p:nvPr/>
          </p:nvSpPr>
          <p:spPr>
            <a:xfrm>
              <a:off x="64011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9" name="tx1099"/>
            <p:cNvSpPr/>
            <p:nvPr/>
          </p:nvSpPr>
          <p:spPr>
            <a:xfrm>
              <a:off x="664312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0" name="tx1100"/>
            <p:cNvSpPr/>
            <p:nvPr/>
          </p:nvSpPr>
          <p:spPr>
            <a:xfrm>
              <a:off x="688506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1" name="tx1101"/>
            <p:cNvSpPr/>
            <p:nvPr/>
          </p:nvSpPr>
          <p:spPr>
            <a:xfrm>
              <a:off x="712700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2" name="tx1102"/>
            <p:cNvSpPr/>
            <p:nvPr/>
          </p:nvSpPr>
          <p:spPr>
            <a:xfrm>
              <a:off x="736894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3" name="tx1103"/>
            <p:cNvSpPr/>
            <p:nvPr/>
          </p:nvSpPr>
          <p:spPr>
            <a:xfrm>
              <a:off x="761087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4" name="tx1104"/>
            <p:cNvSpPr/>
            <p:nvPr/>
          </p:nvSpPr>
          <p:spPr>
            <a:xfrm>
              <a:off x="785281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5" name="tx1105"/>
            <p:cNvSpPr/>
            <p:nvPr/>
          </p:nvSpPr>
          <p:spPr>
            <a:xfrm>
              <a:off x="809475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6" name="tx1106"/>
            <p:cNvSpPr/>
            <p:nvPr/>
          </p:nvSpPr>
          <p:spPr>
            <a:xfrm>
              <a:off x="833669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7" name="tx1107"/>
            <p:cNvSpPr/>
            <p:nvPr/>
          </p:nvSpPr>
          <p:spPr>
            <a:xfrm>
              <a:off x="857863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8" name="tx1108"/>
            <p:cNvSpPr/>
            <p:nvPr/>
          </p:nvSpPr>
          <p:spPr>
            <a:xfrm>
              <a:off x="712700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09" name="tx1109"/>
            <p:cNvSpPr/>
            <p:nvPr/>
          </p:nvSpPr>
          <p:spPr>
            <a:xfrm>
              <a:off x="7368941" y="540424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10" name="tx1110"/>
            <p:cNvSpPr/>
            <p:nvPr/>
          </p:nvSpPr>
          <p:spPr>
            <a:xfrm>
              <a:off x="761087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1" name="tx1111"/>
            <p:cNvSpPr/>
            <p:nvPr/>
          </p:nvSpPr>
          <p:spPr>
            <a:xfrm>
              <a:off x="785281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2" name="tx1112"/>
            <p:cNvSpPr/>
            <p:nvPr/>
          </p:nvSpPr>
          <p:spPr>
            <a:xfrm>
              <a:off x="809475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3" name="tx1113"/>
            <p:cNvSpPr/>
            <p:nvPr/>
          </p:nvSpPr>
          <p:spPr>
            <a:xfrm>
              <a:off x="833669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4" name="tx1114"/>
            <p:cNvSpPr/>
            <p:nvPr/>
          </p:nvSpPr>
          <p:spPr>
            <a:xfrm>
              <a:off x="857863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5" name="tx1115"/>
            <p:cNvSpPr/>
            <p:nvPr/>
          </p:nvSpPr>
          <p:spPr>
            <a:xfrm>
              <a:off x="25301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16" name="tx1116"/>
            <p:cNvSpPr/>
            <p:nvPr/>
          </p:nvSpPr>
          <p:spPr>
            <a:xfrm>
              <a:off x="25301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7" name="tx1117"/>
            <p:cNvSpPr/>
            <p:nvPr/>
          </p:nvSpPr>
          <p:spPr>
            <a:xfrm>
              <a:off x="277211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8" name="tx1118"/>
            <p:cNvSpPr/>
            <p:nvPr/>
          </p:nvSpPr>
          <p:spPr>
            <a:xfrm>
              <a:off x="3014053"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9" name="tx1119"/>
            <p:cNvSpPr/>
            <p:nvPr/>
          </p:nvSpPr>
          <p:spPr>
            <a:xfrm>
              <a:off x="253017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20" name="tx1120"/>
            <p:cNvSpPr/>
            <p:nvPr/>
          </p:nvSpPr>
          <p:spPr>
            <a:xfrm>
              <a:off x="2772115"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21" name="tx1121"/>
            <p:cNvSpPr/>
            <p:nvPr/>
          </p:nvSpPr>
          <p:spPr>
            <a:xfrm>
              <a:off x="3014053"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22" name="tx1122"/>
            <p:cNvSpPr/>
            <p:nvPr/>
          </p:nvSpPr>
          <p:spPr>
            <a:xfrm>
              <a:off x="325599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3" name="tx1123"/>
            <p:cNvSpPr/>
            <p:nvPr/>
          </p:nvSpPr>
          <p:spPr>
            <a:xfrm>
              <a:off x="3497929" y="558522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4" name="tx1124"/>
            <p:cNvSpPr/>
            <p:nvPr/>
          </p:nvSpPr>
          <p:spPr>
            <a:xfrm>
              <a:off x="42237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5" name="tx1125"/>
            <p:cNvSpPr/>
            <p:nvPr/>
          </p:nvSpPr>
          <p:spPr>
            <a:xfrm>
              <a:off x="446568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26" name="tx1126"/>
            <p:cNvSpPr/>
            <p:nvPr/>
          </p:nvSpPr>
          <p:spPr>
            <a:xfrm>
              <a:off x="470762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27" name="tx1127"/>
            <p:cNvSpPr/>
            <p:nvPr/>
          </p:nvSpPr>
          <p:spPr>
            <a:xfrm>
              <a:off x="4949559"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28" name="tx1128"/>
            <p:cNvSpPr/>
            <p:nvPr/>
          </p:nvSpPr>
          <p:spPr>
            <a:xfrm>
              <a:off x="519149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9" name="tx1129"/>
            <p:cNvSpPr/>
            <p:nvPr/>
          </p:nvSpPr>
          <p:spPr>
            <a:xfrm>
              <a:off x="543343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30" name="tx1130"/>
            <p:cNvSpPr/>
            <p:nvPr/>
          </p:nvSpPr>
          <p:spPr>
            <a:xfrm>
              <a:off x="567537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31" name="tx1131"/>
            <p:cNvSpPr/>
            <p:nvPr/>
          </p:nvSpPr>
          <p:spPr>
            <a:xfrm>
              <a:off x="5917312"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32" name="tx1132"/>
            <p:cNvSpPr/>
            <p:nvPr/>
          </p:nvSpPr>
          <p:spPr>
            <a:xfrm>
              <a:off x="615925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33" name="tx1133"/>
            <p:cNvSpPr/>
            <p:nvPr/>
          </p:nvSpPr>
          <p:spPr>
            <a:xfrm>
              <a:off x="6401188"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34" name="tx1134"/>
            <p:cNvSpPr/>
            <p:nvPr/>
          </p:nvSpPr>
          <p:spPr>
            <a:xfrm>
              <a:off x="6643126"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35" name="tx1135"/>
            <p:cNvSpPr/>
            <p:nvPr/>
          </p:nvSpPr>
          <p:spPr>
            <a:xfrm>
              <a:off x="6885064"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36" name="tx1136"/>
            <p:cNvSpPr/>
            <p:nvPr/>
          </p:nvSpPr>
          <p:spPr>
            <a:xfrm>
              <a:off x="712700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37" name="tx1137"/>
            <p:cNvSpPr/>
            <p:nvPr/>
          </p:nvSpPr>
          <p:spPr>
            <a:xfrm>
              <a:off x="736894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38" name="tx1138"/>
            <p:cNvSpPr/>
            <p:nvPr/>
          </p:nvSpPr>
          <p:spPr>
            <a:xfrm>
              <a:off x="7610879"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39" name="tx1139"/>
            <p:cNvSpPr/>
            <p:nvPr/>
          </p:nvSpPr>
          <p:spPr>
            <a:xfrm>
              <a:off x="785281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140" name="tx1140"/>
            <p:cNvSpPr/>
            <p:nvPr/>
          </p:nvSpPr>
          <p:spPr>
            <a:xfrm>
              <a:off x="8094756"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41" name="tx1141"/>
            <p:cNvSpPr/>
            <p:nvPr/>
          </p:nvSpPr>
          <p:spPr>
            <a:xfrm>
              <a:off x="8336694"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42" name="tx1142"/>
            <p:cNvSpPr/>
            <p:nvPr/>
          </p:nvSpPr>
          <p:spPr>
            <a:xfrm>
              <a:off x="8578632"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43" name="tx1143"/>
            <p:cNvSpPr/>
            <p:nvPr/>
          </p:nvSpPr>
          <p:spPr>
            <a:xfrm>
              <a:off x="253017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44" name="tx1144"/>
            <p:cNvSpPr/>
            <p:nvPr/>
          </p:nvSpPr>
          <p:spPr>
            <a:xfrm>
              <a:off x="277211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45" name="tx1145"/>
            <p:cNvSpPr/>
            <p:nvPr/>
          </p:nvSpPr>
          <p:spPr>
            <a:xfrm>
              <a:off x="301405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46" name="tx1146"/>
            <p:cNvSpPr/>
            <p:nvPr/>
          </p:nvSpPr>
          <p:spPr>
            <a:xfrm>
              <a:off x="3255991"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47" name="tx1147"/>
            <p:cNvSpPr/>
            <p:nvPr/>
          </p:nvSpPr>
          <p:spPr>
            <a:xfrm>
              <a:off x="349792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148" name="tx1148"/>
            <p:cNvSpPr/>
            <p:nvPr/>
          </p:nvSpPr>
          <p:spPr>
            <a:xfrm>
              <a:off x="3739868"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49" name="tx1149"/>
            <p:cNvSpPr/>
            <p:nvPr/>
          </p:nvSpPr>
          <p:spPr>
            <a:xfrm>
              <a:off x="398180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50" name="tx1150"/>
            <p:cNvSpPr/>
            <p:nvPr/>
          </p:nvSpPr>
          <p:spPr>
            <a:xfrm>
              <a:off x="4223744"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151" name="tx1151"/>
            <p:cNvSpPr/>
            <p:nvPr/>
          </p:nvSpPr>
          <p:spPr>
            <a:xfrm>
              <a:off x="4465682"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52" name="tx1152"/>
            <p:cNvSpPr/>
            <p:nvPr/>
          </p:nvSpPr>
          <p:spPr>
            <a:xfrm>
              <a:off x="4707620"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53" name="tx1153"/>
            <p:cNvSpPr/>
            <p:nvPr/>
          </p:nvSpPr>
          <p:spPr>
            <a:xfrm>
              <a:off x="494955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54" name="tx1154"/>
            <p:cNvSpPr/>
            <p:nvPr/>
          </p:nvSpPr>
          <p:spPr>
            <a:xfrm>
              <a:off x="519149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55" name="tx1155"/>
            <p:cNvSpPr/>
            <p:nvPr/>
          </p:nvSpPr>
          <p:spPr>
            <a:xfrm>
              <a:off x="5675373"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56" name="tx1156"/>
            <p:cNvSpPr/>
            <p:nvPr/>
          </p:nvSpPr>
          <p:spPr>
            <a:xfrm>
              <a:off x="5917312"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57" name="tx1157"/>
            <p:cNvSpPr/>
            <p:nvPr/>
          </p:nvSpPr>
          <p:spPr>
            <a:xfrm>
              <a:off x="615925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58" name="tx1158"/>
            <p:cNvSpPr/>
            <p:nvPr/>
          </p:nvSpPr>
          <p:spPr>
            <a:xfrm>
              <a:off x="6401188"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59" name="tx1159"/>
            <p:cNvSpPr/>
            <p:nvPr/>
          </p:nvSpPr>
          <p:spPr>
            <a:xfrm>
              <a:off x="664312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60" name="tx1160"/>
            <p:cNvSpPr/>
            <p:nvPr/>
          </p:nvSpPr>
          <p:spPr>
            <a:xfrm>
              <a:off x="6885064"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61" name="tx1161"/>
            <p:cNvSpPr/>
            <p:nvPr/>
          </p:nvSpPr>
          <p:spPr>
            <a:xfrm>
              <a:off x="712700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62" name="tx1162"/>
            <p:cNvSpPr/>
            <p:nvPr/>
          </p:nvSpPr>
          <p:spPr>
            <a:xfrm>
              <a:off x="7368941"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3" name="tx1163"/>
            <p:cNvSpPr/>
            <p:nvPr/>
          </p:nvSpPr>
          <p:spPr>
            <a:xfrm>
              <a:off x="7610879"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64" name="tx1164"/>
            <p:cNvSpPr/>
            <p:nvPr/>
          </p:nvSpPr>
          <p:spPr>
            <a:xfrm>
              <a:off x="785281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65" name="tx1165"/>
            <p:cNvSpPr/>
            <p:nvPr/>
          </p:nvSpPr>
          <p:spPr>
            <a:xfrm>
              <a:off x="2530177"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66" name="tx1166"/>
            <p:cNvSpPr/>
            <p:nvPr/>
          </p:nvSpPr>
          <p:spPr>
            <a:xfrm>
              <a:off x="2772115"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67" name="tx1167"/>
            <p:cNvSpPr/>
            <p:nvPr/>
          </p:nvSpPr>
          <p:spPr>
            <a:xfrm>
              <a:off x="3014053"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68" name="tx1168"/>
            <p:cNvSpPr/>
            <p:nvPr/>
          </p:nvSpPr>
          <p:spPr>
            <a:xfrm>
              <a:off x="325599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69" name="tx1169"/>
            <p:cNvSpPr/>
            <p:nvPr/>
          </p:nvSpPr>
          <p:spPr>
            <a:xfrm>
              <a:off x="3739868" y="25255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70" name="tx1170"/>
            <p:cNvSpPr/>
            <p:nvPr/>
          </p:nvSpPr>
          <p:spPr>
            <a:xfrm>
              <a:off x="42237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71" name="tx1171"/>
            <p:cNvSpPr/>
            <p:nvPr/>
          </p:nvSpPr>
          <p:spPr>
            <a:xfrm>
              <a:off x="519149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72" name="tx1172"/>
            <p:cNvSpPr/>
            <p:nvPr/>
          </p:nvSpPr>
          <p:spPr>
            <a:xfrm>
              <a:off x="591731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73" name="tx1173"/>
            <p:cNvSpPr/>
            <p:nvPr/>
          </p:nvSpPr>
          <p:spPr>
            <a:xfrm>
              <a:off x="785281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74" name="tx1174"/>
            <p:cNvSpPr/>
            <p:nvPr/>
          </p:nvSpPr>
          <p:spPr>
            <a:xfrm>
              <a:off x="857863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75" name="tx1175"/>
            <p:cNvSpPr/>
            <p:nvPr/>
          </p:nvSpPr>
          <p:spPr>
            <a:xfrm>
              <a:off x="253017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76" name="tx1176"/>
            <p:cNvSpPr/>
            <p:nvPr/>
          </p:nvSpPr>
          <p:spPr>
            <a:xfrm>
              <a:off x="2772115"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77" name="tx1177"/>
            <p:cNvSpPr/>
            <p:nvPr/>
          </p:nvSpPr>
          <p:spPr>
            <a:xfrm>
              <a:off x="3014053"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78" name="tx1178"/>
            <p:cNvSpPr/>
            <p:nvPr/>
          </p:nvSpPr>
          <p:spPr>
            <a:xfrm>
              <a:off x="325599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79" name="tx1179"/>
            <p:cNvSpPr/>
            <p:nvPr/>
          </p:nvSpPr>
          <p:spPr>
            <a:xfrm>
              <a:off x="349792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80" name="tx1180"/>
            <p:cNvSpPr/>
            <p:nvPr/>
          </p:nvSpPr>
          <p:spPr>
            <a:xfrm>
              <a:off x="7610879"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1" name="tx1181"/>
            <p:cNvSpPr/>
            <p:nvPr/>
          </p:nvSpPr>
          <p:spPr>
            <a:xfrm>
              <a:off x="785281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82" name="tx1182"/>
            <p:cNvSpPr/>
            <p:nvPr/>
          </p:nvSpPr>
          <p:spPr>
            <a:xfrm>
              <a:off x="809475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83" name="tx1183"/>
            <p:cNvSpPr/>
            <p:nvPr/>
          </p:nvSpPr>
          <p:spPr>
            <a:xfrm>
              <a:off x="8336694"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4" name="tx1184"/>
            <p:cNvSpPr/>
            <p:nvPr/>
          </p:nvSpPr>
          <p:spPr>
            <a:xfrm>
              <a:off x="8578632"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5" name="tx1185"/>
            <p:cNvSpPr/>
            <p:nvPr/>
          </p:nvSpPr>
          <p:spPr>
            <a:xfrm>
              <a:off x="253017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86" name="tx1186"/>
            <p:cNvSpPr/>
            <p:nvPr/>
          </p:nvSpPr>
          <p:spPr>
            <a:xfrm>
              <a:off x="277211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87" name="tx1187"/>
            <p:cNvSpPr/>
            <p:nvPr/>
          </p:nvSpPr>
          <p:spPr>
            <a:xfrm>
              <a:off x="301405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88" name="tx1188"/>
            <p:cNvSpPr/>
            <p:nvPr/>
          </p:nvSpPr>
          <p:spPr>
            <a:xfrm>
              <a:off x="325599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89" name="tx1189"/>
            <p:cNvSpPr/>
            <p:nvPr/>
          </p:nvSpPr>
          <p:spPr>
            <a:xfrm>
              <a:off x="349792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90" name="tx1190"/>
            <p:cNvSpPr/>
            <p:nvPr/>
          </p:nvSpPr>
          <p:spPr>
            <a:xfrm>
              <a:off x="3739868"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1" name="tx1191"/>
            <p:cNvSpPr/>
            <p:nvPr/>
          </p:nvSpPr>
          <p:spPr>
            <a:xfrm>
              <a:off x="3981806"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2" name="tx1192"/>
            <p:cNvSpPr/>
            <p:nvPr/>
          </p:nvSpPr>
          <p:spPr>
            <a:xfrm>
              <a:off x="42237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93" name="tx1193"/>
            <p:cNvSpPr/>
            <p:nvPr/>
          </p:nvSpPr>
          <p:spPr>
            <a:xfrm>
              <a:off x="4465682"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4" name="tx1194"/>
            <p:cNvSpPr/>
            <p:nvPr/>
          </p:nvSpPr>
          <p:spPr>
            <a:xfrm>
              <a:off x="4707620"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5" name="tx1195"/>
            <p:cNvSpPr/>
            <p:nvPr/>
          </p:nvSpPr>
          <p:spPr>
            <a:xfrm>
              <a:off x="4949559"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96" name="tx1196"/>
            <p:cNvSpPr/>
            <p:nvPr/>
          </p:nvSpPr>
          <p:spPr>
            <a:xfrm>
              <a:off x="519149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97" name="tx1197"/>
            <p:cNvSpPr/>
            <p:nvPr/>
          </p:nvSpPr>
          <p:spPr>
            <a:xfrm>
              <a:off x="543343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98" name="tx1198"/>
            <p:cNvSpPr/>
            <p:nvPr/>
          </p:nvSpPr>
          <p:spPr>
            <a:xfrm>
              <a:off x="567537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99" name="tx1199"/>
            <p:cNvSpPr/>
            <p:nvPr/>
          </p:nvSpPr>
          <p:spPr>
            <a:xfrm>
              <a:off x="5917312"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0" name="tx1200"/>
            <p:cNvSpPr/>
            <p:nvPr/>
          </p:nvSpPr>
          <p:spPr>
            <a:xfrm>
              <a:off x="615925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01" name="tx1201"/>
            <p:cNvSpPr/>
            <p:nvPr/>
          </p:nvSpPr>
          <p:spPr>
            <a:xfrm>
              <a:off x="6401188"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2" name="tx1202"/>
            <p:cNvSpPr/>
            <p:nvPr/>
          </p:nvSpPr>
          <p:spPr>
            <a:xfrm>
              <a:off x="6643126"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03" name="tx1203"/>
            <p:cNvSpPr/>
            <p:nvPr/>
          </p:nvSpPr>
          <p:spPr>
            <a:xfrm>
              <a:off x="6885064" y="45057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04" name="tx1204"/>
            <p:cNvSpPr/>
            <p:nvPr/>
          </p:nvSpPr>
          <p:spPr>
            <a:xfrm>
              <a:off x="7127003"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05" name="tx1205"/>
            <p:cNvSpPr/>
            <p:nvPr/>
          </p:nvSpPr>
          <p:spPr>
            <a:xfrm>
              <a:off x="736894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06" name="tx1206"/>
            <p:cNvSpPr/>
            <p:nvPr/>
          </p:nvSpPr>
          <p:spPr>
            <a:xfrm>
              <a:off x="761087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07" name="tx1207"/>
            <p:cNvSpPr/>
            <p:nvPr/>
          </p:nvSpPr>
          <p:spPr>
            <a:xfrm>
              <a:off x="8336694"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8" name="tx1208"/>
            <p:cNvSpPr/>
            <p:nvPr/>
          </p:nvSpPr>
          <p:spPr>
            <a:xfrm>
              <a:off x="2530177"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09" name="tx1209"/>
            <p:cNvSpPr/>
            <p:nvPr/>
          </p:nvSpPr>
          <p:spPr>
            <a:xfrm>
              <a:off x="2772115"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0" name="tx1210"/>
            <p:cNvSpPr/>
            <p:nvPr/>
          </p:nvSpPr>
          <p:spPr>
            <a:xfrm>
              <a:off x="3014053"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1" name="tx1211"/>
            <p:cNvSpPr/>
            <p:nvPr/>
          </p:nvSpPr>
          <p:spPr>
            <a:xfrm>
              <a:off x="3255991"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2" name="tx1212"/>
            <p:cNvSpPr/>
            <p:nvPr/>
          </p:nvSpPr>
          <p:spPr>
            <a:xfrm>
              <a:off x="3497929"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3" name="tx1213"/>
            <p:cNvSpPr/>
            <p:nvPr/>
          </p:nvSpPr>
          <p:spPr>
            <a:xfrm>
              <a:off x="3739868"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4" name="tx1214"/>
            <p:cNvSpPr/>
            <p:nvPr/>
          </p:nvSpPr>
          <p:spPr>
            <a:xfrm>
              <a:off x="3981806"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5" name="tx1215"/>
            <p:cNvSpPr/>
            <p:nvPr/>
          </p:nvSpPr>
          <p:spPr>
            <a:xfrm>
              <a:off x="688506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16" name="tx1216"/>
            <p:cNvSpPr/>
            <p:nvPr/>
          </p:nvSpPr>
          <p:spPr>
            <a:xfrm>
              <a:off x="7368941"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17" name="tx1217"/>
            <p:cNvSpPr/>
            <p:nvPr/>
          </p:nvSpPr>
          <p:spPr>
            <a:xfrm>
              <a:off x="785281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18" name="tx1218"/>
            <p:cNvSpPr/>
            <p:nvPr/>
          </p:nvSpPr>
          <p:spPr>
            <a:xfrm>
              <a:off x="8336694"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19" name="tx1219"/>
            <p:cNvSpPr/>
            <p:nvPr/>
          </p:nvSpPr>
          <p:spPr>
            <a:xfrm>
              <a:off x="857863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0" name="tx1220"/>
            <p:cNvSpPr/>
            <p:nvPr/>
          </p:nvSpPr>
          <p:spPr>
            <a:xfrm>
              <a:off x="2530177"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21" name="tx1221"/>
            <p:cNvSpPr/>
            <p:nvPr/>
          </p:nvSpPr>
          <p:spPr>
            <a:xfrm>
              <a:off x="2772115"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22" name="tx1222"/>
            <p:cNvSpPr/>
            <p:nvPr/>
          </p:nvSpPr>
          <p:spPr>
            <a:xfrm>
              <a:off x="301405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23" name="tx1223"/>
            <p:cNvSpPr/>
            <p:nvPr/>
          </p:nvSpPr>
          <p:spPr>
            <a:xfrm>
              <a:off x="325599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24" name="tx1224"/>
            <p:cNvSpPr/>
            <p:nvPr/>
          </p:nvSpPr>
          <p:spPr>
            <a:xfrm>
              <a:off x="349792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25" name="tx1225"/>
            <p:cNvSpPr/>
            <p:nvPr/>
          </p:nvSpPr>
          <p:spPr>
            <a:xfrm>
              <a:off x="37398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26" name="tx1226"/>
            <p:cNvSpPr/>
            <p:nvPr/>
          </p:nvSpPr>
          <p:spPr>
            <a:xfrm>
              <a:off x="398180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27" name="tx1227"/>
            <p:cNvSpPr/>
            <p:nvPr/>
          </p:nvSpPr>
          <p:spPr>
            <a:xfrm>
              <a:off x="4223744"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28" name="tx1228"/>
            <p:cNvSpPr/>
            <p:nvPr/>
          </p:nvSpPr>
          <p:spPr>
            <a:xfrm>
              <a:off x="4465682" y="43257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29" name="tx1229"/>
            <p:cNvSpPr/>
            <p:nvPr/>
          </p:nvSpPr>
          <p:spPr>
            <a:xfrm>
              <a:off x="4707620"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30" name="tx1230"/>
            <p:cNvSpPr/>
            <p:nvPr/>
          </p:nvSpPr>
          <p:spPr>
            <a:xfrm>
              <a:off x="494955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31" name="tx1231"/>
            <p:cNvSpPr/>
            <p:nvPr/>
          </p:nvSpPr>
          <p:spPr>
            <a:xfrm>
              <a:off x="543343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32" name="tx1232"/>
            <p:cNvSpPr/>
            <p:nvPr/>
          </p:nvSpPr>
          <p:spPr>
            <a:xfrm>
              <a:off x="5675373" y="432473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33" name="tx1233"/>
            <p:cNvSpPr/>
            <p:nvPr/>
          </p:nvSpPr>
          <p:spPr>
            <a:xfrm>
              <a:off x="591731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4" name="tx1234"/>
            <p:cNvSpPr/>
            <p:nvPr/>
          </p:nvSpPr>
          <p:spPr>
            <a:xfrm>
              <a:off x="6159250"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35" name="tx1235"/>
            <p:cNvSpPr/>
            <p:nvPr/>
          </p:nvSpPr>
          <p:spPr>
            <a:xfrm>
              <a:off x="640118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36" name="tx1236"/>
            <p:cNvSpPr/>
            <p:nvPr/>
          </p:nvSpPr>
          <p:spPr>
            <a:xfrm>
              <a:off x="664312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37" name="tx1237"/>
            <p:cNvSpPr/>
            <p:nvPr/>
          </p:nvSpPr>
          <p:spPr>
            <a:xfrm>
              <a:off x="688506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38" name="tx1238"/>
            <p:cNvSpPr/>
            <p:nvPr/>
          </p:nvSpPr>
          <p:spPr>
            <a:xfrm>
              <a:off x="712700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9" name="tx1239"/>
            <p:cNvSpPr/>
            <p:nvPr/>
          </p:nvSpPr>
          <p:spPr>
            <a:xfrm>
              <a:off x="736894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0" name="tx1240"/>
            <p:cNvSpPr/>
            <p:nvPr/>
          </p:nvSpPr>
          <p:spPr>
            <a:xfrm>
              <a:off x="761087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1" name="tx1241"/>
            <p:cNvSpPr/>
            <p:nvPr/>
          </p:nvSpPr>
          <p:spPr>
            <a:xfrm>
              <a:off x="785281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2" name="tx1242"/>
            <p:cNvSpPr/>
            <p:nvPr/>
          </p:nvSpPr>
          <p:spPr>
            <a:xfrm>
              <a:off x="809475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3" name="tx1243"/>
            <p:cNvSpPr/>
            <p:nvPr/>
          </p:nvSpPr>
          <p:spPr>
            <a:xfrm>
              <a:off x="277211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4" name="tx1244"/>
            <p:cNvSpPr/>
            <p:nvPr/>
          </p:nvSpPr>
          <p:spPr>
            <a:xfrm>
              <a:off x="301405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5" name="tx1245"/>
            <p:cNvSpPr/>
            <p:nvPr/>
          </p:nvSpPr>
          <p:spPr>
            <a:xfrm>
              <a:off x="3255991"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6" name="tx1246"/>
            <p:cNvSpPr/>
            <p:nvPr/>
          </p:nvSpPr>
          <p:spPr>
            <a:xfrm>
              <a:off x="3497929"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47" name="tx1247"/>
            <p:cNvSpPr/>
            <p:nvPr/>
          </p:nvSpPr>
          <p:spPr>
            <a:xfrm>
              <a:off x="591731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8" name="tx1248"/>
            <p:cNvSpPr/>
            <p:nvPr/>
          </p:nvSpPr>
          <p:spPr>
            <a:xfrm>
              <a:off x="761087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9" name="tx1249"/>
            <p:cNvSpPr/>
            <p:nvPr/>
          </p:nvSpPr>
          <p:spPr>
            <a:xfrm>
              <a:off x="253017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0" name="tx1250"/>
            <p:cNvSpPr/>
            <p:nvPr/>
          </p:nvSpPr>
          <p:spPr>
            <a:xfrm>
              <a:off x="2772115"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51" name="tx1251"/>
            <p:cNvSpPr/>
            <p:nvPr/>
          </p:nvSpPr>
          <p:spPr>
            <a:xfrm>
              <a:off x="301405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52" name="tx1252"/>
            <p:cNvSpPr/>
            <p:nvPr/>
          </p:nvSpPr>
          <p:spPr>
            <a:xfrm>
              <a:off x="3255991"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53" name="tx1253"/>
            <p:cNvSpPr/>
            <p:nvPr/>
          </p:nvSpPr>
          <p:spPr>
            <a:xfrm>
              <a:off x="253017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54" name="tx1254"/>
            <p:cNvSpPr/>
            <p:nvPr/>
          </p:nvSpPr>
          <p:spPr>
            <a:xfrm>
              <a:off x="277211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55" name="tx1255"/>
            <p:cNvSpPr/>
            <p:nvPr/>
          </p:nvSpPr>
          <p:spPr>
            <a:xfrm>
              <a:off x="470762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56" name="tx1256"/>
            <p:cNvSpPr/>
            <p:nvPr/>
          </p:nvSpPr>
          <p:spPr>
            <a:xfrm>
              <a:off x="253017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57" name="tx1257"/>
            <p:cNvSpPr/>
            <p:nvPr/>
          </p:nvSpPr>
          <p:spPr>
            <a:xfrm>
              <a:off x="2772115"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58" name="tx1258"/>
            <p:cNvSpPr/>
            <p:nvPr/>
          </p:nvSpPr>
          <p:spPr>
            <a:xfrm>
              <a:off x="3014053"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59" name="tx1259"/>
            <p:cNvSpPr/>
            <p:nvPr/>
          </p:nvSpPr>
          <p:spPr>
            <a:xfrm>
              <a:off x="3255991"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0" name="tx1260"/>
            <p:cNvSpPr/>
            <p:nvPr/>
          </p:nvSpPr>
          <p:spPr>
            <a:xfrm>
              <a:off x="3497929" y="288538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1" name="tx1261"/>
            <p:cNvSpPr/>
            <p:nvPr/>
          </p:nvSpPr>
          <p:spPr>
            <a:xfrm>
              <a:off x="3739868"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62" name="tx1262"/>
            <p:cNvSpPr/>
            <p:nvPr/>
          </p:nvSpPr>
          <p:spPr>
            <a:xfrm>
              <a:off x="3981806"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63" name="tx1263"/>
            <p:cNvSpPr/>
            <p:nvPr/>
          </p:nvSpPr>
          <p:spPr>
            <a:xfrm>
              <a:off x="2530177"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64" name="tx1264"/>
            <p:cNvSpPr/>
            <p:nvPr/>
          </p:nvSpPr>
          <p:spPr>
            <a:xfrm>
              <a:off x="2772115"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265" name="tx1265"/>
            <p:cNvSpPr/>
            <p:nvPr/>
          </p:nvSpPr>
          <p:spPr>
            <a:xfrm>
              <a:off x="301405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66" name="tx1266"/>
            <p:cNvSpPr/>
            <p:nvPr/>
          </p:nvSpPr>
          <p:spPr>
            <a:xfrm>
              <a:off x="3255991"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267" name="tx1267"/>
            <p:cNvSpPr/>
            <p:nvPr/>
          </p:nvSpPr>
          <p:spPr>
            <a:xfrm>
              <a:off x="3497929"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68" name="tx1268"/>
            <p:cNvSpPr/>
            <p:nvPr/>
          </p:nvSpPr>
          <p:spPr>
            <a:xfrm>
              <a:off x="3739868"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69" name="tx1269"/>
            <p:cNvSpPr/>
            <p:nvPr/>
          </p:nvSpPr>
          <p:spPr>
            <a:xfrm>
              <a:off x="3981806"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0" name="tx1270"/>
            <p:cNvSpPr/>
            <p:nvPr/>
          </p:nvSpPr>
          <p:spPr>
            <a:xfrm>
              <a:off x="422374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71" name="tx1271"/>
            <p:cNvSpPr/>
            <p:nvPr/>
          </p:nvSpPr>
          <p:spPr>
            <a:xfrm>
              <a:off x="4465682"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72" name="tx1272"/>
            <p:cNvSpPr/>
            <p:nvPr/>
          </p:nvSpPr>
          <p:spPr>
            <a:xfrm>
              <a:off x="494955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73" name="tx1273"/>
            <p:cNvSpPr/>
            <p:nvPr/>
          </p:nvSpPr>
          <p:spPr>
            <a:xfrm>
              <a:off x="519149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4" name="tx1274"/>
            <p:cNvSpPr/>
            <p:nvPr/>
          </p:nvSpPr>
          <p:spPr>
            <a:xfrm>
              <a:off x="5433435"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5" name="tx1275"/>
            <p:cNvSpPr/>
            <p:nvPr/>
          </p:nvSpPr>
          <p:spPr>
            <a:xfrm>
              <a:off x="567537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76" name="tx1276"/>
            <p:cNvSpPr/>
            <p:nvPr/>
          </p:nvSpPr>
          <p:spPr>
            <a:xfrm>
              <a:off x="5917312"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7" name="tx1277"/>
            <p:cNvSpPr/>
            <p:nvPr/>
          </p:nvSpPr>
          <p:spPr>
            <a:xfrm>
              <a:off x="6159250"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8" name="tx1278"/>
            <p:cNvSpPr/>
            <p:nvPr/>
          </p:nvSpPr>
          <p:spPr>
            <a:xfrm>
              <a:off x="64011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79" name="tx1279"/>
            <p:cNvSpPr/>
            <p:nvPr/>
          </p:nvSpPr>
          <p:spPr>
            <a:xfrm>
              <a:off x="6643126"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80" name="tx1280"/>
            <p:cNvSpPr/>
            <p:nvPr/>
          </p:nvSpPr>
          <p:spPr>
            <a:xfrm>
              <a:off x="688506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1" name="tx1281"/>
            <p:cNvSpPr/>
            <p:nvPr/>
          </p:nvSpPr>
          <p:spPr>
            <a:xfrm>
              <a:off x="712700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2" name="tx1282"/>
            <p:cNvSpPr/>
            <p:nvPr/>
          </p:nvSpPr>
          <p:spPr>
            <a:xfrm>
              <a:off x="761087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3" name="tx1283"/>
            <p:cNvSpPr/>
            <p:nvPr/>
          </p:nvSpPr>
          <p:spPr>
            <a:xfrm>
              <a:off x="785281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84" name="tx1284"/>
            <p:cNvSpPr/>
            <p:nvPr/>
          </p:nvSpPr>
          <p:spPr>
            <a:xfrm>
              <a:off x="8094756"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85" name="tx1285"/>
            <p:cNvSpPr/>
            <p:nvPr/>
          </p:nvSpPr>
          <p:spPr>
            <a:xfrm>
              <a:off x="833669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86" name="tx1286"/>
            <p:cNvSpPr/>
            <p:nvPr/>
          </p:nvSpPr>
          <p:spPr>
            <a:xfrm>
              <a:off x="857863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7" name="tx1287"/>
            <p:cNvSpPr/>
            <p:nvPr/>
          </p:nvSpPr>
          <p:spPr>
            <a:xfrm>
              <a:off x="253017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8" name="tx1288"/>
            <p:cNvSpPr/>
            <p:nvPr/>
          </p:nvSpPr>
          <p:spPr>
            <a:xfrm>
              <a:off x="277211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9" name="tx1289"/>
            <p:cNvSpPr/>
            <p:nvPr/>
          </p:nvSpPr>
          <p:spPr>
            <a:xfrm>
              <a:off x="3014053" y="180587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90" name="tx1290"/>
            <p:cNvSpPr/>
            <p:nvPr/>
          </p:nvSpPr>
          <p:spPr>
            <a:xfrm>
              <a:off x="3497929" y="18068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91" name="tx1291"/>
            <p:cNvSpPr/>
            <p:nvPr/>
          </p:nvSpPr>
          <p:spPr>
            <a:xfrm>
              <a:off x="2530177"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92" name="tx1292"/>
            <p:cNvSpPr/>
            <p:nvPr/>
          </p:nvSpPr>
          <p:spPr>
            <a:xfrm>
              <a:off x="277211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93" name="tx1293"/>
            <p:cNvSpPr/>
            <p:nvPr/>
          </p:nvSpPr>
          <p:spPr>
            <a:xfrm>
              <a:off x="253017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94" name="tx1294"/>
            <p:cNvSpPr/>
            <p:nvPr/>
          </p:nvSpPr>
          <p:spPr>
            <a:xfrm>
              <a:off x="277211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95" name="tx1295"/>
            <p:cNvSpPr/>
            <p:nvPr/>
          </p:nvSpPr>
          <p:spPr>
            <a:xfrm>
              <a:off x="301405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6" name="tx1296"/>
            <p:cNvSpPr/>
            <p:nvPr/>
          </p:nvSpPr>
          <p:spPr>
            <a:xfrm>
              <a:off x="2530177"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97" name="tx1297"/>
            <p:cNvSpPr/>
            <p:nvPr/>
          </p:nvSpPr>
          <p:spPr>
            <a:xfrm>
              <a:off x="2772115"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98" name="tx1298"/>
            <p:cNvSpPr/>
            <p:nvPr/>
          </p:nvSpPr>
          <p:spPr>
            <a:xfrm>
              <a:off x="3014053" y="414614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99" name="tx1299"/>
            <p:cNvSpPr/>
            <p:nvPr/>
          </p:nvSpPr>
          <p:spPr>
            <a:xfrm>
              <a:off x="325599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300" name="tx1300"/>
            <p:cNvSpPr/>
            <p:nvPr/>
          </p:nvSpPr>
          <p:spPr>
            <a:xfrm>
              <a:off x="349792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301" name="tx1301"/>
            <p:cNvSpPr/>
            <p:nvPr/>
          </p:nvSpPr>
          <p:spPr>
            <a:xfrm>
              <a:off x="37398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302" name="tx1302"/>
            <p:cNvSpPr/>
            <p:nvPr/>
          </p:nvSpPr>
          <p:spPr>
            <a:xfrm>
              <a:off x="3981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3" name="tx1303"/>
            <p:cNvSpPr/>
            <p:nvPr/>
          </p:nvSpPr>
          <p:spPr>
            <a:xfrm>
              <a:off x="42237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508103" y="5531280"/>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1981" name="tx1981"/>
            <p:cNvSpPr/>
            <p:nvPr/>
          </p:nvSpPr>
          <p:spPr>
            <a:xfrm>
              <a:off x="1253738" y="5556246"/>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1982" name="tx1982"/>
            <p:cNvSpPr/>
            <p:nvPr/>
          </p:nvSpPr>
          <p:spPr>
            <a:xfrm>
              <a:off x="1735048" y="537748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983" name="tx1983"/>
            <p:cNvSpPr/>
            <p:nvPr/>
          </p:nvSpPr>
          <p:spPr>
            <a:xfrm>
              <a:off x="1789687" y="5196341"/>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1984" name="tx1984"/>
            <p:cNvSpPr/>
            <p:nvPr/>
          </p:nvSpPr>
          <p:spPr>
            <a:xfrm>
              <a:off x="1649782" y="4989888"/>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985" name="tx1985"/>
            <p:cNvSpPr/>
            <p:nvPr/>
          </p:nvSpPr>
          <p:spPr>
            <a:xfrm>
              <a:off x="1672906" y="483650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6" name="tx1986"/>
            <p:cNvSpPr/>
            <p:nvPr/>
          </p:nvSpPr>
          <p:spPr>
            <a:xfrm>
              <a:off x="1308104" y="4656586"/>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87" name="tx1987"/>
            <p:cNvSpPr/>
            <p:nvPr/>
          </p:nvSpPr>
          <p:spPr>
            <a:xfrm>
              <a:off x="1642006" y="4657336"/>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88" name="tx1988"/>
            <p:cNvSpPr/>
            <p:nvPr/>
          </p:nvSpPr>
          <p:spPr>
            <a:xfrm>
              <a:off x="911787" y="447666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9" name="tx1989"/>
            <p:cNvSpPr/>
            <p:nvPr/>
          </p:nvSpPr>
          <p:spPr>
            <a:xfrm>
              <a:off x="1401078" y="4451770"/>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1990" name="tx1990"/>
            <p:cNvSpPr/>
            <p:nvPr/>
          </p:nvSpPr>
          <p:spPr>
            <a:xfrm>
              <a:off x="1641869" y="429674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91" name="tx1991"/>
            <p:cNvSpPr/>
            <p:nvPr/>
          </p:nvSpPr>
          <p:spPr>
            <a:xfrm>
              <a:off x="1657831" y="4116830"/>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92" name="tx1992"/>
            <p:cNvSpPr/>
            <p:nvPr/>
          </p:nvSpPr>
          <p:spPr>
            <a:xfrm>
              <a:off x="1704080" y="3938685"/>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1993" name="tx1993"/>
            <p:cNvSpPr/>
            <p:nvPr/>
          </p:nvSpPr>
          <p:spPr>
            <a:xfrm>
              <a:off x="1836208" y="3758767"/>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4" name="tx1994"/>
            <p:cNvSpPr/>
            <p:nvPr/>
          </p:nvSpPr>
          <p:spPr>
            <a:xfrm>
              <a:off x="1176044" y="3577075"/>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995" name="tx1995"/>
            <p:cNvSpPr/>
            <p:nvPr/>
          </p:nvSpPr>
          <p:spPr>
            <a:xfrm>
              <a:off x="1440096" y="3397157"/>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1996" name="tx1996"/>
            <p:cNvSpPr/>
            <p:nvPr/>
          </p:nvSpPr>
          <p:spPr>
            <a:xfrm>
              <a:off x="1603193" y="3217238"/>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997" name="tx1997"/>
            <p:cNvSpPr/>
            <p:nvPr/>
          </p:nvSpPr>
          <p:spPr>
            <a:xfrm>
              <a:off x="1773930" y="3011331"/>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1998" name="tx1998"/>
            <p:cNvSpPr/>
            <p:nvPr/>
          </p:nvSpPr>
          <p:spPr>
            <a:xfrm>
              <a:off x="1758513" y="2831412"/>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1999" name="tx1999"/>
            <p:cNvSpPr/>
            <p:nvPr/>
          </p:nvSpPr>
          <p:spPr>
            <a:xfrm>
              <a:off x="1672974" y="2678711"/>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2000" name="tx2000"/>
            <p:cNvSpPr/>
            <p:nvPr/>
          </p:nvSpPr>
          <p:spPr>
            <a:xfrm>
              <a:off x="1680683" y="2469870"/>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2001" name="tx2001"/>
            <p:cNvSpPr/>
            <p:nvPr/>
          </p:nvSpPr>
          <p:spPr>
            <a:xfrm>
              <a:off x="733615" y="2317646"/>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2002" name="tx2002"/>
            <p:cNvSpPr/>
            <p:nvPr/>
          </p:nvSpPr>
          <p:spPr>
            <a:xfrm>
              <a:off x="1020996" y="2292748"/>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2003" name="tx2003"/>
            <p:cNvSpPr/>
            <p:nvPr/>
          </p:nvSpPr>
          <p:spPr>
            <a:xfrm>
              <a:off x="1269291" y="2139501"/>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04" name="tx2004"/>
            <p:cNvSpPr/>
            <p:nvPr/>
          </p:nvSpPr>
          <p:spPr>
            <a:xfrm>
              <a:off x="1781774" y="2139501"/>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05" name="tx2005"/>
            <p:cNvSpPr/>
            <p:nvPr/>
          </p:nvSpPr>
          <p:spPr>
            <a:xfrm>
              <a:off x="1292415" y="195780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6" name="tx2006"/>
            <p:cNvSpPr/>
            <p:nvPr/>
          </p:nvSpPr>
          <p:spPr>
            <a:xfrm>
              <a:off x="1703875" y="195958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7" name="tx2007"/>
            <p:cNvSpPr/>
            <p:nvPr/>
          </p:nvSpPr>
          <p:spPr>
            <a:xfrm>
              <a:off x="1579659" y="175019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2008" name="tx2008"/>
            <p:cNvSpPr/>
            <p:nvPr/>
          </p:nvSpPr>
          <p:spPr>
            <a:xfrm>
              <a:off x="1440096" y="159974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2009" name="tx2009"/>
            <p:cNvSpPr/>
            <p:nvPr/>
          </p:nvSpPr>
          <p:spPr>
            <a:xfrm>
              <a:off x="1672906" y="141805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0" name="tx2010"/>
            <p:cNvSpPr/>
            <p:nvPr/>
          </p:nvSpPr>
          <p:spPr>
            <a:xfrm>
              <a:off x="1346780" y="1238135"/>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11" name="tx2011"/>
            <p:cNvSpPr/>
            <p:nvPr/>
          </p:nvSpPr>
          <p:spPr>
            <a:xfrm>
              <a:off x="1719564" y="123990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12" name="tx2012"/>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013" name="pic2013"/>
            <p:cNvPicPr/>
            <p:nvPr/>
          </p:nvPicPr>
          <p:blipFill>
            <a:blip r:embed="rId2" cstate="print"/>
            <a:stretch>
              <a:fillRect/>
            </a:stretch>
          </p:blipFill>
          <p:spPr>
            <a:xfrm>
              <a:off x="5353664" y="5941007"/>
              <a:ext cx="2160000" cy="219455"/>
            </a:xfrm>
            <a:prstGeom prst="rect">
              <a:avLst/>
            </a:prstGeom>
          </p:spPr>
        </p:pic>
        <p:sp>
          <p:nvSpPr>
            <p:cNvPr id="2014" name="pl2014"/>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5" name="pl2015"/>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tx2026"/>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7" name="tx2027"/>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8" name="tx2028"/>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29" name="tx2029"/>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0" name="tx2030"/>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1" name="tx2031"/>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2" name="tx2032"/>
            <p:cNvSpPr/>
            <p:nvPr/>
          </p:nvSpPr>
          <p:spPr>
            <a:xfrm>
              <a:off x="2154977" y="398022"/>
              <a:ext cx="35779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par pays, WCAR, 2000-2025</a:t>
              </a:r>
            </a:p>
          </p:txBody>
        </p:sp>
        <p:sp>
          <p:nvSpPr>
            <p:cNvPr id="2033" name="tx2033"/>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4" name="tx2034"/>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20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montre la couverture du MCV1, par région et par année. Le rouge indique une faible couverture (&lt;60 %) et le vert une couverture élevée (≥90 %). Le dégradé de couleurs permet de suivre l'évolution de la couverture au fil du temps et, le cas échéant, la reprise après les perturbations liées à la pandémie.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49223"/>
              <a:ext cx="3434519" cy="241013"/>
            </a:xfrm>
            <a:custGeom>
              <a:avLst/>
              <a:gdLst/>
              <a:ahLst/>
              <a:cxnLst/>
              <a:rect l="0" t="0" r="0" b="0"/>
              <a:pathLst>
                <a:path w="3434519" h="241013">
                  <a:moveTo>
                    <a:pt x="0" y="241013"/>
                  </a:moveTo>
                  <a:lnTo>
                    <a:pt x="137380" y="241013"/>
                  </a:lnTo>
                  <a:lnTo>
                    <a:pt x="274761" y="241013"/>
                  </a:lnTo>
                  <a:lnTo>
                    <a:pt x="412142" y="220929"/>
                  </a:lnTo>
                  <a:lnTo>
                    <a:pt x="549523" y="180760"/>
                  </a:lnTo>
                  <a:lnTo>
                    <a:pt x="686903" y="180760"/>
                  </a:lnTo>
                  <a:lnTo>
                    <a:pt x="824284" y="100422"/>
                  </a:lnTo>
                  <a:lnTo>
                    <a:pt x="961665" y="120506"/>
                  </a:lnTo>
                  <a:lnTo>
                    <a:pt x="1099046" y="60253"/>
                  </a:lnTo>
                  <a:lnTo>
                    <a:pt x="1236427" y="40168"/>
                  </a:lnTo>
                  <a:lnTo>
                    <a:pt x="1373807" y="40168"/>
                  </a:lnTo>
                  <a:lnTo>
                    <a:pt x="1511188" y="20084"/>
                  </a:lnTo>
                  <a:lnTo>
                    <a:pt x="1648569" y="20084"/>
                  </a:lnTo>
                  <a:lnTo>
                    <a:pt x="1785950" y="0"/>
                  </a:lnTo>
                  <a:lnTo>
                    <a:pt x="1923331" y="20084"/>
                  </a:lnTo>
                  <a:lnTo>
                    <a:pt x="2060711" y="20084"/>
                  </a:lnTo>
                  <a:lnTo>
                    <a:pt x="2198092" y="0"/>
                  </a:lnTo>
                  <a:lnTo>
                    <a:pt x="2335473" y="0"/>
                  </a:lnTo>
                  <a:lnTo>
                    <a:pt x="2472854" y="0"/>
                  </a:lnTo>
                  <a:lnTo>
                    <a:pt x="2610235" y="20084"/>
                  </a:lnTo>
                  <a:lnTo>
                    <a:pt x="2747615" y="80337"/>
                  </a:lnTo>
                  <a:lnTo>
                    <a:pt x="2884996" y="180760"/>
                  </a:lnTo>
                  <a:lnTo>
                    <a:pt x="3022377" y="60253"/>
                  </a:lnTo>
                  <a:lnTo>
                    <a:pt x="3159758" y="140591"/>
                  </a:lnTo>
                  <a:lnTo>
                    <a:pt x="3297139" y="120506"/>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29139"/>
              <a:ext cx="3434519" cy="160675"/>
            </a:xfrm>
            <a:custGeom>
              <a:avLst/>
              <a:gdLst/>
              <a:ahLst/>
              <a:cxnLst/>
              <a:rect l="0" t="0" r="0" b="0"/>
              <a:pathLst>
                <a:path w="3434519" h="160675">
                  <a:moveTo>
                    <a:pt x="0" y="80337"/>
                  </a:moveTo>
                  <a:lnTo>
                    <a:pt x="137380" y="60253"/>
                  </a:lnTo>
                  <a:lnTo>
                    <a:pt x="274761" y="120506"/>
                  </a:lnTo>
                  <a:lnTo>
                    <a:pt x="412142" y="160675"/>
                  </a:lnTo>
                  <a:lnTo>
                    <a:pt x="549523" y="120506"/>
                  </a:lnTo>
                  <a:lnTo>
                    <a:pt x="686903" y="40168"/>
                  </a:lnTo>
                  <a:lnTo>
                    <a:pt x="824284" y="20084"/>
                  </a:lnTo>
                  <a:lnTo>
                    <a:pt x="961665" y="0"/>
                  </a:lnTo>
                  <a:lnTo>
                    <a:pt x="1099046" y="0"/>
                  </a:lnTo>
                  <a:lnTo>
                    <a:pt x="1236427" y="60253"/>
                  </a:lnTo>
                  <a:lnTo>
                    <a:pt x="1373807" y="80337"/>
                  </a:lnTo>
                  <a:lnTo>
                    <a:pt x="1511188" y="60253"/>
                  </a:lnTo>
                  <a:lnTo>
                    <a:pt x="1648569" y="40168"/>
                  </a:lnTo>
                  <a:lnTo>
                    <a:pt x="1785950" y="40168"/>
                  </a:lnTo>
                  <a:lnTo>
                    <a:pt x="1923331" y="100422"/>
                  </a:lnTo>
                  <a:lnTo>
                    <a:pt x="2060711" y="100422"/>
                  </a:lnTo>
                  <a:lnTo>
                    <a:pt x="2198092" y="140591"/>
                  </a:lnTo>
                  <a:lnTo>
                    <a:pt x="2335473" y="60253"/>
                  </a:lnTo>
                  <a:lnTo>
                    <a:pt x="2472854" y="80337"/>
                  </a:lnTo>
                  <a:lnTo>
                    <a:pt x="2610235" y="60253"/>
                  </a:lnTo>
                  <a:lnTo>
                    <a:pt x="2747615" y="140591"/>
                  </a:lnTo>
                  <a:lnTo>
                    <a:pt x="2884996" y="120506"/>
                  </a:lnTo>
                  <a:lnTo>
                    <a:pt x="3022377" y="140591"/>
                  </a:lnTo>
                  <a:lnTo>
                    <a:pt x="3159758" y="120506"/>
                  </a:lnTo>
                  <a:lnTo>
                    <a:pt x="3297139" y="160675"/>
                  </a:lnTo>
                  <a:lnTo>
                    <a:pt x="3434519" y="16067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190659"/>
              <a:ext cx="3434519" cy="401689"/>
            </a:xfrm>
            <a:custGeom>
              <a:avLst/>
              <a:gdLst/>
              <a:ahLst/>
              <a:cxnLst/>
              <a:rect l="0" t="0" r="0" b="0"/>
              <a:pathLst>
                <a:path w="3434519" h="401689">
                  <a:moveTo>
                    <a:pt x="0" y="401689"/>
                  </a:moveTo>
                  <a:lnTo>
                    <a:pt x="137380" y="341436"/>
                  </a:lnTo>
                  <a:lnTo>
                    <a:pt x="274761" y="301267"/>
                  </a:lnTo>
                  <a:lnTo>
                    <a:pt x="412142" y="281182"/>
                  </a:lnTo>
                  <a:lnTo>
                    <a:pt x="549523" y="261098"/>
                  </a:lnTo>
                  <a:lnTo>
                    <a:pt x="686903" y="261098"/>
                  </a:lnTo>
                  <a:lnTo>
                    <a:pt x="824284" y="200844"/>
                  </a:lnTo>
                  <a:lnTo>
                    <a:pt x="961665" y="160675"/>
                  </a:lnTo>
                  <a:lnTo>
                    <a:pt x="1099046" y="120506"/>
                  </a:lnTo>
                  <a:lnTo>
                    <a:pt x="1236427" y="60253"/>
                  </a:lnTo>
                  <a:lnTo>
                    <a:pt x="1373807" y="40168"/>
                  </a:lnTo>
                  <a:lnTo>
                    <a:pt x="1511188" y="20084"/>
                  </a:lnTo>
                  <a:lnTo>
                    <a:pt x="1648569" y="20084"/>
                  </a:lnTo>
                  <a:lnTo>
                    <a:pt x="1785950" y="40168"/>
                  </a:lnTo>
                  <a:lnTo>
                    <a:pt x="1923331" y="40168"/>
                  </a:lnTo>
                  <a:lnTo>
                    <a:pt x="2060711" y="40168"/>
                  </a:lnTo>
                  <a:lnTo>
                    <a:pt x="2198092" y="80337"/>
                  </a:lnTo>
                  <a:lnTo>
                    <a:pt x="2335473" y="80337"/>
                  </a:lnTo>
                  <a:lnTo>
                    <a:pt x="2472854" y="20084"/>
                  </a:lnTo>
                  <a:lnTo>
                    <a:pt x="2610235" y="0"/>
                  </a:lnTo>
                  <a:lnTo>
                    <a:pt x="2747615" y="20084"/>
                  </a:lnTo>
                  <a:lnTo>
                    <a:pt x="2884996" y="80337"/>
                  </a:lnTo>
                  <a:lnTo>
                    <a:pt x="3022377" y="60253"/>
                  </a:lnTo>
                  <a:lnTo>
                    <a:pt x="3159758" y="20084"/>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49223"/>
              <a:ext cx="3434519" cy="281182"/>
            </a:xfrm>
            <a:custGeom>
              <a:avLst/>
              <a:gdLst/>
              <a:ahLst/>
              <a:cxnLst/>
              <a:rect l="0" t="0" r="0" b="0"/>
              <a:pathLst>
                <a:path w="3434519" h="281182">
                  <a:moveTo>
                    <a:pt x="0" y="40168"/>
                  </a:moveTo>
                  <a:lnTo>
                    <a:pt x="137380" y="0"/>
                  </a:lnTo>
                  <a:lnTo>
                    <a:pt x="274761" y="40168"/>
                  </a:lnTo>
                  <a:lnTo>
                    <a:pt x="412142" y="20084"/>
                  </a:lnTo>
                  <a:lnTo>
                    <a:pt x="549523" y="40168"/>
                  </a:lnTo>
                  <a:lnTo>
                    <a:pt x="686903" y="60253"/>
                  </a:lnTo>
                  <a:lnTo>
                    <a:pt x="824284" y="20084"/>
                  </a:lnTo>
                  <a:lnTo>
                    <a:pt x="961665" y="20084"/>
                  </a:lnTo>
                  <a:lnTo>
                    <a:pt x="1099046" y="0"/>
                  </a:lnTo>
                  <a:lnTo>
                    <a:pt x="1236427" y="0"/>
                  </a:lnTo>
                  <a:lnTo>
                    <a:pt x="1373807" y="40168"/>
                  </a:lnTo>
                  <a:lnTo>
                    <a:pt x="1511188" y="0"/>
                  </a:lnTo>
                  <a:lnTo>
                    <a:pt x="1648569" y="0"/>
                  </a:lnTo>
                  <a:lnTo>
                    <a:pt x="1785950" y="60253"/>
                  </a:lnTo>
                  <a:lnTo>
                    <a:pt x="1923331" y="40168"/>
                  </a:lnTo>
                  <a:lnTo>
                    <a:pt x="2060711" y="40168"/>
                  </a:lnTo>
                  <a:lnTo>
                    <a:pt x="2198092" y="40168"/>
                  </a:lnTo>
                  <a:lnTo>
                    <a:pt x="2335473" y="180760"/>
                  </a:lnTo>
                  <a:lnTo>
                    <a:pt x="2472854" y="80337"/>
                  </a:lnTo>
                  <a:lnTo>
                    <a:pt x="2610235" y="180760"/>
                  </a:lnTo>
                  <a:lnTo>
                    <a:pt x="2747615" y="220929"/>
                  </a:lnTo>
                  <a:lnTo>
                    <a:pt x="2884996" y="241013"/>
                  </a:lnTo>
                  <a:lnTo>
                    <a:pt x="3022377" y="281182"/>
                  </a:lnTo>
                  <a:lnTo>
                    <a:pt x="3159758" y="220929"/>
                  </a:lnTo>
                  <a:lnTo>
                    <a:pt x="3297139" y="160675"/>
                  </a:lnTo>
                  <a:lnTo>
                    <a:pt x="3434519" y="180760"/>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929561"/>
              <a:ext cx="3434519" cy="180760"/>
            </a:xfrm>
            <a:custGeom>
              <a:avLst/>
              <a:gdLst/>
              <a:ahLst/>
              <a:cxnLst/>
              <a:rect l="0" t="0" r="0" b="0"/>
              <a:pathLst>
                <a:path w="3434519" h="180760">
                  <a:moveTo>
                    <a:pt x="0" y="120506"/>
                  </a:moveTo>
                  <a:lnTo>
                    <a:pt x="137380" y="120506"/>
                  </a:lnTo>
                  <a:lnTo>
                    <a:pt x="274761" y="140591"/>
                  </a:lnTo>
                  <a:lnTo>
                    <a:pt x="412142" y="140591"/>
                  </a:lnTo>
                  <a:lnTo>
                    <a:pt x="549523" y="120506"/>
                  </a:lnTo>
                  <a:lnTo>
                    <a:pt x="686903" y="100422"/>
                  </a:lnTo>
                  <a:lnTo>
                    <a:pt x="824284" y="100422"/>
                  </a:lnTo>
                  <a:lnTo>
                    <a:pt x="961665" y="80337"/>
                  </a:lnTo>
                  <a:lnTo>
                    <a:pt x="1099046" y="80337"/>
                  </a:lnTo>
                  <a:lnTo>
                    <a:pt x="1236427" y="40168"/>
                  </a:lnTo>
                  <a:lnTo>
                    <a:pt x="1373807" y="0"/>
                  </a:lnTo>
                  <a:lnTo>
                    <a:pt x="1511188" y="20084"/>
                  </a:lnTo>
                  <a:lnTo>
                    <a:pt x="1648569" y="60253"/>
                  </a:lnTo>
                  <a:lnTo>
                    <a:pt x="1785950" y="40168"/>
                  </a:lnTo>
                  <a:lnTo>
                    <a:pt x="1923331" y="60253"/>
                  </a:lnTo>
                  <a:lnTo>
                    <a:pt x="2060711" y="60253"/>
                  </a:lnTo>
                  <a:lnTo>
                    <a:pt x="2198092" y="20084"/>
                  </a:lnTo>
                  <a:lnTo>
                    <a:pt x="2335473" y="40168"/>
                  </a:lnTo>
                  <a:lnTo>
                    <a:pt x="2472854" y="80337"/>
                  </a:lnTo>
                  <a:lnTo>
                    <a:pt x="2610235" y="80337"/>
                  </a:lnTo>
                  <a:lnTo>
                    <a:pt x="2747615" y="100422"/>
                  </a:lnTo>
                  <a:lnTo>
                    <a:pt x="2884996" y="120506"/>
                  </a:lnTo>
                  <a:lnTo>
                    <a:pt x="3022377" y="120506"/>
                  </a:lnTo>
                  <a:lnTo>
                    <a:pt x="3159758" y="160675"/>
                  </a:lnTo>
                  <a:lnTo>
                    <a:pt x="3297139" y="180760"/>
                  </a:lnTo>
                  <a:lnTo>
                    <a:pt x="3434519" y="140591"/>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889392"/>
              <a:ext cx="3434519" cy="702957"/>
            </a:xfrm>
            <a:custGeom>
              <a:avLst/>
              <a:gdLst/>
              <a:ahLst/>
              <a:cxnLst/>
              <a:rect l="0" t="0" r="0" b="0"/>
              <a:pathLst>
                <a:path w="3434519" h="702957">
                  <a:moveTo>
                    <a:pt x="0" y="702957"/>
                  </a:moveTo>
                  <a:lnTo>
                    <a:pt x="137380" y="682872"/>
                  </a:lnTo>
                  <a:lnTo>
                    <a:pt x="274761" y="682872"/>
                  </a:lnTo>
                  <a:lnTo>
                    <a:pt x="412142" y="622619"/>
                  </a:lnTo>
                  <a:lnTo>
                    <a:pt x="549523" y="542281"/>
                  </a:lnTo>
                  <a:lnTo>
                    <a:pt x="686903" y="482027"/>
                  </a:lnTo>
                  <a:lnTo>
                    <a:pt x="824284" y="482027"/>
                  </a:lnTo>
                  <a:lnTo>
                    <a:pt x="961665" y="461943"/>
                  </a:lnTo>
                  <a:lnTo>
                    <a:pt x="1099046" y="441858"/>
                  </a:lnTo>
                  <a:lnTo>
                    <a:pt x="1236427" y="341436"/>
                  </a:lnTo>
                  <a:lnTo>
                    <a:pt x="1373807" y="301267"/>
                  </a:lnTo>
                  <a:lnTo>
                    <a:pt x="1511188" y="261098"/>
                  </a:lnTo>
                  <a:lnTo>
                    <a:pt x="1648569" y="281182"/>
                  </a:lnTo>
                  <a:lnTo>
                    <a:pt x="1785950" y="261098"/>
                  </a:lnTo>
                  <a:lnTo>
                    <a:pt x="1923331" y="200844"/>
                  </a:lnTo>
                  <a:lnTo>
                    <a:pt x="2060711" y="160675"/>
                  </a:lnTo>
                  <a:lnTo>
                    <a:pt x="2198092" y="140591"/>
                  </a:lnTo>
                  <a:lnTo>
                    <a:pt x="2335473" y="120506"/>
                  </a:lnTo>
                  <a:lnTo>
                    <a:pt x="2472854" y="60253"/>
                  </a:lnTo>
                  <a:lnTo>
                    <a:pt x="2610235" y="40168"/>
                  </a:lnTo>
                  <a:lnTo>
                    <a:pt x="2747615" y="120506"/>
                  </a:lnTo>
                  <a:lnTo>
                    <a:pt x="2884996" y="120506"/>
                  </a:lnTo>
                  <a:lnTo>
                    <a:pt x="3022377" y="40168"/>
                  </a:lnTo>
                  <a:lnTo>
                    <a:pt x="3159758" y="6025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40651" cap="flat">
              <a:solidFill>
                <a:srgbClr val="F26A21">
                  <a:alpha val="100000"/>
                </a:srgbClr>
              </a:solidFill>
              <a:prstDash val="solid"/>
              <a:round/>
            </a:ln>
          </p:spPr>
          <p:txBody>
            <a:bodyPr/>
            <a:lstStyle/>
            <a:p>
              <a:endParaRPr/>
            </a:p>
          </p:txBody>
        </p:sp>
        <p:sp>
          <p:nvSpPr>
            <p:cNvPr id="43" name="tx43"/>
            <p:cNvSpPr/>
            <p:nvPr/>
          </p:nvSpPr>
          <p:spPr>
            <a:xfrm>
              <a:off x="1022520" y="27627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4" name="tx44"/>
            <p:cNvSpPr/>
            <p:nvPr/>
          </p:nvSpPr>
          <p:spPr>
            <a:xfrm>
              <a:off x="1709424" y="2460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5" name="tx45"/>
            <p:cNvSpPr/>
            <p:nvPr/>
          </p:nvSpPr>
          <p:spPr>
            <a:xfrm>
              <a:off x="2396328" y="22794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 name="tx46"/>
            <p:cNvSpPr/>
            <p:nvPr/>
          </p:nvSpPr>
          <p:spPr>
            <a:xfrm>
              <a:off x="3083232" y="2379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7" name="tx47"/>
            <p:cNvSpPr/>
            <p:nvPr/>
          </p:nvSpPr>
          <p:spPr>
            <a:xfrm>
              <a:off x="3632755" y="22794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8" name="tx48"/>
            <p:cNvSpPr/>
            <p:nvPr/>
          </p:nvSpPr>
          <p:spPr>
            <a:xfrm>
              <a:off x="4457040" y="22994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14297" y="2693432"/>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25283" y="1414185"/>
              <a:ext cx="254957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couverture, WCAR, 2000-2025</a:t>
              </a:r>
            </a:p>
          </p:txBody>
        </p:sp>
        <p:sp>
          <p:nvSpPr>
            <p:cNvPr id="83" name="pl83"/>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100" name="pl100"/>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101" name="pl101"/>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102" name="pl102"/>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103" name="pl103"/>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104" name="pl104"/>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5" name="pl105"/>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106" name="pl106"/>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7" name="pl107"/>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65043" cap="flat">
              <a:solidFill>
                <a:srgbClr val="000000">
                  <a:alpha val="100000"/>
                </a:srgbClr>
              </a:solidFill>
              <a:prstDash val="solid"/>
              <a:round/>
            </a:ln>
          </p:spPr>
          <p:txBody>
            <a:bodyPr/>
            <a:lstStyle/>
            <a:p>
              <a:endParaRPr/>
            </a:p>
          </p:txBody>
        </p:sp>
        <p:sp>
          <p:nvSpPr>
            <p:cNvPr id="108" name="pl108"/>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40651" cap="flat">
              <a:solidFill>
                <a:srgbClr val="F26A21">
                  <a:alpha val="100000"/>
                </a:srgbClr>
              </a:solidFill>
              <a:prstDash val="solid"/>
              <a:round/>
            </a:ln>
          </p:spPr>
          <p:txBody>
            <a:bodyPr/>
            <a:lstStyle/>
            <a:p>
              <a:endParaRPr/>
            </a:p>
          </p:txBody>
        </p:sp>
        <p:sp>
          <p:nvSpPr>
            <p:cNvPr id="109" name="tx109"/>
            <p:cNvSpPr/>
            <p:nvPr/>
          </p:nvSpPr>
          <p:spPr>
            <a:xfrm>
              <a:off x="5320236" y="314807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10" name="tx110"/>
            <p:cNvSpPr/>
            <p:nvPr/>
          </p:nvSpPr>
          <p:spPr>
            <a:xfrm>
              <a:off x="6037285" y="24294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1" name="tx111"/>
            <p:cNvSpPr/>
            <p:nvPr/>
          </p:nvSpPr>
          <p:spPr>
            <a:xfrm>
              <a:off x="6742239"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2" name="tx112"/>
            <p:cNvSpPr/>
            <p:nvPr/>
          </p:nvSpPr>
          <p:spPr>
            <a:xfrm>
              <a:off x="7411093" y="223954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3" name="tx113"/>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8784901"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16" name="tx116"/>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7" name="tx117"/>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0" name="tx120"/>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178382" y="2693432"/>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27" name="pl127"/>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9" name="pl129"/>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0" name="pl130"/>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31" name="pl131"/>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32" name="pl132"/>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33" name="pl133"/>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4" name="pl134"/>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35" name="tx135"/>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6" name="tx136"/>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7" name="tx137"/>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8" name="tx138"/>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9" name="tx139"/>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40" name="tx140"/>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41" name="tx141"/>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42" name="tx142"/>
            <p:cNvSpPr/>
            <p:nvPr/>
          </p:nvSpPr>
          <p:spPr>
            <a:xfrm>
              <a:off x="5413056"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43" name="pl143"/>
            <p:cNvSpPr/>
            <p:nvPr/>
          </p:nvSpPr>
          <p:spPr>
            <a:xfrm>
              <a:off x="224713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418343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611973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805603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321528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515158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708788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rc154"/>
            <p:cNvSpPr/>
            <p:nvPr/>
          </p:nvSpPr>
          <p:spPr>
            <a:xfrm>
              <a:off x="1278981" y="5796461"/>
              <a:ext cx="6486607" cy="100422"/>
            </a:xfrm>
            <a:prstGeom prst="rect">
              <a:avLst/>
            </a:prstGeom>
            <a:solidFill>
              <a:srgbClr val="F26A21">
                <a:alpha val="80000"/>
              </a:srgbClr>
            </a:solidFill>
          </p:spPr>
          <p:txBody>
            <a:bodyPr/>
            <a:lstStyle/>
            <a:p>
              <a:endParaRPr/>
            </a:p>
          </p:txBody>
        </p:sp>
        <p:sp>
          <p:nvSpPr>
            <p:cNvPr id="155" name="rc155"/>
            <p:cNvSpPr/>
            <p:nvPr/>
          </p:nvSpPr>
          <p:spPr>
            <a:xfrm>
              <a:off x="1278981" y="5670933"/>
              <a:ext cx="7067498" cy="100422"/>
            </a:xfrm>
            <a:prstGeom prst="rect">
              <a:avLst/>
            </a:prstGeom>
            <a:solidFill>
              <a:srgbClr val="F26A21">
                <a:alpha val="80000"/>
              </a:srgbClr>
            </a:solidFill>
          </p:spPr>
          <p:txBody>
            <a:bodyPr/>
            <a:lstStyle/>
            <a:p>
              <a:endParaRPr/>
            </a:p>
          </p:txBody>
        </p:sp>
        <p:sp>
          <p:nvSpPr>
            <p:cNvPr id="156" name="rc156"/>
            <p:cNvSpPr/>
            <p:nvPr/>
          </p:nvSpPr>
          <p:spPr>
            <a:xfrm>
              <a:off x="1278981" y="5545405"/>
              <a:ext cx="7357943" cy="100422"/>
            </a:xfrm>
            <a:prstGeom prst="rect">
              <a:avLst/>
            </a:prstGeom>
            <a:solidFill>
              <a:srgbClr val="F26A21">
                <a:alpha val="80000"/>
              </a:srgbClr>
            </a:solidFill>
          </p:spPr>
          <p:txBody>
            <a:bodyPr/>
            <a:lstStyle/>
            <a:p>
              <a:endParaRPr/>
            </a:p>
          </p:txBody>
        </p:sp>
        <p:sp>
          <p:nvSpPr>
            <p:cNvPr id="157" name="tx157"/>
            <p:cNvSpPr/>
            <p:nvPr/>
          </p:nvSpPr>
          <p:spPr>
            <a:xfrm>
              <a:off x="7840938"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58" name="tx158"/>
            <p:cNvSpPr/>
            <p:nvPr/>
          </p:nvSpPr>
          <p:spPr>
            <a:xfrm>
              <a:off x="8421828" y="5680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59" name="tx159"/>
            <p:cNvSpPr/>
            <p:nvPr/>
          </p:nvSpPr>
          <p:spPr>
            <a:xfrm>
              <a:off x="8712273"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60" name="tx160"/>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1" name="tx161"/>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2" name="tx162"/>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3" name="tx16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4" name="tx164"/>
            <p:cNvSpPr/>
            <p:nvPr/>
          </p:nvSpPr>
          <p:spPr>
            <a:xfrm>
              <a:off x="314465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5" name="tx165"/>
            <p:cNvSpPr/>
            <p:nvPr/>
          </p:nvSpPr>
          <p:spPr>
            <a:xfrm>
              <a:off x="5080951"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66" name="tx166"/>
            <p:cNvSpPr/>
            <p:nvPr/>
          </p:nvSpPr>
          <p:spPr>
            <a:xfrm>
              <a:off x="7017252"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67" name="tx167"/>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68" name="tx168"/>
            <p:cNvSpPr/>
            <p:nvPr/>
          </p:nvSpPr>
          <p:spPr>
            <a:xfrm>
              <a:off x="911084" y="5275614"/>
              <a:ext cx="43286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WCAR</a:t>
              </a:r>
            </a:p>
          </p:txBody>
        </p:sp>
        <p:sp>
          <p:nvSpPr>
            <p:cNvPr id="169" name="tx16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0" name="tx17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71" name="tx171"/>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vaccin contre la rougeole (VAR1) de 64 %.
Ce taux de couverture (64 %) était inférieur d’un point de pourcentage à celui de 2019 (65 %).
Cela correspond à 7,6 millions d’enfants non vaccinés en 2025, contre 6,7 millions en 2019.</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VAR1 s'est améliorée depuis 2000 dans la plupart des régions et a dépassé les niveaux d'avant la pandémie dans deux d'entre elles, mais les progrès sont inégaux et des disparités persistent en ce qui concerne les enfants non vaccinés.</a:t>
            </a:r>
          </a:p>
        </p:txBody>
      </p:sp>
      <p:grpSp>
        <p:nvGrpSpPr>
          <p:cNvPr id="174" name="Group 173"/>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4125"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8" name="tx28"/>
            <p:cNvSpPr/>
            <p:nvPr/>
          </p:nvSpPr>
          <p:spPr>
            <a:xfrm>
              <a:off x="1519358"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 name="tx29"/>
            <p:cNvSpPr/>
            <p:nvPr/>
          </p:nvSpPr>
          <p:spPr>
            <a:xfrm>
              <a:off x="2014590"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0" name="tx30"/>
            <p:cNvSpPr/>
            <p:nvPr/>
          </p:nvSpPr>
          <p:spPr>
            <a:xfrm>
              <a:off x="2509822" y="36077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 name="tx31"/>
            <p:cNvSpPr/>
            <p:nvPr/>
          </p:nvSpPr>
          <p:spPr>
            <a:xfrm>
              <a:off x="3005054" y="36077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2" name="tx32"/>
            <p:cNvSpPr/>
            <p:nvPr/>
          </p:nvSpPr>
          <p:spPr>
            <a:xfrm>
              <a:off x="3500286" y="3506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 name="tx33"/>
            <p:cNvSpPr/>
            <p:nvPr/>
          </p:nvSpPr>
          <p:spPr>
            <a:xfrm>
              <a:off x="3995518"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4" name="tx34"/>
            <p:cNvSpPr/>
            <p:nvPr/>
          </p:nvSpPr>
          <p:spPr>
            <a:xfrm>
              <a:off x="4490751"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14297" y="2705385"/>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42940" y="1414185"/>
              <a:ext cx="254957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couverture, WCAR,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40651" cap="flat">
              <a:solidFill>
                <a:srgbClr val="F26A21">
                  <a:alpha val="100000"/>
                </a:srgbClr>
              </a:solidFill>
              <a:prstDash val="solid"/>
              <a:round/>
            </a:ln>
          </p:spPr>
          <p:txBody>
            <a:bodyPr/>
            <a:lstStyle/>
            <a:p>
              <a:endParaRPr/>
            </a:p>
          </p:txBody>
        </p:sp>
        <p:sp>
          <p:nvSpPr>
            <p:cNvPr id="81" name="tx81"/>
            <p:cNvSpPr/>
            <p:nvPr/>
          </p:nvSpPr>
          <p:spPr>
            <a:xfrm>
              <a:off x="5316670"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6802367"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5" name="tx85"/>
            <p:cNvSpPr/>
            <p:nvPr/>
          </p:nvSpPr>
          <p:spPr>
            <a:xfrm>
              <a:off x="7297599"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6" name="tx86"/>
            <p:cNvSpPr/>
            <p:nvPr/>
          </p:nvSpPr>
          <p:spPr>
            <a:xfrm>
              <a:off x="7792831"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8306113"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878329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213698" y="2705385"/>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0" name="pl100"/>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1" name="pl101"/>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2" name="pl102"/>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3" name="pl103"/>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395398"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13" name="pl113"/>
            <p:cNvSpPr/>
            <p:nvPr/>
          </p:nvSpPr>
          <p:spPr>
            <a:xfrm>
              <a:off x="224713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418343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611973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805603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21528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15158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08788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rc124"/>
            <p:cNvSpPr/>
            <p:nvPr/>
          </p:nvSpPr>
          <p:spPr>
            <a:xfrm>
              <a:off x="1278981" y="5795103"/>
              <a:ext cx="6486607" cy="101509"/>
            </a:xfrm>
            <a:prstGeom prst="rect">
              <a:avLst/>
            </a:prstGeom>
            <a:solidFill>
              <a:srgbClr val="F26A21">
                <a:alpha val="80000"/>
              </a:srgbClr>
            </a:solidFill>
          </p:spPr>
          <p:txBody>
            <a:bodyPr/>
            <a:lstStyle/>
            <a:p>
              <a:endParaRPr/>
            </a:p>
          </p:txBody>
        </p:sp>
        <p:sp>
          <p:nvSpPr>
            <p:cNvPr id="125" name="rc125"/>
            <p:cNvSpPr/>
            <p:nvPr/>
          </p:nvSpPr>
          <p:spPr>
            <a:xfrm>
              <a:off x="1278981" y="5668216"/>
              <a:ext cx="7067498" cy="101509"/>
            </a:xfrm>
            <a:prstGeom prst="rect">
              <a:avLst/>
            </a:prstGeom>
            <a:solidFill>
              <a:srgbClr val="F26A21">
                <a:alpha val="80000"/>
              </a:srgbClr>
            </a:solidFill>
          </p:spPr>
          <p:txBody>
            <a:bodyPr/>
            <a:lstStyle/>
            <a:p>
              <a:endParaRPr/>
            </a:p>
          </p:txBody>
        </p:sp>
        <p:sp>
          <p:nvSpPr>
            <p:cNvPr id="126" name="rc126"/>
            <p:cNvSpPr/>
            <p:nvPr/>
          </p:nvSpPr>
          <p:spPr>
            <a:xfrm>
              <a:off x="1278981" y="5541330"/>
              <a:ext cx="7357943" cy="101509"/>
            </a:xfrm>
            <a:prstGeom prst="rect">
              <a:avLst/>
            </a:prstGeom>
            <a:solidFill>
              <a:srgbClr val="F26A21">
                <a:alpha val="80000"/>
              </a:srgbClr>
            </a:solidFill>
          </p:spPr>
          <p:txBody>
            <a:bodyPr/>
            <a:lstStyle/>
            <a:p>
              <a:endParaRPr/>
            </a:p>
          </p:txBody>
        </p:sp>
        <p:sp>
          <p:nvSpPr>
            <p:cNvPr id="127" name="tx127"/>
            <p:cNvSpPr/>
            <p:nvPr/>
          </p:nvSpPr>
          <p:spPr>
            <a:xfrm>
              <a:off x="7840938"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8" name="tx128"/>
            <p:cNvSpPr/>
            <p:nvPr/>
          </p:nvSpPr>
          <p:spPr>
            <a:xfrm>
              <a:off x="8421828" y="56784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9" name="tx129"/>
            <p:cNvSpPr/>
            <p:nvPr/>
          </p:nvSpPr>
          <p:spPr>
            <a:xfrm>
              <a:off x="8712273"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30" name="tx130"/>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1" name="tx131"/>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2" name="tx132"/>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3" name="tx13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4" name="tx134"/>
            <p:cNvSpPr/>
            <p:nvPr/>
          </p:nvSpPr>
          <p:spPr>
            <a:xfrm>
              <a:off x="314465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5080951"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6" name="tx136"/>
            <p:cNvSpPr/>
            <p:nvPr/>
          </p:nvSpPr>
          <p:spPr>
            <a:xfrm>
              <a:off x="7017252"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37" name="tx137"/>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8" name="tx138"/>
            <p:cNvSpPr/>
            <p:nvPr/>
          </p:nvSpPr>
          <p:spPr>
            <a:xfrm>
              <a:off x="911084" y="5271267"/>
              <a:ext cx="43286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WCAR</a:t>
              </a:r>
            </a:p>
          </p:txBody>
        </p:sp>
        <p:sp>
          <p:nvSpPr>
            <p:cNvPr id="139" name="tx13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1" name="tx141"/>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vaccin contre la rougeole (VAR1) de 64 %.
Ce taux de couverture (64 %) était inférieur d’un point de pourcentage à celui de 2019 (65 %).
Cela correspond à 7,6 millions d’enfants non vaccinés en 2025, contre 6,7 millions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VAR1 s'est améliorée entre 2024 et 2025 dans deux régions et a dépassé les niveaux d'avant la pandémie dans deux autres régions, mais les progrès sont inégaux et des disparités persistent en ce qui concerne les enfants non vaccinés.</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298657"/>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2746680"/>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1194702"/>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7335" y="3522669"/>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197069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949395" y="4748607"/>
              <a:ext cx="492360" cy="326039"/>
            </a:xfrm>
            <a:prstGeom prst="rect">
              <a:avLst/>
            </a:prstGeom>
            <a:solidFill>
              <a:srgbClr val="1CABE2">
                <a:alpha val="100000"/>
              </a:srgbClr>
            </a:solidFill>
          </p:spPr>
          <p:txBody>
            <a:bodyPr/>
            <a:lstStyle/>
            <a:p>
              <a:endParaRPr/>
            </a:p>
          </p:txBody>
        </p:sp>
        <p:sp>
          <p:nvSpPr>
            <p:cNvPr id="25" name="rc25"/>
            <p:cNvSpPr/>
            <p:nvPr/>
          </p:nvSpPr>
          <p:spPr>
            <a:xfrm>
              <a:off x="1496463" y="3127318"/>
              <a:ext cx="492360" cy="1947328"/>
            </a:xfrm>
            <a:prstGeom prst="rect">
              <a:avLst/>
            </a:prstGeom>
            <a:solidFill>
              <a:srgbClr val="1CABE2">
                <a:alpha val="100000"/>
              </a:srgbClr>
            </a:solidFill>
          </p:spPr>
          <p:txBody>
            <a:bodyPr/>
            <a:lstStyle/>
            <a:p>
              <a:endParaRPr/>
            </a:p>
          </p:txBody>
        </p:sp>
        <p:sp>
          <p:nvSpPr>
            <p:cNvPr id="26" name="rc26"/>
            <p:cNvSpPr/>
            <p:nvPr/>
          </p:nvSpPr>
          <p:spPr>
            <a:xfrm>
              <a:off x="2043530" y="4654247"/>
              <a:ext cx="492360" cy="420399"/>
            </a:xfrm>
            <a:prstGeom prst="rect">
              <a:avLst/>
            </a:prstGeom>
            <a:solidFill>
              <a:srgbClr val="1CABE2">
                <a:alpha val="100000"/>
              </a:srgbClr>
            </a:solidFill>
          </p:spPr>
          <p:txBody>
            <a:bodyPr/>
            <a:lstStyle/>
            <a:p>
              <a:endParaRPr/>
            </a:p>
          </p:txBody>
        </p:sp>
        <p:sp>
          <p:nvSpPr>
            <p:cNvPr id="27" name="rc27"/>
            <p:cNvSpPr/>
            <p:nvPr/>
          </p:nvSpPr>
          <p:spPr>
            <a:xfrm>
              <a:off x="2590597" y="4316940"/>
              <a:ext cx="492360" cy="757706"/>
            </a:xfrm>
            <a:prstGeom prst="rect">
              <a:avLst/>
            </a:prstGeom>
            <a:solidFill>
              <a:srgbClr val="1CABE2">
                <a:alpha val="100000"/>
              </a:srgbClr>
            </a:solidFill>
          </p:spPr>
          <p:txBody>
            <a:bodyPr/>
            <a:lstStyle/>
            <a:p>
              <a:endParaRPr/>
            </a:p>
          </p:txBody>
        </p:sp>
        <p:sp>
          <p:nvSpPr>
            <p:cNvPr id="28" name="rc28"/>
            <p:cNvSpPr/>
            <p:nvPr/>
          </p:nvSpPr>
          <p:spPr>
            <a:xfrm>
              <a:off x="3137665" y="4133899"/>
              <a:ext cx="492360" cy="940746"/>
            </a:xfrm>
            <a:prstGeom prst="rect">
              <a:avLst/>
            </a:prstGeom>
            <a:solidFill>
              <a:srgbClr val="1CABE2">
                <a:alpha val="100000"/>
              </a:srgbClr>
            </a:solidFill>
          </p:spPr>
          <p:txBody>
            <a:bodyPr/>
            <a:lstStyle/>
            <a:p>
              <a:endParaRPr/>
            </a:p>
          </p:txBody>
        </p:sp>
        <p:sp>
          <p:nvSpPr>
            <p:cNvPr id="29" name="rc29"/>
            <p:cNvSpPr/>
            <p:nvPr/>
          </p:nvSpPr>
          <p:spPr>
            <a:xfrm>
              <a:off x="3684732" y="4463850"/>
              <a:ext cx="492360" cy="610796"/>
            </a:xfrm>
            <a:prstGeom prst="rect">
              <a:avLst/>
            </a:prstGeom>
            <a:solidFill>
              <a:srgbClr val="1CABE2">
                <a:alpha val="100000"/>
              </a:srgbClr>
            </a:solidFill>
          </p:spPr>
          <p:txBody>
            <a:bodyPr/>
            <a:lstStyle/>
            <a:p>
              <a:endParaRPr/>
            </a:p>
          </p:txBody>
        </p:sp>
        <p:sp>
          <p:nvSpPr>
            <p:cNvPr id="30" name="rc30"/>
            <p:cNvSpPr/>
            <p:nvPr/>
          </p:nvSpPr>
          <p:spPr>
            <a:xfrm>
              <a:off x="4231799" y="4333236"/>
              <a:ext cx="492360" cy="741410"/>
            </a:xfrm>
            <a:prstGeom prst="rect">
              <a:avLst/>
            </a:prstGeom>
            <a:solidFill>
              <a:srgbClr val="1CABE2">
                <a:alpha val="100000"/>
              </a:srgbClr>
            </a:solidFill>
          </p:spPr>
          <p:txBody>
            <a:bodyPr/>
            <a:lstStyle/>
            <a:p>
              <a:endParaRPr/>
            </a:p>
          </p:txBody>
        </p:sp>
        <p:sp>
          <p:nvSpPr>
            <p:cNvPr id="31" name="rc31"/>
            <p:cNvSpPr/>
            <p:nvPr/>
          </p:nvSpPr>
          <p:spPr>
            <a:xfrm>
              <a:off x="4778867" y="3126573"/>
              <a:ext cx="492360" cy="1948073"/>
            </a:xfrm>
            <a:prstGeom prst="rect">
              <a:avLst/>
            </a:prstGeom>
            <a:solidFill>
              <a:srgbClr val="1CABE2">
                <a:alpha val="100000"/>
              </a:srgbClr>
            </a:solidFill>
          </p:spPr>
          <p:txBody>
            <a:bodyPr/>
            <a:lstStyle/>
            <a:p>
              <a:endParaRPr/>
            </a:p>
          </p:txBody>
        </p:sp>
        <p:sp>
          <p:nvSpPr>
            <p:cNvPr id="32" name="rc32"/>
            <p:cNvSpPr/>
            <p:nvPr/>
          </p:nvSpPr>
          <p:spPr>
            <a:xfrm>
              <a:off x="5325934" y="3914202"/>
              <a:ext cx="492360" cy="1160444"/>
            </a:xfrm>
            <a:prstGeom prst="rect">
              <a:avLst/>
            </a:prstGeom>
            <a:solidFill>
              <a:srgbClr val="1CABE2">
                <a:alpha val="100000"/>
              </a:srgbClr>
            </a:solidFill>
          </p:spPr>
          <p:txBody>
            <a:bodyPr/>
            <a:lstStyle/>
            <a:p>
              <a:endParaRPr/>
            </a:p>
          </p:txBody>
        </p:sp>
        <p:sp>
          <p:nvSpPr>
            <p:cNvPr id="33" name="rc33"/>
            <p:cNvSpPr/>
            <p:nvPr/>
          </p:nvSpPr>
          <p:spPr>
            <a:xfrm>
              <a:off x="5873002" y="4410772"/>
              <a:ext cx="492360" cy="663873"/>
            </a:xfrm>
            <a:prstGeom prst="rect">
              <a:avLst/>
            </a:prstGeom>
            <a:solidFill>
              <a:srgbClr val="1CABE2">
                <a:alpha val="100000"/>
              </a:srgbClr>
            </a:solidFill>
          </p:spPr>
          <p:txBody>
            <a:bodyPr/>
            <a:lstStyle/>
            <a:p>
              <a:endParaRPr/>
            </a:p>
          </p:txBody>
        </p:sp>
        <p:sp>
          <p:nvSpPr>
            <p:cNvPr id="34" name="rc34"/>
            <p:cNvSpPr/>
            <p:nvPr/>
          </p:nvSpPr>
          <p:spPr>
            <a:xfrm>
              <a:off x="6420069" y="3712413"/>
              <a:ext cx="492360" cy="1362232"/>
            </a:xfrm>
            <a:prstGeom prst="rect">
              <a:avLst/>
            </a:prstGeom>
            <a:solidFill>
              <a:srgbClr val="1CABE2">
                <a:alpha val="100000"/>
              </a:srgbClr>
            </a:solidFill>
          </p:spPr>
          <p:txBody>
            <a:bodyPr/>
            <a:lstStyle/>
            <a:p>
              <a:endParaRPr/>
            </a:p>
          </p:txBody>
        </p:sp>
        <p:sp>
          <p:nvSpPr>
            <p:cNvPr id="35" name="rc35"/>
            <p:cNvSpPr/>
            <p:nvPr/>
          </p:nvSpPr>
          <p:spPr>
            <a:xfrm>
              <a:off x="6967136" y="3615291"/>
              <a:ext cx="492360" cy="1459355"/>
            </a:xfrm>
            <a:prstGeom prst="rect">
              <a:avLst/>
            </a:prstGeom>
            <a:solidFill>
              <a:srgbClr val="1CABE2">
                <a:alpha val="100000"/>
              </a:srgbClr>
            </a:solidFill>
          </p:spPr>
          <p:txBody>
            <a:bodyPr/>
            <a:lstStyle/>
            <a:p>
              <a:endParaRPr/>
            </a:p>
          </p:txBody>
        </p:sp>
        <p:sp>
          <p:nvSpPr>
            <p:cNvPr id="36" name="rc36"/>
            <p:cNvSpPr/>
            <p:nvPr/>
          </p:nvSpPr>
          <p:spPr>
            <a:xfrm>
              <a:off x="7514204" y="3704560"/>
              <a:ext cx="492360" cy="1370085"/>
            </a:xfrm>
            <a:prstGeom prst="rect">
              <a:avLst/>
            </a:prstGeom>
            <a:solidFill>
              <a:srgbClr val="1CABE2">
                <a:alpha val="100000"/>
              </a:srgbClr>
            </a:solidFill>
          </p:spPr>
          <p:txBody>
            <a:bodyPr/>
            <a:lstStyle/>
            <a:p>
              <a:endParaRPr/>
            </a:p>
          </p:txBody>
        </p:sp>
        <p:sp>
          <p:nvSpPr>
            <p:cNvPr id="37" name="rc37"/>
            <p:cNvSpPr/>
            <p:nvPr/>
          </p:nvSpPr>
          <p:spPr>
            <a:xfrm>
              <a:off x="8061271" y="3941858"/>
              <a:ext cx="492360" cy="1132788"/>
            </a:xfrm>
            <a:prstGeom prst="rect">
              <a:avLst/>
            </a:prstGeom>
            <a:solidFill>
              <a:srgbClr val="1CABE2">
                <a:alpha val="100000"/>
              </a:srgbClr>
            </a:solidFill>
          </p:spPr>
          <p:txBody>
            <a:bodyPr/>
            <a:lstStyle/>
            <a:p>
              <a:endParaRPr/>
            </a:p>
          </p:txBody>
        </p:sp>
        <p:sp>
          <p:nvSpPr>
            <p:cNvPr id="38" name="pl38"/>
            <p:cNvSpPr/>
            <p:nvPr/>
          </p:nvSpPr>
          <p:spPr>
            <a:xfrm>
              <a:off x="1195576" y="2542151"/>
              <a:ext cx="7111875" cy="194807"/>
            </a:xfrm>
            <a:custGeom>
              <a:avLst/>
              <a:gdLst/>
              <a:ahLst/>
              <a:cxnLst/>
              <a:rect l="0" t="0" r="0" b="0"/>
              <a:pathLst>
                <a:path w="7111875" h="194807">
                  <a:moveTo>
                    <a:pt x="0" y="155845"/>
                  </a:moveTo>
                  <a:lnTo>
                    <a:pt x="547067" y="155845"/>
                  </a:lnTo>
                  <a:lnTo>
                    <a:pt x="1094134" y="194807"/>
                  </a:lnTo>
                  <a:lnTo>
                    <a:pt x="1641202" y="194807"/>
                  </a:lnTo>
                  <a:lnTo>
                    <a:pt x="2188269" y="116884"/>
                  </a:lnTo>
                  <a:lnTo>
                    <a:pt x="2735336" y="38961"/>
                  </a:lnTo>
                  <a:lnTo>
                    <a:pt x="3282404" y="38961"/>
                  </a:lnTo>
                  <a:lnTo>
                    <a:pt x="3829471" y="0"/>
                  </a:lnTo>
                  <a:lnTo>
                    <a:pt x="4376539" y="38961"/>
                  </a:lnTo>
                  <a:lnTo>
                    <a:pt x="4923606" y="194807"/>
                  </a:lnTo>
                  <a:lnTo>
                    <a:pt x="5470673" y="194807"/>
                  </a:lnTo>
                  <a:lnTo>
                    <a:pt x="6017741" y="116884"/>
                  </a:lnTo>
                  <a:lnTo>
                    <a:pt x="6564808" y="0"/>
                  </a:lnTo>
                  <a:lnTo>
                    <a:pt x="7111875" y="38961"/>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1195576" y="3126573"/>
              <a:ext cx="7111875" cy="1831189"/>
            </a:xfrm>
            <a:custGeom>
              <a:avLst/>
              <a:gdLst/>
              <a:ahLst/>
              <a:cxnLst/>
              <a:rect l="0" t="0" r="0" b="0"/>
              <a:pathLst>
                <a:path w="7111875" h="1831189">
                  <a:moveTo>
                    <a:pt x="0" y="1831189"/>
                  </a:moveTo>
                  <a:lnTo>
                    <a:pt x="547067" y="1831189"/>
                  </a:lnTo>
                  <a:lnTo>
                    <a:pt x="1094134" y="1753266"/>
                  </a:lnTo>
                  <a:lnTo>
                    <a:pt x="1641202" y="1636381"/>
                  </a:lnTo>
                  <a:lnTo>
                    <a:pt x="2188269" y="1558458"/>
                  </a:lnTo>
                  <a:lnTo>
                    <a:pt x="2735336" y="1519497"/>
                  </a:lnTo>
                  <a:lnTo>
                    <a:pt x="3282404" y="1480535"/>
                  </a:lnTo>
                  <a:lnTo>
                    <a:pt x="3829471" y="1324689"/>
                  </a:lnTo>
                  <a:lnTo>
                    <a:pt x="4376539" y="1129882"/>
                  </a:lnTo>
                  <a:lnTo>
                    <a:pt x="4923606" y="1012998"/>
                  </a:lnTo>
                  <a:lnTo>
                    <a:pt x="5470673" y="896113"/>
                  </a:lnTo>
                  <a:lnTo>
                    <a:pt x="6017741" y="506499"/>
                  </a:lnTo>
                  <a:lnTo>
                    <a:pt x="6564808" y="77922"/>
                  </a:lnTo>
                  <a:lnTo>
                    <a:pt x="7111875" y="0"/>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163974"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163974" y="49261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2" name="pt42"/>
            <p:cNvSpPr/>
            <p:nvPr/>
          </p:nvSpPr>
          <p:spPr>
            <a:xfrm>
              <a:off x="1711042"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711042" y="49261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4" name="pt44"/>
            <p:cNvSpPr/>
            <p:nvPr/>
          </p:nvSpPr>
          <p:spPr>
            <a:xfrm>
              <a:off x="2258109"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2258109" y="48482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2805176"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805176" y="47313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3352244"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352244" y="46534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899311"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899311" y="4614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446379"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4446379" y="45755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4993446"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4993446" y="44196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5540513"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5540513" y="422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6087581"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6087581" y="41079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634648"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6634648" y="39910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7181715"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7181715" y="3601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7728783"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7728783" y="31728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8275850"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8275850" y="3094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tx68"/>
            <p:cNvSpPr/>
            <p:nvPr/>
          </p:nvSpPr>
          <p:spPr>
            <a:xfrm>
              <a:off x="1129257" y="461876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69" name="tx69"/>
            <p:cNvSpPr/>
            <p:nvPr/>
          </p:nvSpPr>
          <p:spPr>
            <a:xfrm>
              <a:off x="1676324" y="299741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63</a:t>
              </a:r>
            </a:p>
          </p:txBody>
        </p:sp>
        <p:sp>
          <p:nvSpPr>
            <p:cNvPr id="70" name="tx70"/>
            <p:cNvSpPr/>
            <p:nvPr/>
          </p:nvSpPr>
          <p:spPr>
            <a:xfrm>
              <a:off x="2223392" y="452586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2770459" y="4188553"/>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3317526" y="4003999"/>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30</a:t>
              </a:r>
            </a:p>
          </p:txBody>
        </p:sp>
        <p:sp>
          <p:nvSpPr>
            <p:cNvPr id="73" name="tx73"/>
            <p:cNvSpPr/>
            <p:nvPr/>
          </p:nvSpPr>
          <p:spPr>
            <a:xfrm>
              <a:off x="3864594" y="433400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a:t>
              </a:r>
            </a:p>
          </p:txBody>
        </p:sp>
        <p:sp>
          <p:nvSpPr>
            <p:cNvPr id="74" name="tx74"/>
            <p:cNvSpPr/>
            <p:nvPr/>
          </p:nvSpPr>
          <p:spPr>
            <a:xfrm>
              <a:off x="4411661" y="420484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5" name="tx75"/>
            <p:cNvSpPr/>
            <p:nvPr/>
          </p:nvSpPr>
          <p:spPr>
            <a:xfrm>
              <a:off x="4958729" y="299667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63</a:t>
              </a:r>
            </a:p>
          </p:txBody>
        </p:sp>
        <p:sp>
          <p:nvSpPr>
            <p:cNvPr id="76" name="tx76"/>
            <p:cNvSpPr/>
            <p:nvPr/>
          </p:nvSpPr>
          <p:spPr>
            <a:xfrm>
              <a:off x="5505796" y="3784301"/>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37</a:t>
              </a:r>
            </a:p>
          </p:txBody>
        </p:sp>
        <p:sp>
          <p:nvSpPr>
            <p:cNvPr id="77" name="tx77"/>
            <p:cNvSpPr/>
            <p:nvPr/>
          </p:nvSpPr>
          <p:spPr>
            <a:xfrm>
              <a:off x="6052863" y="428238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6599931" y="3584376"/>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79" name="tx79"/>
            <p:cNvSpPr/>
            <p:nvPr/>
          </p:nvSpPr>
          <p:spPr>
            <a:xfrm>
              <a:off x="7146998" y="348725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47</a:t>
              </a:r>
            </a:p>
          </p:txBody>
        </p:sp>
        <p:sp>
          <p:nvSpPr>
            <p:cNvPr id="80" name="tx80"/>
            <p:cNvSpPr/>
            <p:nvPr/>
          </p:nvSpPr>
          <p:spPr>
            <a:xfrm>
              <a:off x="7694065" y="357652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81" name="tx81"/>
            <p:cNvSpPr/>
            <p:nvPr/>
          </p:nvSpPr>
          <p:spPr>
            <a:xfrm>
              <a:off x="8241133" y="381195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a:t>
              </a:r>
            </a:p>
          </p:txBody>
        </p:sp>
        <p:sp>
          <p:nvSpPr>
            <p:cNvPr id="82" name="tx82"/>
            <p:cNvSpPr/>
            <p:nvPr/>
          </p:nvSpPr>
          <p:spPr>
            <a:xfrm>
              <a:off x="1129257"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83" name="tx83"/>
            <p:cNvSpPr/>
            <p:nvPr/>
          </p:nvSpPr>
          <p:spPr>
            <a:xfrm>
              <a:off x="1676324"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84" name="tx84"/>
            <p:cNvSpPr/>
            <p:nvPr/>
          </p:nvSpPr>
          <p:spPr>
            <a:xfrm>
              <a:off x="2223392"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85" name="tx85"/>
            <p:cNvSpPr/>
            <p:nvPr/>
          </p:nvSpPr>
          <p:spPr>
            <a:xfrm>
              <a:off x="2770459"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86" name="tx86"/>
            <p:cNvSpPr/>
            <p:nvPr/>
          </p:nvSpPr>
          <p:spPr>
            <a:xfrm>
              <a:off x="3317526"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87" name="tx87"/>
            <p:cNvSpPr/>
            <p:nvPr/>
          </p:nvSpPr>
          <p:spPr>
            <a:xfrm>
              <a:off x="3864594"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88" name="tx88"/>
            <p:cNvSpPr/>
            <p:nvPr/>
          </p:nvSpPr>
          <p:spPr>
            <a:xfrm>
              <a:off x="4411661"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89" name="tx89"/>
            <p:cNvSpPr/>
            <p:nvPr/>
          </p:nvSpPr>
          <p:spPr>
            <a:xfrm>
              <a:off x="4958729"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0" name="tx90"/>
            <p:cNvSpPr/>
            <p:nvPr/>
          </p:nvSpPr>
          <p:spPr>
            <a:xfrm>
              <a:off x="5505796"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1" name="tx91"/>
            <p:cNvSpPr/>
            <p:nvPr/>
          </p:nvSpPr>
          <p:spPr>
            <a:xfrm>
              <a:off x="6052863"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92" name="tx92"/>
            <p:cNvSpPr/>
            <p:nvPr/>
          </p:nvSpPr>
          <p:spPr>
            <a:xfrm>
              <a:off x="6599931"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93" name="tx93"/>
            <p:cNvSpPr/>
            <p:nvPr/>
          </p:nvSpPr>
          <p:spPr>
            <a:xfrm>
              <a:off x="7146998"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94" name="tx94"/>
            <p:cNvSpPr/>
            <p:nvPr/>
          </p:nvSpPr>
          <p:spPr>
            <a:xfrm>
              <a:off x="7694065"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5" name="tx95"/>
            <p:cNvSpPr/>
            <p:nvPr/>
          </p:nvSpPr>
          <p:spPr>
            <a:xfrm>
              <a:off x="8241133"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6" name="tx96"/>
            <p:cNvSpPr/>
            <p:nvPr/>
          </p:nvSpPr>
          <p:spPr>
            <a:xfrm>
              <a:off x="1162416" y="504979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a:t>
              </a:r>
            </a:p>
          </p:txBody>
        </p:sp>
        <p:sp>
          <p:nvSpPr>
            <p:cNvPr id="97" name="tx97"/>
            <p:cNvSpPr/>
            <p:nvPr/>
          </p:nvSpPr>
          <p:spPr>
            <a:xfrm>
              <a:off x="1709484" y="504979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a:t>
              </a:r>
            </a:p>
          </p:txBody>
        </p:sp>
        <p:sp>
          <p:nvSpPr>
            <p:cNvPr id="98" name="tx98"/>
            <p:cNvSpPr/>
            <p:nvPr/>
          </p:nvSpPr>
          <p:spPr>
            <a:xfrm>
              <a:off x="2256551" y="4973442"/>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a:t>
              </a:r>
            </a:p>
          </p:txBody>
        </p:sp>
        <p:sp>
          <p:nvSpPr>
            <p:cNvPr id="99" name="tx99"/>
            <p:cNvSpPr/>
            <p:nvPr/>
          </p:nvSpPr>
          <p:spPr>
            <a:xfrm>
              <a:off x="2803618" y="4855044"/>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a:t>
              </a:r>
            </a:p>
          </p:txBody>
        </p:sp>
        <p:sp>
          <p:nvSpPr>
            <p:cNvPr id="100" name="tx100"/>
            <p:cNvSpPr/>
            <p:nvPr/>
          </p:nvSpPr>
          <p:spPr>
            <a:xfrm>
              <a:off x="3317526" y="47771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10</a:t>
              </a:r>
            </a:p>
          </p:txBody>
        </p:sp>
        <p:sp>
          <p:nvSpPr>
            <p:cNvPr id="101" name="tx101"/>
            <p:cNvSpPr/>
            <p:nvPr/>
          </p:nvSpPr>
          <p:spPr>
            <a:xfrm>
              <a:off x="3864594" y="473961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11</a:t>
              </a:r>
            </a:p>
          </p:txBody>
        </p:sp>
        <p:sp>
          <p:nvSpPr>
            <p:cNvPr id="102" name="tx102"/>
            <p:cNvSpPr/>
            <p:nvPr/>
          </p:nvSpPr>
          <p:spPr>
            <a:xfrm>
              <a:off x="4411661" y="470065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12</a:t>
              </a:r>
            </a:p>
          </p:txBody>
        </p:sp>
        <p:sp>
          <p:nvSpPr>
            <p:cNvPr id="103" name="tx103"/>
            <p:cNvSpPr/>
            <p:nvPr/>
          </p:nvSpPr>
          <p:spPr>
            <a:xfrm>
              <a:off x="4958729" y="454335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16</a:t>
              </a:r>
            </a:p>
          </p:txBody>
        </p:sp>
        <p:sp>
          <p:nvSpPr>
            <p:cNvPr id="104" name="tx104"/>
            <p:cNvSpPr/>
            <p:nvPr/>
          </p:nvSpPr>
          <p:spPr>
            <a:xfrm>
              <a:off x="5505796" y="435000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21</a:t>
              </a:r>
            </a:p>
          </p:txBody>
        </p:sp>
        <p:sp>
          <p:nvSpPr>
            <p:cNvPr id="105" name="tx105"/>
            <p:cNvSpPr/>
            <p:nvPr/>
          </p:nvSpPr>
          <p:spPr>
            <a:xfrm>
              <a:off x="6052863" y="423311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24</a:t>
              </a:r>
            </a:p>
          </p:txBody>
        </p:sp>
        <p:sp>
          <p:nvSpPr>
            <p:cNvPr id="106" name="tx106"/>
            <p:cNvSpPr/>
            <p:nvPr/>
          </p:nvSpPr>
          <p:spPr>
            <a:xfrm>
              <a:off x="6599931" y="4116231"/>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27</a:t>
              </a:r>
            </a:p>
          </p:txBody>
        </p:sp>
        <p:sp>
          <p:nvSpPr>
            <p:cNvPr id="107" name="tx107"/>
            <p:cNvSpPr/>
            <p:nvPr/>
          </p:nvSpPr>
          <p:spPr>
            <a:xfrm>
              <a:off x="7146998" y="372510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37</a:t>
              </a:r>
            </a:p>
          </p:txBody>
        </p:sp>
        <p:sp>
          <p:nvSpPr>
            <p:cNvPr id="108" name="tx108"/>
            <p:cNvSpPr/>
            <p:nvPr/>
          </p:nvSpPr>
          <p:spPr>
            <a:xfrm>
              <a:off x="7694065" y="329658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48</a:t>
              </a:r>
            </a:p>
          </p:txBody>
        </p:sp>
        <p:sp>
          <p:nvSpPr>
            <p:cNvPr id="109" name="tx109"/>
            <p:cNvSpPr/>
            <p:nvPr/>
          </p:nvSpPr>
          <p:spPr>
            <a:xfrm>
              <a:off x="8241133" y="321866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50</a:t>
              </a:r>
            </a:p>
          </p:txBody>
        </p:sp>
        <p:sp>
          <p:nvSpPr>
            <p:cNvPr id="110" name="rc110"/>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1" name="tx111"/>
            <p:cNvSpPr/>
            <p:nvPr/>
          </p:nvSpPr>
          <p:spPr>
            <a:xfrm>
              <a:off x="4580790" y="710804"/>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112" name="tx112"/>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3" name="tx113"/>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4" name="tx114"/>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5" name="tx115"/>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6" name="tx116"/>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7" name="tx117"/>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8" name="tx118"/>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9" name="tx119"/>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1" name="tx121"/>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2" name="tx122"/>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3" name="tx123"/>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4" name="tx124"/>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5" name="tx125"/>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6" name="tx126"/>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27" name="tx127"/>
            <p:cNvSpPr/>
            <p:nvPr/>
          </p:nvSpPr>
          <p:spPr>
            <a:xfrm>
              <a:off x="578734" y="3475292"/>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28" name="tx128"/>
            <p:cNvSpPr/>
            <p:nvPr/>
          </p:nvSpPr>
          <p:spPr>
            <a:xfrm>
              <a:off x="508103" y="1923314"/>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29" name="tx129"/>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0" name="tx130"/>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1" name="tx131"/>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2" name="tx132"/>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3" name="tx133"/>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4" name="tx134"/>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35" name="tx135"/>
            <p:cNvSpPr/>
            <p:nvPr/>
          </p:nvSpPr>
          <p:spPr>
            <a:xfrm rot="-5400000">
              <a:off x="-898895" y="3002578"/>
              <a:ext cx="255450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 (des milliers)</a:t>
              </a:r>
            </a:p>
          </p:txBody>
        </p:sp>
        <p:sp>
          <p:nvSpPr>
            <p:cNvPr id="136" name="tx136"/>
            <p:cNvSpPr/>
            <p:nvPr/>
          </p:nvSpPr>
          <p:spPr>
            <a:xfrm rot="5400000">
              <a:off x="8255788" y="3002578"/>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37" name="pl137"/>
            <p:cNvSpPr/>
            <p:nvPr/>
          </p:nvSpPr>
          <p:spPr>
            <a:xfrm>
              <a:off x="3265202"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8" name="pt138"/>
            <p:cNvSpPr/>
            <p:nvPr/>
          </p:nvSpPr>
          <p:spPr>
            <a:xfrm>
              <a:off x="3321383"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9" name="pl139"/>
            <p:cNvSpPr/>
            <p:nvPr/>
          </p:nvSpPr>
          <p:spPr>
            <a:xfrm>
              <a:off x="4011967"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0" name="pt140"/>
            <p:cNvSpPr/>
            <p:nvPr/>
          </p:nvSpPr>
          <p:spPr>
            <a:xfrm>
              <a:off x="4068148"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1" name="tx141"/>
            <p:cNvSpPr/>
            <p:nvPr/>
          </p:nvSpPr>
          <p:spPr>
            <a:xfrm>
              <a:off x="353230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lang="en-US" sz="1100" dirty="0">
                  <a:solidFill>
                    <a:srgbClr val="000000">
                      <a:alpha val="100000"/>
                    </a:srgbClr>
                  </a:solidFill>
                  <a:latin typeface="Arial"/>
                  <a:cs typeface="Arial"/>
                </a:rPr>
                <a:t>VAR</a:t>
              </a:r>
              <a:r>
                <a:rPr sz="1100" dirty="0">
                  <a:solidFill>
                    <a:srgbClr val="000000">
                      <a:alpha val="100000"/>
                    </a:srgbClr>
                  </a:solidFill>
                  <a:latin typeface="Arial"/>
                  <a:cs typeface="Arial"/>
                </a:rPr>
                <a:t>1</a:t>
              </a:r>
            </a:p>
          </p:txBody>
        </p:sp>
        <p:sp>
          <p:nvSpPr>
            <p:cNvPr id="142" name="tx142"/>
            <p:cNvSpPr/>
            <p:nvPr/>
          </p:nvSpPr>
          <p:spPr>
            <a:xfrm>
              <a:off x="4279067"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lang="en-US" sz="1100" dirty="0">
                  <a:solidFill>
                    <a:srgbClr val="000000">
                      <a:alpha val="100000"/>
                    </a:srgbClr>
                  </a:solidFill>
                  <a:latin typeface="Arial"/>
                  <a:cs typeface="Arial"/>
                </a:rPr>
                <a:t>VAR</a:t>
              </a:r>
              <a:r>
                <a:rPr sz="1100" dirty="0">
                  <a:solidFill>
                    <a:srgbClr val="000000">
                      <a:alpha val="100000"/>
                    </a:srgbClr>
                  </a:solidFill>
                  <a:latin typeface="Arial"/>
                  <a:cs typeface="Arial"/>
                </a:rPr>
                <a:t>2</a:t>
              </a:r>
            </a:p>
          </p:txBody>
        </p:sp>
        <p:sp>
          <p:nvSpPr>
            <p:cNvPr id="143" name="rc143"/>
            <p:cNvSpPr/>
            <p:nvPr/>
          </p:nvSpPr>
          <p:spPr>
            <a:xfrm>
              <a:off x="4954554" y="6002415"/>
              <a:ext cx="201456" cy="201456"/>
            </a:xfrm>
            <a:prstGeom prst="rect">
              <a:avLst/>
            </a:prstGeom>
            <a:solidFill>
              <a:srgbClr val="1CABE2">
                <a:alpha val="100000"/>
              </a:srgbClr>
            </a:solidFill>
          </p:spPr>
          <p:txBody>
            <a:bodyPr/>
            <a:lstStyle/>
            <a:p>
              <a:endParaRPr/>
            </a:p>
          </p:txBody>
        </p:sp>
        <p:sp>
          <p:nvSpPr>
            <p:cNvPr id="144" name="tx144"/>
            <p:cNvSpPr/>
            <p:nvPr/>
          </p:nvSpPr>
          <p:spPr>
            <a:xfrm>
              <a:off x="5234599" y="6022038"/>
              <a:ext cx="10251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Cas de rougeole</a:t>
              </a:r>
            </a:p>
          </p:txBody>
        </p:sp>
        <p:sp>
          <p:nvSpPr>
            <p:cNvPr id="145" name="tx145"/>
            <p:cNvSpPr/>
            <p:nvPr/>
          </p:nvSpPr>
          <p:spPr>
            <a:xfrm>
              <a:off x="1731270" y="401416"/>
              <a:ext cx="604048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Tendances du </a:t>
              </a:r>
              <a:r>
                <a:rPr sz="1200" dirty="0" err="1">
                  <a:solidFill>
                    <a:srgbClr val="000000">
                      <a:alpha val="100000"/>
                    </a:srgbClr>
                  </a:solidFill>
                  <a:latin typeface="Arial"/>
                  <a:cs typeface="Arial"/>
                </a:rPr>
                <a:t>nombre</a:t>
              </a:r>
              <a:r>
                <a:rPr sz="1200" dirty="0">
                  <a:solidFill>
                    <a:srgbClr val="000000">
                      <a:alpha val="100000"/>
                    </a:srgbClr>
                  </a:solidFill>
                  <a:latin typeface="Arial"/>
                  <a:cs typeface="Arial"/>
                </a:rPr>
                <a:t> de </a:t>
              </a:r>
              <a:r>
                <a:rPr sz="1200" dirty="0" err="1">
                  <a:solidFill>
                    <a:srgbClr val="000000">
                      <a:alpha val="100000"/>
                    </a:srgbClr>
                  </a:solidFill>
                  <a:latin typeface="Arial"/>
                  <a:cs typeface="Arial"/>
                </a:rPr>
                <a:t>cas</a:t>
              </a:r>
              <a:r>
                <a:rPr sz="1200" dirty="0">
                  <a:solidFill>
                    <a:srgbClr val="000000">
                      <a:alpha val="100000"/>
                    </a:srgbClr>
                  </a:solidFill>
                  <a:latin typeface="Arial"/>
                  <a:cs typeface="Arial"/>
                </a:rPr>
                <a:t> de </a:t>
              </a:r>
              <a:r>
                <a:rPr sz="1200" dirty="0" err="1">
                  <a:solidFill>
                    <a:srgbClr val="000000">
                      <a:alpha val="100000"/>
                    </a:srgbClr>
                  </a:solidFill>
                  <a:latin typeface="Arial"/>
                  <a:cs typeface="Arial"/>
                </a:rPr>
                <a:t>rougeole</a:t>
              </a:r>
              <a:r>
                <a:rPr sz="1200" dirty="0">
                  <a:solidFill>
                    <a:srgbClr val="000000">
                      <a:alpha val="100000"/>
                    </a:srgbClr>
                  </a:solidFill>
                  <a:latin typeface="Arial"/>
                  <a:cs typeface="Arial"/>
                </a:rPr>
                <a:t> et de la couverture </a:t>
              </a:r>
              <a:r>
                <a:rPr sz="1200" dirty="0" err="1">
                  <a:solidFill>
                    <a:srgbClr val="000000">
                      <a:alpha val="100000"/>
                    </a:srgbClr>
                  </a:solidFill>
                  <a:latin typeface="Arial"/>
                  <a:cs typeface="Arial"/>
                </a:rPr>
                <a:t>vaccinale</a:t>
              </a:r>
              <a:r>
                <a:rPr sz="1200" dirty="0">
                  <a:solidFill>
                    <a:srgbClr val="000000">
                      <a:alpha val="100000"/>
                    </a:srgbClr>
                  </a:solidFill>
                  <a:latin typeface="Arial"/>
                  <a:cs typeface="Arial"/>
                </a:rPr>
                <a:t>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 2012-2025</a:t>
              </a:r>
            </a:p>
          </p:txBody>
        </p:sp>
        <p:sp>
          <p:nvSpPr>
            <p:cNvPr id="146" name="tx146"/>
            <p:cNvSpPr/>
            <p:nvPr/>
          </p:nvSpPr>
          <p:spPr>
            <a:xfrm>
              <a:off x="4306083" y="6334805"/>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3243981" y="6429039"/>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48" name="tx148"/>
            <p:cNvSpPr/>
            <p:nvPr/>
          </p:nvSpPr>
          <p:spPr>
            <a:xfrm>
              <a:off x="3271758" y="6568512"/>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Ce graphique présente l'évolution du nombre de cas de rougeole et du taux de couverture vaccinale contre la rougeole (WCAR).
En 2025, 36 495 cas de rougeole ont été confirmés, soit une baisse par rapport aux 44 140 cas recensés en 2024.
Des cas de rougeole ont été signalés dans 21 pays (Bénin, Burkina Faso, Cameroun, République centrafricaine, Tchad, Congo, Côte d’Ivoire, République démocratique du Congo, Guinée équatoriale, Gabon, Gambie, Ghana, Guinée, Libéria, Mali, Mauritanie, Niger, Nigeria, Sénégal, Sierra Leone et Togo). Le Nigeria a signalé le plus grand nombre de cas (n = 19 225), représentant 53 % du total des cas dans la région.
Une couverture vaccinale très élevée est nécessaire pour interrompre la transmission de la rougeole en raison de la forte transmissibilité du virus. L'OMS recommande une couverture minimale de 95 % avec deux doses de vaccin trivalent contre la rougeole dans le cadre des services de vaccination systématique.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WCAR », 11 pays sur 24 (46 %) affichaient un taux de couverture vaccinale contre le VAR1 inférieur à 70 % en 2025. Il s'agit du Bénin, de la République centrafricaine, du Tchad, de la Côte d'Ivoire, de la RDC, de la Guinée équatoriale, du Gabon, de la Guinée, de la Guinée-Bissau, du Mali et du Nigeria.
Ces pays représentent environ 15,8 millions (75 %) de la cohorte annuelle totale de nourrissons survivants dans la région.
Cinq pays (21 %) ont atteint une couverture vaccinale contre le VAR1 de 90 % ou plus, représentant 1,8 million (9 %)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5 pays ont atteint un taux de couverture d'au moins 90 % pour le vaccin contre le VAR1, tandis que 11 pays affichaient un taux de couverture inférieur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Parmi les 20 pays présentant la couverture VAR1 la plus faible en 2025, la Sierra Leone affichait la couverture la plus élevée (90 %), tandis que la République centrafricaine enregistrait la plus faible (44 %).
La couverture vaccinale contre le VAR1 a augmenté dans 6 de ces 20 pays entre 2024 et 2025. La plus forte augmentation a été enregistrée en Guinée équatoriale, avec 9 points de pourcentage, passant de 53 % à 62 %.
Sept pays ont enregistré une baisse de leur taux de couverture (le Bénin, la Côte d’Ivoire, le Gabon, la Gambie, la Guinée-Bissau, le Mali et le Nigeria). La baisse la plus importante a été de 7 points de pourcentage en Côte d’Ivoire, passant de 65 % à 58 %, et en Guinée-Bissau, passant de 76 % à 69 %. La couverture est restée stable entre 2024 et 2025 dans les 7 pays restants.
En 2025, un de ces 20 pays avait atteint un taux de couverture de la vaccination contre le cancer du col de l’utérus (VAR1) d’au moins 90 %.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du VAR1 par rapport à 2019, pour les 20 pays ayant enregistré les baisses de couverture les plus importantes entre 2019 et 2025. Parmi les 20 pays ayant enregistré les baisses les plus importantes de la couverture VAR1 entre 2019 et 2025, la couverture était plus élevée en 2025 qu’en 2019 dans 7 de ces 20 pays (Congo, Ghana, Guinée, Guinée équatoriale, Niger, République centrafricaine et Sénégal). La plus forte augmentation de la couverture a été enregistrée au Congo, avec 12 points de pourcentage (passant de 73 % en 2019 à 85 % en 2025), et en Guinée, avec 12 points de pourcentage (passant de 50 % en 2019 à 62 % en 2025). La couverture était inférieure à celle de 2019 dans 11 de ces 20 pays (Bénin, Cap-Vert, Côte d’Ivoire, Gabon, Gambie, Guinée-Bissau, Mali, Nigeria, RDC, Sao Tomé-et-Principe et Sierra Leone). La baisse la plus importante du taux de couverture a été enregistrée en Côte d’Ivoire, avec 14 points de pourcentage, passant de 72 % en 2019 à 58 % en 2025, et en Guinée-Bissau, passant de 83 % en 2019 à 69 % en 2025. La couverture est restée inchangée dans deux de ces vingt pays (le Burkina Faso et le Togo).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Vue d'ensemble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400" b="0" i="0" u="none" cap="none" dirty="0">
                <a:solidFill>
                  <a:srgbClr val="FFFFFF">
                    <a:alpha val="100000"/>
                  </a:srgbClr>
                </a:solidFill>
                <a:latin typeface="Arial"/>
                <a:cs typeface="Arial"/>
                <a:sym typeface="Arial"/>
              </a:rPr>
              <a:t>• La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diphtérie</a:t>
            </a:r>
            <a:r>
              <a:rPr sz="1400" b="0" i="0" u="none" cap="none" dirty="0">
                <a:solidFill>
                  <a:srgbClr val="FFFFFF">
                    <a:alpha val="100000"/>
                  </a:srgbClr>
                </a:solidFill>
                <a:latin typeface="Arial"/>
                <a:cs typeface="Arial"/>
                <a:sym typeface="Arial"/>
              </a:rPr>
              <a:t>, le </a:t>
            </a:r>
            <a:r>
              <a:rPr sz="1400" b="0" i="0" u="none" cap="none" dirty="0" err="1">
                <a:solidFill>
                  <a:srgbClr val="FFFFFF">
                    <a:alpha val="100000"/>
                  </a:srgbClr>
                </a:solidFill>
                <a:latin typeface="Arial"/>
                <a:cs typeface="Arial"/>
                <a:sym typeface="Arial"/>
              </a:rPr>
              <a:t>tétanos</a:t>
            </a:r>
            <a:r>
              <a:rPr sz="1400" b="0" i="0" u="none" cap="none" dirty="0">
                <a:solidFill>
                  <a:srgbClr val="FFFFFF">
                    <a:alpha val="100000"/>
                  </a:srgbClr>
                </a:solidFill>
                <a:latin typeface="Arial"/>
                <a:cs typeface="Arial"/>
                <a:sym typeface="Arial"/>
              </a:rPr>
              <a:t> et la </a:t>
            </a:r>
            <a:r>
              <a:rPr sz="1400" b="0" i="0" u="none" cap="none" dirty="0" err="1">
                <a:solidFill>
                  <a:srgbClr val="FFFFFF">
                    <a:alpha val="100000"/>
                  </a:srgbClr>
                </a:solidFill>
                <a:latin typeface="Arial"/>
                <a:cs typeface="Arial"/>
                <a:sym typeface="Arial"/>
              </a:rPr>
              <a:t>coqueluche</a:t>
            </a:r>
            <a:r>
              <a:rPr sz="1400" b="0" i="0" u="none" cap="none" dirty="0">
                <a:solidFill>
                  <a:srgbClr val="FFFFFF">
                    <a:alpha val="100000"/>
                  </a:srgbClr>
                </a:solidFill>
                <a:latin typeface="Arial"/>
                <a:cs typeface="Arial"/>
                <a:sym typeface="Arial"/>
              </a:rPr>
              <a:t> (DTC1) est </a:t>
            </a:r>
            <a:r>
              <a:rPr sz="1400" b="0" i="0" u="none" cap="none" dirty="0" err="1">
                <a:solidFill>
                  <a:srgbClr val="FFFFFF">
                    <a:alpha val="100000"/>
                  </a:srgbClr>
                </a:solidFill>
                <a:latin typeface="Arial"/>
                <a:cs typeface="Arial"/>
                <a:sym typeface="Arial"/>
              </a:rPr>
              <a:t>restée</a:t>
            </a:r>
            <a:r>
              <a:rPr sz="1400" b="0" i="0" u="none" cap="none" dirty="0">
                <a:solidFill>
                  <a:srgbClr val="FFFFFF">
                    <a:alpha val="100000"/>
                  </a:srgbClr>
                </a:solidFill>
                <a:latin typeface="Arial"/>
                <a:cs typeface="Arial"/>
                <a:sym typeface="Arial"/>
              </a:rPr>
              <a:t> stable à 81 % entre 2024 et 2025.
• La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diphtérie</a:t>
            </a:r>
            <a:r>
              <a:rPr sz="1400" b="0" i="0" u="none" cap="none" dirty="0">
                <a:solidFill>
                  <a:srgbClr val="FFFFFF">
                    <a:alpha val="100000"/>
                  </a:srgbClr>
                </a:solidFill>
                <a:latin typeface="Arial"/>
                <a:cs typeface="Arial"/>
                <a:sym typeface="Arial"/>
              </a:rPr>
              <a:t>, le </a:t>
            </a:r>
            <a:r>
              <a:rPr sz="1400" b="0" i="0" u="none" cap="none" dirty="0" err="1">
                <a:solidFill>
                  <a:srgbClr val="FFFFFF">
                    <a:alpha val="100000"/>
                  </a:srgbClr>
                </a:solidFill>
                <a:latin typeface="Arial"/>
                <a:cs typeface="Arial"/>
                <a:sym typeface="Arial"/>
              </a:rPr>
              <a:t>tétanos</a:t>
            </a:r>
            <a:r>
              <a:rPr sz="1400" b="0" i="0" u="none" cap="none" dirty="0">
                <a:solidFill>
                  <a:srgbClr val="FFFFFF">
                    <a:alpha val="100000"/>
                  </a:srgbClr>
                </a:solidFill>
                <a:latin typeface="Arial"/>
                <a:cs typeface="Arial"/>
                <a:sym typeface="Arial"/>
              </a:rPr>
              <a:t> et la </a:t>
            </a:r>
            <a:r>
              <a:rPr sz="1400" b="0" i="0" u="none" cap="none" dirty="0" err="1">
                <a:solidFill>
                  <a:srgbClr val="FFFFFF">
                    <a:alpha val="100000"/>
                  </a:srgbClr>
                </a:solidFill>
                <a:latin typeface="Arial"/>
                <a:cs typeface="Arial"/>
                <a:sym typeface="Arial"/>
              </a:rPr>
              <a:t>coqueluche</a:t>
            </a:r>
            <a:r>
              <a:rPr sz="1400" b="0" i="0" u="none" cap="none" dirty="0">
                <a:solidFill>
                  <a:srgbClr val="FFFFFF">
                    <a:alpha val="100000"/>
                  </a:srgbClr>
                </a:solidFill>
                <a:latin typeface="Arial"/>
                <a:cs typeface="Arial"/>
                <a:sym typeface="Arial"/>
              </a:rPr>
              <a:t> (DTC3) est </a:t>
            </a:r>
            <a:r>
              <a:rPr sz="1400" b="0" i="0" u="none" cap="none" dirty="0" err="1">
                <a:solidFill>
                  <a:srgbClr val="FFFFFF">
                    <a:alpha val="100000"/>
                  </a:srgbClr>
                </a:solidFill>
                <a:latin typeface="Arial"/>
                <a:cs typeface="Arial"/>
                <a:sym typeface="Arial"/>
              </a:rPr>
              <a:t>restée</a:t>
            </a:r>
            <a:r>
              <a:rPr sz="1400" b="0" i="0" u="none" cap="none" dirty="0">
                <a:solidFill>
                  <a:srgbClr val="FFFFFF">
                    <a:alpha val="100000"/>
                  </a:srgbClr>
                </a:solidFill>
                <a:latin typeface="Arial"/>
                <a:cs typeface="Arial"/>
                <a:sym typeface="Arial"/>
              </a:rPr>
              <a:t> stable à 71 % entre 2024 et 2025.
• Dans le rapport « WCAR », le </a:t>
            </a:r>
            <a:r>
              <a:rPr sz="1400" b="0" i="0" u="none" cap="none" dirty="0" err="1">
                <a:solidFill>
                  <a:srgbClr val="FFFFFF">
                    <a:alpha val="100000"/>
                  </a:srgbClr>
                </a:solidFill>
                <a:latin typeface="Arial"/>
                <a:cs typeface="Arial"/>
                <a:sym typeface="Arial"/>
              </a:rPr>
              <a:t>nombre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d’enfants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n’ayant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reçu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aucune</a:t>
            </a:r>
            <a:r>
              <a:rPr sz="1400" b="0" i="0" u="none" cap="none" dirty="0">
                <a:solidFill>
                  <a:srgbClr val="FFFFFF">
                    <a:alpha val="100000"/>
                  </a:srgbClr>
                </a:solidFill>
                <a:latin typeface="Arial"/>
                <a:cs typeface="Arial"/>
                <a:sym typeface="Arial"/>
              </a:rPr>
              <a:t> dose </a:t>
            </a:r>
            <a:r>
              <a:rPr sz="1400" b="0" i="0" u="none" cap="none" dirty="0" err="1">
                <a:solidFill>
                  <a:srgbClr val="FFFFFF">
                    <a:alpha val="100000"/>
                  </a:srgbClr>
                </a:solidFill>
                <a:latin typeface="Arial"/>
                <a:cs typeface="Arial"/>
                <a:sym typeface="Arial"/>
              </a:rPr>
              <a:t>était</a:t>
            </a:r>
            <a:r>
              <a:rPr sz="1400" b="0" i="0" u="none" cap="none" dirty="0">
                <a:solidFill>
                  <a:srgbClr val="FFFFFF">
                    <a:alpha val="100000"/>
                  </a:srgbClr>
                </a:solidFill>
                <a:latin typeface="Arial"/>
                <a:cs typeface="Arial"/>
                <a:sym typeface="Arial"/>
              </a:rPr>
              <a:t> à peu près </a:t>
            </a:r>
            <a:r>
              <a:rPr sz="1400" b="0" i="0" u="none" cap="none" dirty="0" err="1">
                <a:solidFill>
                  <a:srgbClr val="FFFFFF">
                    <a:alpha val="100000"/>
                  </a:srgbClr>
                </a:solidFill>
                <a:latin typeface="Arial"/>
                <a:cs typeface="Arial"/>
                <a:sym typeface="Arial"/>
              </a:rPr>
              <a:t>identique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2024 et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 Cela </a:t>
            </a:r>
            <a:r>
              <a:rPr sz="1400" b="0" i="0" u="none" cap="none" dirty="0" err="1">
                <a:solidFill>
                  <a:srgbClr val="FFFFFF">
                    <a:alpha val="100000"/>
                  </a:srgbClr>
                </a:solidFill>
                <a:latin typeface="Arial"/>
                <a:cs typeface="Arial"/>
                <a:sym typeface="Arial"/>
              </a:rPr>
              <a:t>signifie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que</a:t>
            </a:r>
            <a:r>
              <a:rPr sz="1400" b="0" i="0" u="none" cap="none" dirty="0">
                <a:solidFill>
                  <a:srgbClr val="FFFFFF">
                    <a:alpha val="100000"/>
                  </a:srgbClr>
                </a:solidFill>
                <a:latin typeface="Arial"/>
                <a:cs typeface="Arial"/>
                <a:sym typeface="Arial"/>
              </a:rPr>
              <a:t> 4 millions </a:t>
            </a:r>
            <a:r>
              <a:rPr sz="1400" b="0" i="0" u="none" cap="none" dirty="0" err="1">
                <a:solidFill>
                  <a:srgbClr val="FFFFFF">
                    <a:alpha val="100000"/>
                  </a:srgbClr>
                </a:solidFill>
                <a:latin typeface="Arial"/>
                <a:cs typeface="Arial"/>
                <a:sym typeface="Arial"/>
              </a:rPr>
              <a:t>d’enfants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n’ont</a:t>
            </a:r>
            <a:r>
              <a:rPr sz="1400" b="0" i="0" u="none" cap="none" dirty="0">
                <a:solidFill>
                  <a:srgbClr val="FFFFFF">
                    <a:alpha val="100000"/>
                  </a:srgbClr>
                </a:solidFill>
                <a:latin typeface="Arial"/>
                <a:cs typeface="Arial"/>
                <a:sym typeface="Arial"/>
              </a:rPr>
              <a:t> pas </a:t>
            </a:r>
            <a:r>
              <a:rPr sz="1400" b="0" i="0" u="none" cap="none" dirty="0" err="1">
                <a:solidFill>
                  <a:srgbClr val="FFFFFF">
                    <a:alpha val="100000"/>
                  </a:srgbClr>
                </a:solidFill>
                <a:latin typeface="Arial"/>
                <a:cs typeface="Arial"/>
                <a:sym typeface="Arial"/>
              </a:rPr>
              <a:t>été</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vaccinés</a:t>
            </a:r>
            <a:r>
              <a:rPr sz="1400" b="0" i="0" u="none" cap="none" dirty="0">
                <a:solidFill>
                  <a:srgbClr val="FFFFFF">
                    <a:alpha val="100000"/>
                  </a:srgbClr>
                </a:solidFill>
                <a:latin typeface="Arial"/>
                <a:cs typeface="Arial"/>
                <a:sym typeface="Arial"/>
              </a:rPr>
              <a:t> et </a:t>
            </a:r>
            <a:r>
              <a:rPr sz="1400" b="0" i="0" u="none" cap="none" dirty="0" err="1">
                <a:solidFill>
                  <a:srgbClr val="FFFFFF">
                    <a:alpha val="100000"/>
                  </a:srgbClr>
                </a:solidFill>
                <a:latin typeface="Arial"/>
                <a:cs typeface="Arial"/>
                <a:sym typeface="Arial"/>
              </a:rPr>
              <a:t>sont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donc</a:t>
            </a:r>
            <a:r>
              <a:rPr sz="1400" b="0" i="0" u="none" cap="none" dirty="0">
                <a:solidFill>
                  <a:srgbClr val="FFFFFF">
                    <a:alpha val="100000"/>
                  </a:srgbClr>
                </a:solidFill>
                <a:latin typeface="Arial"/>
                <a:cs typeface="Arial"/>
                <a:sym typeface="Arial"/>
              </a:rPr>
              <a:t> exposés à des maladies </a:t>
            </a:r>
            <a:r>
              <a:rPr sz="1400" b="0" i="0" u="none" cap="none" dirty="0" err="1">
                <a:solidFill>
                  <a:srgbClr val="FFFFFF">
                    <a:alpha val="100000"/>
                  </a:srgbClr>
                </a:solidFill>
                <a:latin typeface="Arial"/>
                <a:cs typeface="Arial"/>
                <a:sym typeface="Arial"/>
              </a:rPr>
              <a:t>évitables</a:t>
            </a:r>
            <a:r>
              <a:rPr sz="1400" b="0" i="0" u="none" cap="none" dirty="0">
                <a:solidFill>
                  <a:srgbClr val="FFFFFF">
                    <a:alpha val="100000"/>
                  </a:srgbClr>
                </a:solidFill>
                <a:latin typeface="Arial"/>
                <a:cs typeface="Arial"/>
                <a:sym typeface="Arial"/>
              </a:rPr>
              <a:t> par la vaccination, </a:t>
            </a:r>
            <a:r>
              <a:rPr sz="1400" b="0" i="0" u="none" cap="none" dirty="0" err="1">
                <a:solidFill>
                  <a:srgbClr val="FFFFFF">
                    <a:alpha val="100000"/>
                  </a:srgbClr>
                </a:solidFill>
                <a:latin typeface="Arial"/>
                <a:cs typeface="Arial"/>
                <a:sym typeface="Arial"/>
              </a:rPr>
              <a:t>tandis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que</a:t>
            </a:r>
            <a:r>
              <a:rPr sz="1400" b="0" i="0" u="none" cap="none" dirty="0">
                <a:solidFill>
                  <a:srgbClr val="FFFFFF">
                    <a:alpha val="100000"/>
                  </a:srgbClr>
                </a:solidFill>
                <a:latin typeface="Arial"/>
                <a:cs typeface="Arial"/>
                <a:sym typeface="Arial"/>
              </a:rPr>
              <a:t> 2 millions </a:t>
            </a:r>
            <a:r>
              <a:rPr sz="1400" b="0" i="0" u="none" cap="none" dirty="0" err="1">
                <a:solidFill>
                  <a:srgbClr val="FFFFFF">
                    <a:alpha val="100000"/>
                  </a:srgbClr>
                </a:solidFill>
                <a:latin typeface="Arial"/>
                <a:cs typeface="Arial"/>
                <a:sym typeface="Arial"/>
              </a:rPr>
              <a:t>d’autres</a:t>
            </a:r>
            <a:r>
              <a:rPr sz="1400" b="0" i="0" u="none" cap="none" dirty="0">
                <a:solidFill>
                  <a:srgbClr val="FFFFFF">
                    <a:alpha val="100000"/>
                  </a:srgbClr>
                </a:solidFill>
                <a:latin typeface="Arial"/>
                <a:cs typeface="Arial"/>
                <a:sym typeface="Arial"/>
              </a:rPr>
              <a:t> ne </a:t>
            </a:r>
            <a:r>
              <a:rPr sz="1400" b="0" i="0" u="none" cap="none" dirty="0" err="1">
                <a:solidFill>
                  <a:srgbClr val="FFFFFF">
                    <a:alpha val="100000"/>
                  </a:srgbClr>
                </a:solidFill>
                <a:latin typeface="Arial"/>
                <a:cs typeface="Arial"/>
                <a:sym typeface="Arial"/>
              </a:rPr>
              <a:t>bénéficient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que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d’une</a:t>
            </a:r>
            <a:r>
              <a:rPr sz="1400" b="0" i="0" u="none" cap="none" dirty="0">
                <a:solidFill>
                  <a:srgbClr val="FFFFFF">
                    <a:alpha val="100000"/>
                  </a:srgbClr>
                </a:solidFill>
                <a:latin typeface="Arial"/>
                <a:cs typeface="Arial"/>
                <a:sym typeface="Arial"/>
              </a:rPr>
              <a:t> protection </a:t>
            </a:r>
            <a:r>
              <a:rPr sz="1400" b="0" i="0" u="none" cap="none" dirty="0" err="1">
                <a:solidFill>
                  <a:srgbClr val="FFFFFF">
                    <a:alpha val="100000"/>
                  </a:srgbClr>
                </a:solidFill>
                <a:latin typeface="Arial"/>
                <a:cs typeface="Arial"/>
                <a:sym typeface="Arial"/>
              </a:rPr>
              <a:t>partielle</a:t>
            </a:r>
            <a:r>
              <a:rPr sz="1400" b="0" i="0" u="none" cap="none" dirty="0">
                <a:solidFill>
                  <a:srgbClr val="FFFFFF">
                    <a:alpha val="100000"/>
                  </a:srgbClr>
                </a:solidFill>
                <a:latin typeface="Arial"/>
                <a:cs typeface="Arial"/>
                <a:sym typeface="Arial"/>
              </a:rPr>
              <a:t>.
• Dans WCAR, 1 pays* </a:t>
            </a:r>
            <a:r>
              <a:rPr sz="1400" b="0" i="0" u="none" cap="none" dirty="0" err="1">
                <a:solidFill>
                  <a:srgbClr val="FFFFFF">
                    <a:alpha val="100000"/>
                  </a:srgbClr>
                </a:solidFill>
                <a:latin typeface="Arial"/>
                <a:cs typeface="Arial"/>
                <a:sym typeface="Arial"/>
              </a:rPr>
              <a:t>représentait</a:t>
            </a:r>
            <a:r>
              <a:rPr sz="1400" b="0" i="0" u="none" cap="none" dirty="0">
                <a:solidFill>
                  <a:srgbClr val="FFFFFF">
                    <a:alpha val="100000"/>
                  </a:srgbClr>
                </a:solidFill>
                <a:latin typeface="Arial"/>
                <a:cs typeface="Arial"/>
                <a:sym typeface="Arial"/>
              </a:rPr>
              <a:t> plus de la </a:t>
            </a:r>
            <a:r>
              <a:rPr sz="1400" b="0" i="0" u="none" cap="none" dirty="0" err="1">
                <a:solidFill>
                  <a:srgbClr val="FFFFFF">
                    <a:alpha val="100000"/>
                  </a:srgbClr>
                </a:solidFill>
                <a:latin typeface="Arial"/>
                <a:cs typeface="Arial"/>
                <a:sym typeface="Arial"/>
              </a:rPr>
              <a:t>moitié</a:t>
            </a:r>
            <a:r>
              <a:rPr sz="1400" b="0" i="0" u="none" cap="none" dirty="0">
                <a:solidFill>
                  <a:srgbClr val="FFFFFF">
                    <a:alpha val="100000"/>
                  </a:srgbClr>
                </a:solidFill>
                <a:latin typeface="Arial"/>
                <a:cs typeface="Arial"/>
                <a:sym typeface="Arial"/>
              </a:rPr>
              <a:t> (54,3 %) de </a:t>
            </a:r>
            <a:r>
              <a:rPr sz="1400" b="0" i="0" u="none" cap="none" dirty="0" err="1">
                <a:solidFill>
                  <a:srgbClr val="FFFFFF">
                    <a:alpha val="100000"/>
                  </a:srgbClr>
                </a:solidFill>
                <a:latin typeface="Arial"/>
                <a:cs typeface="Arial"/>
                <a:sym typeface="Arial"/>
              </a:rPr>
              <a:t>l’ensemble</a:t>
            </a:r>
            <a:r>
              <a:rPr sz="1400" b="0" i="0" u="none" cap="none" dirty="0">
                <a:solidFill>
                  <a:srgbClr val="FFFFFF">
                    <a:alpha val="100000"/>
                  </a:srgbClr>
                </a:solidFill>
                <a:latin typeface="Arial"/>
                <a:cs typeface="Arial"/>
                <a:sym typeface="Arial"/>
              </a:rPr>
              <a:t> des enfants </a:t>
            </a:r>
            <a:r>
              <a:rPr sz="1400" b="0" i="0" u="none" cap="none" dirty="0" err="1">
                <a:solidFill>
                  <a:srgbClr val="FFFFFF">
                    <a:alpha val="100000"/>
                  </a:srgbClr>
                </a:solidFill>
                <a:latin typeface="Arial"/>
                <a:cs typeface="Arial"/>
                <a:sym typeface="Arial"/>
              </a:rPr>
              <a:t>n’ayant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reçu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aucune</a:t>
            </a:r>
            <a:r>
              <a:rPr sz="1400" b="0" i="0" u="none" cap="none" dirty="0">
                <a:solidFill>
                  <a:srgbClr val="FFFFFF">
                    <a:alpha val="100000"/>
                  </a:srgbClr>
                </a:solidFill>
                <a:latin typeface="Arial"/>
                <a:cs typeface="Arial"/>
                <a:sym typeface="Arial"/>
              </a:rPr>
              <a:t> dose.
• Six pays (25 %) </a:t>
            </a:r>
            <a:r>
              <a:rPr sz="1400" b="0" i="0" u="none" cap="none" dirty="0" err="1">
                <a:solidFill>
                  <a:srgbClr val="FFFFFF">
                    <a:alpha val="100000"/>
                  </a:srgbClr>
                </a:solidFill>
                <a:latin typeface="Arial"/>
                <a:cs typeface="Arial"/>
                <a:sym typeface="Arial"/>
              </a:rPr>
              <a:t>ont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atteint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une</a:t>
            </a:r>
            <a:r>
              <a:rPr sz="1400" b="0" i="0" u="none" cap="none" dirty="0">
                <a:solidFill>
                  <a:srgbClr val="FFFFFF">
                    <a:alpha val="100000"/>
                  </a:srgbClr>
                </a:solidFill>
                <a:latin typeface="Arial"/>
                <a:cs typeface="Arial"/>
                <a:sym typeface="Arial"/>
              </a:rPr>
              <a:t>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DTC3 </a:t>
            </a:r>
            <a:r>
              <a:rPr sz="1400" b="0" i="0" u="none" cap="none" dirty="0" err="1">
                <a:solidFill>
                  <a:srgbClr val="FFFFFF">
                    <a:alpha val="100000"/>
                  </a:srgbClr>
                </a:solidFill>
                <a:latin typeface="Arial"/>
                <a:cs typeface="Arial"/>
                <a:sym typeface="Arial"/>
              </a:rPr>
              <a:t>d’au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moins</a:t>
            </a:r>
            <a:r>
              <a:rPr sz="1400" b="0" i="0" u="none" cap="none" dirty="0">
                <a:solidFill>
                  <a:srgbClr val="FFFFFF">
                    <a:alpha val="100000"/>
                  </a:srgbClr>
                </a:solidFill>
                <a:latin typeface="Arial"/>
                <a:cs typeface="Arial"/>
                <a:sym typeface="Arial"/>
              </a:rPr>
              <a:t> 90 % (</a:t>
            </a:r>
            <a:r>
              <a:rPr sz="1400" b="0" i="0" u="none" cap="none" dirty="0" err="1">
                <a:solidFill>
                  <a:srgbClr val="FFFFFF">
                    <a:alpha val="100000"/>
                  </a:srgbClr>
                </a:solidFill>
                <a:latin typeface="Arial"/>
                <a:cs typeface="Arial"/>
                <a:sym typeface="Arial"/>
              </a:rPr>
              <a:t>objectif</a:t>
            </a:r>
            <a:r>
              <a:rPr sz="1400" b="0" i="0" u="none" cap="none" dirty="0">
                <a:solidFill>
                  <a:srgbClr val="FFFFFF">
                    <a:alpha val="100000"/>
                  </a:srgbClr>
                </a:solidFill>
                <a:latin typeface="Arial"/>
                <a:cs typeface="Arial"/>
                <a:sym typeface="Arial"/>
              </a:rPr>
              <a:t> IA2030).
• La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pour la première dose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rougeole</a:t>
            </a:r>
            <a:r>
              <a:rPr sz="1400" b="0" i="0" u="none" cap="none" dirty="0">
                <a:solidFill>
                  <a:srgbClr val="FFFFFF">
                    <a:alpha val="100000"/>
                  </a:srgbClr>
                </a:solidFill>
                <a:latin typeface="Arial"/>
                <a:cs typeface="Arial"/>
                <a:sym typeface="Arial"/>
              </a:rPr>
              <a:t> (VAR1) a </a:t>
            </a:r>
            <a:r>
              <a:rPr sz="1400" b="0" i="0" u="none" cap="none" dirty="0" err="1">
                <a:solidFill>
                  <a:srgbClr val="FFFFFF">
                    <a:alpha val="100000"/>
                  </a:srgbClr>
                </a:solidFill>
                <a:latin typeface="Arial"/>
                <a:cs typeface="Arial"/>
                <a:sym typeface="Arial"/>
              </a:rPr>
              <a:t>baissé</a:t>
            </a:r>
            <a:r>
              <a:rPr sz="1400" b="0" i="0" u="none" cap="none" dirty="0">
                <a:solidFill>
                  <a:srgbClr val="FFFFFF">
                    <a:alpha val="100000"/>
                  </a:srgbClr>
                </a:solidFill>
                <a:latin typeface="Arial"/>
                <a:cs typeface="Arial"/>
                <a:sym typeface="Arial"/>
              </a:rPr>
              <a:t> d’un point de </a:t>
            </a:r>
            <a:r>
              <a:rPr sz="1400" b="0" i="0" u="none" cap="none" dirty="0" err="1">
                <a:solidFill>
                  <a:srgbClr val="FFFFFF">
                    <a:alpha val="100000"/>
                  </a:srgbClr>
                </a:solidFill>
                <a:latin typeface="Arial"/>
                <a:cs typeface="Arial"/>
                <a:sym typeface="Arial"/>
              </a:rPr>
              <a:t>pourcentage</a:t>
            </a:r>
            <a:r>
              <a:rPr sz="1400" b="0" i="0" u="none" cap="none" dirty="0">
                <a:solidFill>
                  <a:srgbClr val="FFFFFF">
                    <a:alpha val="100000"/>
                  </a:srgbClr>
                </a:solidFill>
                <a:latin typeface="Arial"/>
                <a:cs typeface="Arial"/>
                <a:sym typeface="Arial"/>
              </a:rPr>
              <a:t>, passant de 65 %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2024 à 64 %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 7,6 millions </a:t>
            </a:r>
            <a:r>
              <a:rPr sz="1400" b="0" i="0" u="none" cap="none" dirty="0" err="1">
                <a:solidFill>
                  <a:srgbClr val="FFFFFF">
                    <a:alpha val="100000"/>
                  </a:srgbClr>
                </a:solidFill>
                <a:latin typeface="Arial"/>
                <a:cs typeface="Arial"/>
                <a:sym typeface="Arial"/>
              </a:rPr>
              <a:t>d’enfants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n’ont</a:t>
            </a:r>
            <a:r>
              <a:rPr sz="1400" b="0" i="0" u="none" cap="none" dirty="0">
                <a:solidFill>
                  <a:srgbClr val="FFFFFF">
                    <a:alpha val="100000"/>
                  </a:srgbClr>
                </a:solidFill>
                <a:latin typeface="Arial"/>
                <a:cs typeface="Arial"/>
                <a:sym typeface="Arial"/>
              </a:rPr>
              <a:t> pas </a:t>
            </a:r>
            <a:r>
              <a:rPr sz="1400" b="0" i="0" u="none" cap="none" dirty="0" err="1">
                <a:solidFill>
                  <a:srgbClr val="FFFFFF">
                    <a:alpha val="100000"/>
                  </a:srgbClr>
                </a:solidFill>
                <a:latin typeface="Arial"/>
                <a:cs typeface="Arial"/>
                <a:sym typeface="Arial"/>
              </a:rPr>
              <a:t>reçu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leur</a:t>
            </a:r>
            <a:r>
              <a:rPr sz="1400" b="0" i="0" u="none" cap="none" dirty="0">
                <a:solidFill>
                  <a:srgbClr val="FFFFFF">
                    <a:alpha val="100000"/>
                  </a:srgbClr>
                </a:solidFill>
                <a:latin typeface="Arial"/>
                <a:cs typeface="Arial"/>
                <a:sym typeface="Arial"/>
              </a:rPr>
              <a:t> première dose de </a:t>
            </a:r>
            <a:r>
              <a:rPr sz="1400" b="0" i="0" u="none" cap="none" dirty="0" err="1">
                <a:solidFill>
                  <a:srgbClr val="FFFFFF">
                    <a:alpha val="100000"/>
                  </a:srgbClr>
                </a:solidFill>
                <a:latin typeface="Arial"/>
                <a:cs typeface="Arial"/>
                <a:sym typeface="Arial"/>
              </a:rPr>
              <a:t>vaccin</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rougeole</a:t>
            </a:r>
            <a:r>
              <a:rPr sz="1400" b="0" i="0" u="none" cap="none" dirty="0">
                <a:solidFill>
                  <a:srgbClr val="FFFFFF">
                    <a:alpha val="100000"/>
                  </a:srgbClr>
                </a:solidFill>
                <a:latin typeface="Arial"/>
                <a:cs typeface="Arial"/>
                <a:sym typeface="Arial"/>
              </a:rPr>
              <a:t>.
• La couverture de la deuxième dose de </a:t>
            </a:r>
            <a:r>
              <a:rPr sz="1400" b="0" i="0" u="none" cap="none" dirty="0" err="1">
                <a:solidFill>
                  <a:srgbClr val="FFFFFF">
                    <a:alpha val="100000"/>
                  </a:srgbClr>
                </a:solidFill>
                <a:latin typeface="Arial"/>
                <a:cs typeface="Arial"/>
                <a:sym typeface="Arial"/>
              </a:rPr>
              <a:t>vaccin</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rougeole</a:t>
            </a:r>
            <a:r>
              <a:rPr sz="1400" b="0" i="0" u="none" cap="none" dirty="0">
                <a:solidFill>
                  <a:srgbClr val="FFFFFF">
                    <a:alpha val="100000"/>
                  </a:srgbClr>
                </a:solidFill>
                <a:latin typeface="Arial"/>
                <a:cs typeface="Arial"/>
                <a:sym typeface="Arial"/>
              </a:rPr>
              <a:t> (VAR2) a </a:t>
            </a:r>
            <a:r>
              <a:rPr sz="1400" b="0" i="0" u="none" cap="none" dirty="0" err="1">
                <a:solidFill>
                  <a:srgbClr val="FFFFFF">
                    <a:alpha val="100000"/>
                  </a:srgbClr>
                </a:solidFill>
                <a:latin typeface="Arial"/>
                <a:cs typeface="Arial"/>
                <a:sym typeface="Arial"/>
              </a:rPr>
              <a:t>augmenté</a:t>
            </a:r>
            <a:r>
              <a:rPr sz="1400" b="0" i="0" u="none" cap="none" dirty="0">
                <a:solidFill>
                  <a:srgbClr val="FFFFFF">
                    <a:alpha val="100000"/>
                  </a:srgbClr>
                </a:solidFill>
                <a:latin typeface="Arial"/>
                <a:cs typeface="Arial"/>
                <a:sym typeface="Arial"/>
              </a:rPr>
              <a:t> de 2 points de </a:t>
            </a:r>
            <a:r>
              <a:rPr sz="1400" b="0" i="0" u="none" cap="none" dirty="0" err="1">
                <a:solidFill>
                  <a:srgbClr val="FFFFFF">
                    <a:alpha val="100000"/>
                  </a:srgbClr>
                </a:solidFill>
                <a:latin typeface="Arial"/>
                <a:cs typeface="Arial"/>
                <a:sym typeface="Arial"/>
              </a:rPr>
              <a:t>pourcentage</a:t>
            </a:r>
            <a:r>
              <a:rPr sz="1400" b="0" i="0" u="none" cap="none" dirty="0">
                <a:solidFill>
                  <a:srgbClr val="FFFFFF">
                    <a:alpha val="100000"/>
                  </a:srgbClr>
                </a:solidFill>
                <a:latin typeface="Arial"/>
                <a:cs typeface="Arial"/>
                <a:sym typeface="Arial"/>
              </a:rPr>
              <a:t>, passant de 48 %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2024 à 50 %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
• La couverture de la </a:t>
            </a:r>
            <a:r>
              <a:rPr sz="1400" b="0" i="0" u="none" cap="none" dirty="0" err="1">
                <a:solidFill>
                  <a:srgbClr val="FFFFFF">
                    <a:alpha val="100000"/>
                  </a:srgbClr>
                </a:solidFill>
                <a:latin typeface="Arial"/>
                <a:cs typeface="Arial"/>
                <a:sym typeface="Arial"/>
              </a:rPr>
              <a:t>dernière</a:t>
            </a:r>
            <a:r>
              <a:rPr sz="1400" b="0" i="0" u="none" cap="none" dirty="0">
                <a:solidFill>
                  <a:srgbClr val="FFFFFF">
                    <a:alpha val="100000"/>
                  </a:srgbClr>
                </a:solidFill>
                <a:latin typeface="Arial"/>
                <a:cs typeface="Arial"/>
                <a:sym typeface="Arial"/>
              </a:rPr>
              <a:t> dose du </a:t>
            </a:r>
            <a:r>
              <a:rPr sz="1400" b="0" i="0" u="none" cap="none" dirty="0" err="1">
                <a:solidFill>
                  <a:srgbClr val="FFFFFF">
                    <a:alpha val="100000"/>
                  </a:srgbClr>
                </a:solidFill>
                <a:latin typeface="Arial"/>
                <a:cs typeface="Arial"/>
                <a:sym typeface="Arial"/>
              </a:rPr>
              <a:t>vaccin</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le HPV (HPVc) chez les filles est passée de 36 % à 45 %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*Nigéria (54.3%)</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58549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537679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51680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4959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475070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454200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433330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412460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391590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09343" y="370721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09343" y="349851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09343" y="328981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09343" y="308111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209343" y="287241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9343" y="266372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09343" y="245502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209343" y="224632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209343" y="203762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209343" y="182892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209343" y="162022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209343" y="141153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209343" y="12028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09343" y="99413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209343" y="78543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708474" y="785436"/>
              <a:ext cx="164973" cy="0"/>
            </a:xfrm>
            <a:custGeom>
              <a:avLst/>
              <a:gdLst/>
              <a:ahLst/>
              <a:cxnLst/>
              <a:rect l="0" t="0" r="0" b="0"/>
              <a:pathLst>
                <a:path w="164973">
                  <a:moveTo>
                    <a:pt x="0" y="0"/>
                  </a:moveTo>
                  <a:lnTo>
                    <a:pt x="0" y="0"/>
                  </a:lnTo>
                  <a:lnTo>
                    <a:pt x="0" y="0"/>
                  </a:lnTo>
                  <a:lnTo>
                    <a:pt x="0" y="0"/>
                  </a:lnTo>
                  <a:lnTo>
                    <a:pt x="0" y="0"/>
                  </a:lnTo>
                  <a:lnTo>
                    <a:pt x="0" y="0"/>
                  </a:lnTo>
                  <a:lnTo>
                    <a:pt x="164973"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323535" y="994135"/>
              <a:ext cx="384939" cy="0"/>
            </a:xfrm>
            <a:custGeom>
              <a:avLst/>
              <a:gdLst/>
              <a:ahLst/>
              <a:cxnLst/>
              <a:rect l="0" t="0" r="0" b="0"/>
              <a:pathLst>
                <a:path w="384939">
                  <a:moveTo>
                    <a:pt x="0" y="0"/>
                  </a:moveTo>
                  <a:lnTo>
                    <a:pt x="0" y="0"/>
                  </a:lnTo>
                  <a:lnTo>
                    <a:pt x="219965" y="0"/>
                  </a:lnTo>
                  <a:lnTo>
                    <a:pt x="274956" y="0"/>
                  </a:lnTo>
                  <a:lnTo>
                    <a:pt x="329947" y="0"/>
                  </a:lnTo>
                  <a:lnTo>
                    <a:pt x="384939" y="0"/>
                  </a:lnTo>
                  <a:lnTo>
                    <a:pt x="384939"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608648" y="1202833"/>
              <a:ext cx="989843" cy="0"/>
            </a:xfrm>
            <a:custGeom>
              <a:avLst/>
              <a:gdLst/>
              <a:ahLst/>
              <a:cxnLst/>
              <a:rect l="0" t="0" r="0" b="0"/>
              <a:pathLst>
                <a:path w="989843">
                  <a:moveTo>
                    <a:pt x="0" y="0"/>
                  </a:moveTo>
                  <a:lnTo>
                    <a:pt x="0" y="0"/>
                  </a:lnTo>
                  <a:lnTo>
                    <a:pt x="384939" y="0"/>
                  </a:lnTo>
                  <a:lnTo>
                    <a:pt x="494921" y="0"/>
                  </a:lnTo>
                  <a:lnTo>
                    <a:pt x="934852" y="0"/>
                  </a:lnTo>
                  <a:lnTo>
                    <a:pt x="989843" y="0"/>
                  </a:lnTo>
                  <a:lnTo>
                    <a:pt x="989843"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993587" y="1411531"/>
              <a:ext cx="549913" cy="0"/>
            </a:xfrm>
            <a:custGeom>
              <a:avLst/>
              <a:gdLst/>
              <a:ahLst/>
              <a:cxnLst/>
              <a:rect l="0" t="0" r="0" b="0"/>
              <a:pathLst>
                <a:path w="549913">
                  <a:moveTo>
                    <a:pt x="0" y="0"/>
                  </a:moveTo>
                  <a:lnTo>
                    <a:pt x="219965" y="0"/>
                  </a:lnTo>
                  <a:lnTo>
                    <a:pt x="274956" y="0"/>
                  </a:lnTo>
                  <a:lnTo>
                    <a:pt x="274956" y="0"/>
                  </a:lnTo>
                  <a:lnTo>
                    <a:pt x="274956" y="0"/>
                  </a:lnTo>
                  <a:lnTo>
                    <a:pt x="329947" y="0"/>
                  </a:lnTo>
                  <a:lnTo>
                    <a:pt x="549913"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268543" y="1620229"/>
              <a:ext cx="329947" cy="0"/>
            </a:xfrm>
            <a:custGeom>
              <a:avLst/>
              <a:gdLst/>
              <a:ahLst/>
              <a:cxnLst/>
              <a:rect l="0" t="0" r="0" b="0"/>
              <a:pathLst>
                <a:path w="329947">
                  <a:moveTo>
                    <a:pt x="0" y="0"/>
                  </a:moveTo>
                  <a:lnTo>
                    <a:pt x="0" y="0"/>
                  </a:lnTo>
                  <a:lnTo>
                    <a:pt x="164973" y="0"/>
                  </a:lnTo>
                  <a:lnTo>
                    <a:pt x="164973" y="0"/>
                  </a:lnTo>
                  <a:lnTo>
                    <a:pt x="164973" y="0"/>
                  </a:lnTo>
                  <a:lnTo>
                    <a:pt x="164973" y="0"/>
                  </a:lnTo>
                  <a:lnTo>
                    <a:pt x="329947"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23535" y="182892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718630" y="2037626"/>
              <a:ext cx="989843" cy="0"/>
            </a:xfrm>
            <a:custGeom>
              <a:avLst/>
              <a:gdLst/>
              <a:ahLst/>
              <a:cxnLst/>
              <a:rect l="0" t="0" r="0" b="0"/>
              <a:pathLst>
                <a:path w="989843">
                  <a:moveTo>
                    <a:pt x="0" y="0"/>
                  </a:moveTo>
                  <a:lnTo>
                    <a:pt x="274956" y="0"/>
                  </a:lnTo>
                  <a:lnTo>
                    <a:pt x="494921" y="0"/>
                  </a:lnTo>
                  <a:lnTo>
                    <a:pt x="549913" y="0"/>
                  </a:lnTo>
                  <a:lnTo>
                    <a:pt x="549913" y="0"/>
                  </a:lnTo>
                  <a:lnTo>
                    <a:pt x="549913" y="0"/>
                  </a:lnTo>
                  <a:lnTo>
                    <a:pt x="989843"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058735" y="2246324"/>
              <a:ext cx="1099826" cy="0"/>
            </a:xfrm>
            <a:custGeom>
              <a:avLst/>
              <a:gdLst/>
              <a:ahLst/>
              <a:cxnLst/>
              <a:rect l="0" t="0" r="0" b="0"/>
              <a:pathLst>
                <a:path w="1099826">
                  <a:moveTo>
                    <a:pt x="0" y="0"/>
                  </a:moveTo>
                  <a:lnTo>
                    <a:pt x="0" y="0"/>
                  </a:lnTo>
                  <a:lnTo>
                    <a:pt x="164973" y="0"/>
                  </a:lnTo>
                  <a:lnTo>
                    <a:pt x="164973" y="0"/>
                  </a:lnTo>
                  <a:lnTo>
                    <a:pt x="439930" y="0"/>
                  </a:lnTo>
                  <a:lnTo>
                    <a:pt x="714886" y="0"/>
                  </a:lnTo>
                  <a:lnTo>
                    <a:pt x="1099826"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5673795" y="2455022"/>
              <a:ext cx="1319791" cy="0"/>
            </a:xfrm>
            <a:custGeom>
              <a:avLst/>
              <a:gdLst/>
              <a:ahLst/>
              <a:cxnLst/>
              <a:rect l="0" t="0" r="0" b="0"/>
              <a:pathLst>
                <a:path w="1319791">
                  <a:moveTo>
                    <a:pt x="0" y="0"/>
                  </a:moveTo>
                  <a:lnTo>
                    <a:pt x="164973" y="0"/>
                  </a:lnTo>
                  <a:lnTo>
                    <a:pt x="549913" y="0"/>
                  </a:lnTo>
                  <a:lnTo>
                    <a:pt x="1154817" y="0"/>
                  </a:lnTo>
                  <a:lnTo>
                    <a:pt x="1319791" y="0"/>
                  </a:lnTo>
                  <a:lnTo>
                    <a:pt x="1319791" y="0"/>
                  </a:lnTo>
                  <a:lnTo>
                    <a:pt x="1319791"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058735" y="2663720"/>
              <a:ext cx="934852" cy="0"/>
            </a:xfrm>
            <a:custGeom>
              <a:avLst/>
              <a:gdLst/>
              <a:ahLst/>
              <a:cxnLst/>
              <a:rect l="0" t="0" r="0" b="0"/>
              <a:pathLst>
                <a:path w="934852">
                  <a:moveTo>
                    <a:pt x="0" y="0"/>
                  </a:moveTo>
                  <a:lnTo>
                    <a:pt x="769878" y="0"/>
                  </a:lnTo>
                  <a:lnTo>
                    <a:pt x="769878" y="0"/>
                  </a:lnTo>
                  <a:lnTo>
                    <a:pt x="824869" y="0"/>
                  </a:lnTo>
                  <a:lnTo>
                    <a:pt x="824869" y="0"/>
                  </a:lnTo>
                  <a:lnTo>
                    <a:pt x="879860" y="0"/>
                  </a:lnTo>
                  <a:lnTo>
                    <a:pt x="93485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663639" y="2872418"/>
              <a:ext cx="329947" cy="0"/>
            </a:xfrm>
            <a:custGeom>
              <a:avLst/>
              <a:gdLst/>
              <a:ahLst/>
              <a:cxnLst/>
              <a:rect l="0" t="0" r="0" b="0"/>
              <a:pathLst>
                <a:path w="329947">
                  <a:moveTo>
                    <a:pt x="0" y="0"/>
                  </a:moveTo>
                  <a:lnTo>
                    <a:pt x="164973" y="0"/>
                  </a:lnTo>
                  <a:lnTo>
                    <a:pt x="219965" y="0"/>
                  </a:lnTo>
                  <a:lnTo>
                    <a:pt x="274956" y="0"/>
                  </a:lnTo>
                  <a:lnTo>
                    <a:pt x="274956" y="0"/>
                  </a:lnTo>
                  <a:lnTo>
                    <a:pt x="274956" y="0"/>
                  </a:lnTo>
                  <a:lnTo>
                    <a:pt x="329947"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553656" y="3081117"/>
              <a:ext cx="604904" cy="0"/>
            </a:xfrm>
            <a:custGeom>
              <a:avLst/>
              <a:gdLst/>
              <a:ahLst/>
              <a:cxnLst/>
              <a:rect l="0" t="0" r="0" b="0"/>
              <a:pathLst>
                <a:path w="604904">
                  <a:moveTo>
                    <a:pt x="0" y="0"/>
                  </a:moveTo>
                  <a:lnTo>
                    <a:pt x="219965" y="0"/>
                  </a:lnTo>
                  <a:lnTo>
                    <a:pt x="274956" y="0"/>
                  </a:lnTo>
                  <a:lnTo>
                    <a:pt x="329947" y="0"/>
                  </a:lnTo>
                  <a:lnTo>
                    <a:pt x="439930" y="0"/>
                  </a:lnTo>
                  <a:lnTo>
                    <a:pt x="494921" y="0"/>
                  </a:lnTo>
                  <a:lnTo>
                    <a:pt x="604904"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5838769" y="3289815"/>
              <a:ext cx="769878" cy="0"/>
            </a:xfrm>
            <a:custGeom>
              <a:avLst/>
              <a:gdLst/>
              <a:ahLst/>
              <a:cxnLst/>
              <a:rect l="0" t="0" r="0" b="0"/>
              <a:pathLst>
                <a:path w="769878">
                  <a:moveTo>
                    <a:pt x="0" y="0"/>
                  </a:moveTo>
                  <a:lnTo>
                    <a:pt x="109982" y="0"/>
                  </a:lnTo>
                  <a:lnTo>
                    <a:pt x="219965" y="0"/>
                  </a:lnTo>
                  <a:lnTo>
                    <a:pt x="384939" y="0"/>
                  </a:lnTo>
                  <a:lnTo>
                    <a:pt x="549913" y="0"/>
                  </a:lnTo>
                  <a:lnTo>
                    <a:pt x="549913" y="0"/>
                  </a:lnTo>
                  <a:lnTo>
                    <a:pt x="769878"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278700" y="3498513"/>
              <a:ext cx="824869" cy="0"/>
            </a:xfrm>
            <a:custGeom>
              <a:avLst/>
              <a:gdLst/>
              <a:ahLst/>
              <a:cxnLst/>
              <a:rect l="0" t="0" r="0" b="0"/>
              <a:pathLst>
                <a:path w="824869">
                  <a:moveTo>
                    <a:pt x="0" y="0"/>
                  </a:moveTo>
                  <a:lnTo>
                    <a:pt x="54991" y="0"/>
                  </a:lnTo>
                  <a:lnTo>
                    <a:pt x="384939" y="0"/>
                  </a:lnTo>
                  <a:lnTo>
                    <a:pt x="494921" y="0"/>
                  </a:lnTo>
                  <a:lnTo>
                    <a:pt x="769878"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4683952" y="3707211"/>
              <a:ext cx="1539756" cy="0"/>
            </a:xfrm>
            <a:custGeom>
              <a:avLst/>
              <a:gdLst/>
              <a:ahLst/>
              <a:cxnLst/>
              <a:rect l="0" t="0" r="0" b="0"/>
              <a:pathLst>
                <a:path w="1539756">
                  <a:moveTo>
                    <a:pt x="0" y="0"/>
                  </a:moveTo>
                  <a:lnTo>
                    <a:pt x="274956" y="0"/>
                  </a:lnTo>
                  <a:lnTo>
                    <a:pt x="714886" y="0"/>
                  </a:lnTo>
                  <a:lnTo>
                    <a:pt x="769878" y="0"/>
                  </a:lnTo>
                  <a:lnTo>
                    <a:pt x="1264800" y="0"/>
                  </a:lnTo>
                  <a:lnTo>
                    <a:pt x="1539756" y="0"/>
                  </a:lnTo>
                  <a:lnTo>
                    <a:pt x="1539756"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893761" y="3915909"/>
              <a:ext cx="549913" cy="0"/>
            </a:xfrm>
            <a:custGeom>
              <a:avLst/>
              <a:gdLst/>
              <a:ahLst/>
              <a:cxnLst/>
              <a:rect l="0" t="0" r="0" b="0"/>
              <a:pathLst>
                <a:path w="549913">
                  <a:moveTo>
                    <a:pt x="0" y="0"/>
                  </a:moveTo>
                  <a:lnTo>
                    <a:pt x="329947" y="0"/>
                  </a:lnTo>
                  <a:lnTo>
                    <a:pt x="329947" y="0"/>
                  </a:lnTo>
                  <a:lnTo>
                    <a:pt x="384939" y="0"/>
                  </a:lnTo>
                  <a:lnTo>
                    <a:pt x="494921"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98839" y="4124608"/>
              <a:ext cx="494921" cy="0"/>
            </a:xfrm>
            <a:custGeom>
              <a:avLst/>
              <a:gdLst/>
              <a:ahLst/>
              <a:cxnLst/>
              <a:rect l="0" t="0" r="0" b="0"/>
              <a:pathLst>
                <a:path w="494921">
                  <a:moveTo>
                    <a:pt x="0" y="0"/>
                  </a:moveTo>
                  <a:lnTo>
                    <a:pt x="219965" y="0"/>
                  </a:lnTo>
                  <a:lnTo>
                    <a:pt x="274956" y="0"/>
                  </a:lnTo>
                  <a:lnTo>
                    <a:pt x="329947" y="0"/>
                  </a:lnTo>
                  <a:lnTo>
                    <a:pt x="384939" y="0"/>
                  </a:lnTo>
                  <a:lnTo>
                    <a:pt x="439930" y="0"/>
                  </a:lnTo>
                  <a:lnTo>
                    <a:pt x="49492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5233865" y="4333306"/>
              <a:ext cx="659895" cy="0"/>
            </a:xfrm>
            <a:custGeom>
              <a:avLst/>
              <a:gdLst/>
              <a:ahLst/>
              <a:cxnLst/>
              <a:rect l="0" t="0" r="0" b="0"/>
              <a:pathLst>
                <a:path w="659895">
                  <a:moveTo>
                    <a:pt x="0" y="0"/>
                  </a:moveTo>
                  <a:lnTo>
                    <a:pt x="0" y="0"/>
                  </a:lnTo>
                  <a:lnTo>
                    <a:pt x="54991" y="0"/>
                  </a:lnTo>
                  <a:lnTo>
                    <a:pt x="54991" y="0"/>
                  </a:lnTo>
                  <a:lnTo>
                    <a:pt x="109982"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5563813" y="4542004"/>
              <a:ext cx="879860" cy="0"/>
            </a:xfrm>
            <a:custGeom>
              <a:avLst/>
              <a:gdLst/>
              <a:ahLst/>
              <a:cxnLst/>
              <a:rect l="0" t="0" r="0" b="0"/>
              <a:pathLst>
                <a:path w="879860">
                  <a:moveTo>
                    <a:pt x="0" y="0"/>
                  </a:moveTo>
                  <a:lnTo>
                    <a:pt x="109982" y="0"/>
                  </a:lnTo>
                  <a:lnTo>
                    <a:pt x="329947" y="0"/>
                  </a:lnTo>
                  <a:lnTo>
                    <a:pt x="384939" y="0"/>
                  </a:lnTo>
                  <a:lnTo>
                    <a:pt x="384939" y="0"/>
                  </a:lnTo>
                  <a:lnTo>
                    <a:pt x="494921" y="0"/>
                  </a:lnTo>
                  <a:lnTo>
                    <a:pt x="879860"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5343848" y="4750702"/>
              <a:ext cx="769878" cy="0"/>
            </a:xfrm>
            <a:custGeom>
              <a:avLst/>
              <a:gdLst/>
              <a:ahLst/>
              <a:cxnLst/>
              <a:rect l="0" t="0" r="0" b="0"/>
              <a:pathLst>
                <a:path w="769878">
                  <a:moveTo>
                    <a:pt x="0" y="0"/>
                  </a:moveTo>
                  <a:lnTo>
                    <a:pt x="54991" y="0"/>
                  </a:lnTo>
                  <a:lnTo>
                    <a:pt x="219965" y="0"/>
                  </a:lnTo>
                  <a:lnTo>
                    <a:pt x="274956" y="0"/>
                  </a:lnTo>
                  <a:lnTo>
                    <a:pt x="549913" y="0"/>
                  </a:lnTo>
                  <a:lnTo>
                    <a:pt x="659895" y="0"/>
                  </a:lnTo>
                  <a:lnTo>
                    <a:pt x="769878"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123882" y="4959400"/>
              <a:ext cx="659895" cy="0"/>
            </a:xfrm>
            <a:custGeom>
              <a:avLst/>
              <a:gdLst/>
              <a:ahLst/>
              <a:cxnLst/>
              <a:rect l="0" t="0" r="0" b="0"/>
              <a:pathLst>
                <a:path w="659895">
                  <a:moveTo>
                    <a:pt x="0" y="0"/>
                  </a:moveTo>
                  <a:lnTo>
                    <a:pt x="164973" y="0"/>
                  </a:lnTo>
                  <a:lnTo>
                    <a:pt x="329947" y="0"/>
                  </a:lnTo>
                  <a:lnTo>
                    <a:pt x="439930" y="0"/>
                  </a:lnTo>
                  <a:lnTo>
                    <a:pt x="494921"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343848" y="5168099"/>
              <a:ext cx="714886" cy="0"/>
            </a:xfrm>
            <a:custGeom>
              <a:avLst/>
              <a:gdLst/>
              <a:ahLst/>
              <a:cxnLst/>
              <a:rect l="0" t="0" r="0" b="0"/>
              <a:pathLst>
                <a:path w="714886">
                  <a:moveTo>
                    <a:pt x="0" y="0"/>
                  </a:moveTo>
                  <a:lnTo>
                    <a:pt x="164973" y="0"/>
                  </a:lnTo>
                  <a:lnTo>
                    <a:pt x="164973" y="0"/>
                  </a:lnTo>
                  <a:lnTo>
                    <a:pt x="164973" y="0"/>
                  </a:lnTo>
                  <a:lnTo>
                    <a:pt x="219965"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178874" y="5376797"/>
              <a:ext cx="494921" cy="0"/>
            </a:xfrm>
            <a:custGeom>
              <a:avLst/>
              <a:gdLst/>
              <a:ahLst/>
              <a:cxnLst/>
              <a:rect l="0" t="0" r="0" b="0"/>
              <a:pathLst>
                <a:path w="494921">
                  <a:moveTo>
                    <a:pt x="0" y="0"/>
                  </a:moveTo>
                  <a:lnTo>
                    <a:pt x="109982" y="0"/>
                  </a:lnTo>
                  <a:lnTo>
                    <a:pt x="164973" y="0"/>
                  </a:lnTo>
                  <a:lnTo>
                    <a:pt x="164973" y="0"/>
                  </a:lnTo>
                  <a:lnTo>
                    <a:pt x="219965" y="0"/>
                  </a:lnTo>
                  <a:lnTo>
                    <a:pt x="274956" y="0"/>
                  </a:lnTo>
                  <a:lnTo>
                    <a:pt x="494921"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244021" y="5585495"/>
              <a:ext cx="659895" cy="0"/>
            </a:xfrm>
            <a:custGeom>
              <a:avLst/>
              <a:gdLst/>
              <a:ahLst/>
              <a:cxnLst/>
              <a:rect l="0" t="0" r="0" b="0"/>
              <a:pathLst>
                <a:path w="659895">
                  <a:moveTo>
                    <a:pt x="0" y="0"/>
                  </a:moveTo>
                  <a:lnTo>
                    <a:pt x="109982" y="0"/>
                  </a:lnTo>
                  <a:lnTo>
                    <a:pt x="219965" y="0"/>
                  </a:lnTo>
                  <a:lnTo>
                    <a:pt x="274956" y="0"/>
                  </a:lnTo>
                  <a:lnTo>
                    <a:pt x="384939" y="0"/>
                  </a:lnTo>
                  <a:lnTo>
                    <a:pt x="494921" y="0"/>
                  </a:lnTo>
                  <a:lnTo>
                    <a:pt x="659895"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566929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449330"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394339"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339348"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339348"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284356"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174374"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868948"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834269"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94425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054235"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219209"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604148"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514478"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45948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349504"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239521"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4624461"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4734443"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489941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4679452"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954408"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39433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449330"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44252"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21920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21920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49416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219209"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219209"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05423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05423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769122"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54061"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43917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944252"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889261"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559313"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944252"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054235"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669295"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054235"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8926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50432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559313"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339348"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50432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50432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614304"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669295"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724287"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779278"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83426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3943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5889261"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889261"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394339"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999243"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339348"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109226"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614304"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559313"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154061"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6989087"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824113"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549156"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6879104"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04407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769122"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539000"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319035"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648983"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319035"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522936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22936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284356"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284356"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5339348"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779278"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588926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769122"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329191"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09906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65913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274200"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219209"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834269"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669295"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824113"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98908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98908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98908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384182"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588926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384182"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6274200"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621920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6439174"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621920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6604148"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6989087"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6604148"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09906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539000"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593991"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593991"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824113"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824113"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879104"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6054235"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6879104"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6934096"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6989087"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566929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779278"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11938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284356"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5449330"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5614304"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5559313"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209052"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6989087"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319035"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26404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26404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26404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539000"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593991"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264043"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264043"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03974"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209052"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6714130"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6989087"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693409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665913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6879104"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6989087"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6824113"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693409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693409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5615093" y="53180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5230154" y="53180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5120171" y="53180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264832" y="17702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264832" y="17702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264832" y="17702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814745" y="7267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649771" y="7267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649771" y="7267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5780067" y="3231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329980" y="3231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549945" y="3231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4460276" y="552679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4680241" y="552679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4845215" y="552679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4625249" y="364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165006" y="364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165006" y="364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439963" y="2187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714919" y="2187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099858" y="2187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384971" y="44833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000032" y="44833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5615093" y="44833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6000032" y="51093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5450119" y="51093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5450119" y="51093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5560102" y="40659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5340136" y="40659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5835058" y="40659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5835058" y="46920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560102" y="46920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505110" y="46920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099858" y="30224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989876" y="30224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6714919" y="30224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484797" y="935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649771" y="935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539789" y="935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5175163" y="42746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5725076" y="42746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5835058" y="42746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6989876" y="34398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6604936" y="34398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6219997" y="34398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6165006" y="23963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934884" y="23963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934884" y="23963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329980" y="38572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384971" y="38572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6165006" y="38572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549945" y="11441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539789" y="11441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539789" y="11441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6769910" y="26050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6879893" y="26050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6934884" y="26050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5615093" y="4900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5560102" y="4900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5505110" y="4900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154850" y="1352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209841" y="1352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484797" y="1352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539789" y="1561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374815" y="1561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374815" y="1561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649771" y="1978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209841" y="1978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209841" y="1978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6879893" y="28137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6879893" y="28137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6879893" y="28137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508103" y="5492487"/>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302" name="tx302"/>
            <p:cNvSpPr/>
            <p:nvPr/>
          </p:nvSpPr>
          <p:spPr>
            <a:xfrm>
              <a:off x="1253738" y="5517453"/>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303" name="tx303"/>
            <p:cNvSpPr/>
            <p:nvPr/>
          </p:nvSpPr>
          <p:spPr>
            <a:xfrm>
              <a:off x="1735048" y="5308754"/>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Bénin*</a:t>
              </a:r>
            </a:p>
          </p:txBody>
        </p:sp>
        <p:sp>
          <p:nvSpPr>
            <p:cNvPr id="304" name="tx304"/>
            <p:cNvSpPr/>
            <p:nvPr/>
          </p:nvSpPr>
          <p:spPr>
            <a:xfrm>
              <a:off x="1789687" y="5099988"/>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305" name="tx305"/>
            <p:cNvSpPr/>
            <p:nvPr/>
          </p:nvSpPr>
          <p:spPr>
            <a:xfrm>
              <a:off x="1649782" y="4863595"/>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306" name="tx306"/>
            <p:cNvSpPr/>
            <p:nvPr/>
          </p:nvSpPr>
          <p:spPr>
            <a:xfrm>
              <a:off x="1727272" y="4682592"/>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7" name="tx307"/>
            <p:cNvSpPr/>
            <p:nvPr/>
          </p:nvSpPr>
          <p:spPr>
            <a:xfrm>
              <a:off x="1308104" y="4473893"/>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08" name="tx308"/>
            <p:cNvSpPr/>
            <p:nvPr/>
          </p:nvSpPr>
          <p:spPr>
            <a:xfrm>
              <a:off x="1642006" y="4473962"/>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09" name="tx309"/>
            <p:cNvSpPr/>
            <p:nvPr/>
          </p:nvSpPr>
          <p:spPr>
            <a:xfrm>
              <a:off x="1641869" y="4265195"/>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0" name="tx310"/>
            <p:cNvSpPr/>
            <p:nvPr/>
          </p:nvSpPr>
          <p:spPr>
            <a:xfrm>
              <a:off x="966152" y="405649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1" name="tx311"/>
            <p:cNvSpPr/>
            <p:nvPr/>
          </p:nvSpPr>
          <p:spPr>
            <a:xfrm>
              <a:off x="1455444" y="4031599"/>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312" name="tx312"/>
            <p:cNvSpPr/>
            <p:nvPr/>
          </p:nvSpPr>
          <p:spPr>
            <a:xfrm>
              <a:off x="1836208" y="3847867"/>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Mali*</a:t>
              </a:r>
            </a:p>
          </p:txBody>
        </p:sp>
        <p:sp>
          <p:nvSpPr>
            <p:cNvPr id="313" name="tx313"/>
            <p:cNvSpPr/>
            <p:nvPr/>
          </p:nvSpPr>
          <p:spPr>
            <a:xfrm>
              <a:off x="1704080" y="3639169"/>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314" name="tx314"/>
            <p:cNvSpPr/>
            <p:nvPr/>
          </p:nvSpPr>
          <p:spPr>
            <a:xfrm>
              <a:off x="1176044" y="3430402"/>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Guinée-Bissau*</a:t>
              </a:r>
            </a:p>
          </p:txBody>
        </p:sp>
        <p:sp>
          <p:nvSpPr>
            <p:cNvPr id="315" name="tx315"/>
            <p:cNvSpPr/>
            <p:nvPr/>
          </p:nvSpPr>
          <p:spPr>
            <a:xfrm>
              <a:off x="1440096" y="3221704"/>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316" name="tx316"/>
            <p:cNvSpPr/>
            <p:nvPr/>
          </p:nvSpPr>
          <p:spPr>
            <a:xfrm>
              <a:off x="1603193" y="3013006"/>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317" name="tx317"/>
            <p:cNvSpPr/>
            <p:nvPr/>
          </p:nvSpPr>
          <p:spPr>
            <a:xfrm>
              <a:off x="1773930" y="2776613"/>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Togo*</a:t>
              </a:r>
            </a:p>
          </p:txBody>
        </p:sp>
        <p:sp>
          <p:nvSpPr>
            <p:cNvPr id="318" name="tx318"/>
            <p:cNvSpPr/>
            <p:nvPr/>
          </p:nvSpPr>
          <p:spPr>
            <a:xfrm>
              <a:off x="1758513" y="2567915"/>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19" name="tx319"/>
            <p:cNvSpPr/>
            <p:nvPr/>
          </p:nvSpPr>
          <p:spPr>
            <a:xfrm>
              <a:off x="1727340" y="2388139"/>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320" name="tx320"/>
            <p:cNvSpPr/>
            <p:nvPr/>
          </p:nvSpPr>
          <p:spPr>
            <a:xfrm>
              <a:off x="1735048" y="215051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21" name="tx321"/>
            <p:cNvSpPr/>
            <p:nvPr/>
          </p:nvSpPr>
          <p:spPr>
            <a:xfrm>
              <a:off x="787980" y="1969515"/>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22" name="tx322"/>
            <p:cNvSpPr/>
            <p:nvPr/>
          </p:nvSpPr>
          <p:spPr>
            <a:xfrm>
              <a:off x="1075361" y="1944617"/>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323" name="tx323"/>
            <p:cNvSpPr/>
            <p:nvPr/>
          </p:nvSpPr>
          <p:spPr>
            <a:xfrm>
              <a:off x="1269291" y="1762590"/>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24" name="tx324"/>
            <p:cNvSpPr/>
            <p:nvPr/>
          </p:nvSpPr>
          <p:spPr>
            <a:xfrm>
              <a:off x="1781774" y="1760885"/>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25" name="tx325"/>
            <p:cNvSpPr/>
            <p:nvPr/>
          </p:nvSpPr>
          <p:spPr>
            <a:xfrm>
              <a:off x="1346780" y="155211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6" name="tx326"/>
            <p:cNvSpPr/>
            <p:nvPr/>
          </p:nvSpPr>
          <p:spPr>
            <a:xfrm>
              <a:off x="1758241" y="155389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7" name="tx327"/>
            <p:cNvSpPr/>
            <p:nvPr/>
          </p:nvSpPr>
          <p:spPr>
            <a:xfrm>
              <a:off x="1634025" y="131572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Sénégal</a:t>
              </a:r>
            </a:p>
          </p:txBody>
        </p:sp>
        <p:sp>
          <p:nvSpPr>
            <p:cNvPr id="328" name="tx328"/>
            <p:cNvSpPr/>
            <p:nvPr/>
          </p:nvSpPr>
          <p:spPr>
            <a:xfrm>
              <a:off x="1440096" y="1134790"/>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Mauritanie*</a:t>
              </a:r>
            </a:p>
          </p:txBody>
        </p:sp>
        <p:sp>
          <p:nvSpPr>
            <p:cNvPr id="329" name="tx329"/>
            <p:cNvSpPr/>
            <p:nvPr/>
          </p:nvSpPr>
          <p:spPr>
            <a:xfrm>
              <a:off x="1727272" y="9260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0" name="tx330"/>
            <p:cNvSpPr/>
            <p:nvPr/>
          </p:nvSpPr>
          <p:spPr>
            <a:xfrm>
              <a:off x="1401146" y="71732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31" name="tx331"/>
            <p:cNvSpPr/>
            <p:nvPr/>
          </p:nvSpPr>
          <p:spPr>
            <a:xfrm>
              <a:off x="1773930" y="71909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32" name="tx332"/>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tx335"/>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6" name="tx336"/>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7" name="tx337"/>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38" name="pt33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9" name="pt33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0" name="pt34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1" name="tx34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2" name="tx34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3" name="tx34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4" name="tx344"/>
            <p:cNvSpPr/>
            <p:nvPr/>
          </p:nvSpPr>
          <p:spPr>
            <a:xfrm>
              <a:off x="2209343" y="398022"/>
              <a:ext cx="35406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couverture, par pays, WCAR, 2019-2025</a:t>
              </a:r>
            </a:p>
          </p:txBody>
        </p:sp>
        <p:sp>
          <p:nvSpPr>
            <p:cNvPr id="345" name="tx34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6" name="tx34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347" name="tx34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348" name="tx34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349" name="tx34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MCV1 entre 2019 et 2025 (barres grises) et la couverture pour chaque année (points). Il permet d'évaluer le retour aux niveaux d'avant la pandémie et les progrès réalisés après 2019.
En 2024, 11 pays (sur 24) affichaient un taux de couverture inférieur à celui de 2019.
En 2025, 8 pays affichaient un taux de couverture du VAR1 inférieur à celui de 2024.
En 2025, 11 pays affichaient une couverture inférieure à celle de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le VAR1 dans les pays d’ WCAR, classés de la plus faible à la plus élevée, ainsi que le classement des 10 pays comptant le plus grand nombre d’enfants non vaccinés, sur la base des chiffres absolus.
En 2025, la couverture vaccinale contre le VAR1 variait de 44 % en République centrafricaine à 95 % au Cap-Vert.
5 pays sur 24 (21 %) affichaient une couverture d’au moins 90 %.
Le Nigeria affichait une couverture VAR1 de 56 % et comptait le plus grand nombre absolu d’enfants non vaccinés de la région, suivi de la RDC.
Les pays à cohortes importantes peuvent présenter un nombre élevé d'enfants non 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la République centrafricaine et le Bénin affichaient la couverture vaccinale contre le VAR1 la plus faible, tandis que le Nigeria et la RDC comptaient le plus grand nombre d’enfants non vaccinés, ce qui souligne la nécessité de prendre en compte à la fois la couverture vaccinale et les chiffres absolus pour identifier toutes les populations vulnérables.</a:t>
            </a:r>
          </a:p>
        </p:txBody>
      </p:sp>
      <p:grpSp>
        <p:nvGrpSpPr>
          <p:cNvPr id="5" name="Group 4"/>
          <p:cNvGrpSpPr/>
          <p:nvPr/>
        </p:nvGrpSpPr>
        <p:grpSpPr>
          <a:xfrm>
            <a:off x="292608" y="1106424"/>
            <a:ext cx="8595360" cy="28575"/>
            <a:chOff x="292608" y="1106424"/>
            <a:chExt cx="8595360" cy="28575"/>
          </a:xfrm>
        </p:grpSpPr>
        <p:sp>
          <p:nvSpPr>
            <p:cNvPr id="6" name="rc3"/>
            <p:cNvSpPr/>
            <p:nvPr/>
          </p:nvSpPr>
          <p:spPr>
            <a:xfrm>
              <a:off x="292608" y="1106424"/>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106424"/>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165689" y="2433731"/>
              <a:ext cx="1513051" cy="2847459"/>
            </a:xfrm>
            <a:custGeom>
              <a:avLst/>
              <a:gdLst/>
              <a:ahLst/>
              <a:cxnLst/>
              <a:rect l="0" t="0" r="0" b="0"/>
              <a:pathLst>
                <a:path w="1513051" h="2847459">
                  <a:moveTo>
                    <a:pt x="184953" y="1859041"/>
                  </a:moveTo>
                  <a:lnTo>
                    <a:pt x="210117" y="1906109"/>
                  </a:lnTo>
                  <a:lnTo>
                    <a:pt x="235281" y="1953176"/>
                  </a:lnTo>
                  <a:lnTo>
                    <a:pt x="260445" y="2000244"/>
                  </a:lnTo>
                  <a:lnTo>
                    <a:pt x="285609" y="2047311"/>
                  </a:lnTo>
                  <a:lnTo>
                    <a:pt x="310772" y="2094379"/>
                  </a:lnTo>
                  <a:lnTo>
                    <a:pt x="335936" y="2141446"/>
                  </a:lnTo>
                  <a:lnTo>
                    <a:pt x="361100" y="2188514"/>
                  </a:lnTo>
                  <a:lnTo>
                    <a:pt x="386264" y="2235581"/>
                  </a:lnTo>
                  <a:lnTo>
                    <a:pt x="411428" y="2282649"/>
                  </a:lnTo>
                  <a:lnTo>
                    <a:pt x="436591" y="2329716"/>
                  </a:lnTo>
                  <a:lnTo>
                    <a:pt x="461755" y="2376784"/>
                  </a:lnTo>
                  <a:lnTo>
                    <a:pt x="486919" y="2423851"/>
                  </a:lnTo>
                  <a:lnTo>
                    <a:pt x="512083" y="2470919"/>
                  </a:lnTo>
                  <a:lnTo>
                    <a:pt x="537247" y="2517986"/>
                  </a:lnTo>
                  <a:lnTo>
                    <a:pt x="562410" y="2565054"/>
                  </a:lnTo>
                  <a:lnTo>
                    <a:pt x="587574" y="2612121"/>
                  </a:lnTo>
                  <a:lnTo>
                    <a:pt x="612738" y="2659189"/>
                  </a:lnTo>
                  <a:lnTo>
                    <a:pt x="637902" y="2706257"/>
                  </a:lnTo>
                  <a:lnTo>
                    <a:pt x="663066" y="2753324"/>
                  </a:lnTo>
                  <a:lnTo>
                    <a:pt x="688229" y="2800392"/>
                  </a:lnTo>
                  <a:lnTo>
                    <a:pt x="713393" y="2847459"/>
                  </a:lnTo>
                  <a:lnTo>
                    <a:pt x="758317" y="2822451"/>
                  </a:lnTo>
                  <a:lnTo>
                    <a:pt x="802366" y="2795930"/>
                  </a:lnTo>
                  <a:lnTo>
                    <a:pt x="845488" y="2767928"/>
                  </a:lnTo>
                  <a:lnTo>
                    <a:pt x="887634" y="2738478"/>
                  </a:lnTo>
                  <a:lnTo>
                    <a:pt x="928755" y="2707612"/>
                  </a:lnTo>
                  <a:lnTo>
                    <a:pt x="968803" y="2675367"/>
                  </a:lnTo>
                  <a:lnTo>
                    <a:pt x="1007733" y="2641780"/>
                  </a:lnTo>
                  <a:lnTo>
                    <a:pt x="1045500" y="2606890"/>
                  </a:lnTo>
                  <a:lnTo>
                    <a:pt x="1082059" y="2570737"/>
                  </a:lnTo>
                  <a:lnTo>
                    <a:pt x="1117368" y="2533362"/>
                  </a:lnTo>
                  <a:lnTo>
                    <a:pt x="1151387" y="2494810"/>
                  </a:lnTo>
                  <a:lnTo>
                    <a:pt x="1184077" y="2455124"/>
                  </a:lnTo>
                  <a:lnTo>
                    <a:pt x="1215400" y="2414350"/>
                  </a:lnTo>
                  <a:lnTo>
                    <a:pt x="1245319" y="2372535"/>
                  </a:lnTo>
                  <a:lnTo>
                    <a:pt x="1273800" y="2329728"/>
                  </a:lnTo>
                  <a:lnTo>
                    <a:pt x="1300811" y="2285978"/>
                  </a:lnTo>
                  <a:lnTo>
                    <a:pt x="1326319" y="2241336"/>
                  </a:lnTo>
                  <a:lnTo>
                    <a:pt x="1350296" y="2195853"/>
                  </a:lnTo>
                  <a:lnTo>
                    <a:pt x="1372713" y="2149581"/>
                  </a:lnTo>
                  <a:lnTo>
                    <a:pt x="1393546" y="2102575"/>
                  </a:lnTo>
                  <a:lnTo>
                    <a:pt x="1412770" y="2054887"/>
                  </a:lnTo>
                  <a:lnTo>
                    <a:pt x="1430362" y="2006574"/>
                  </a:lnTo>
                  <a:lnTo>
                    <a:pt x="1446302" y="1957692"/>
                  </a:lnTo>
                  <a:lnTo>
                    <a:pt x="1460573" y="1908296"/>
                  </a:lnTo>
                  <a:lnTo>
                    <a:pt x="1473157" y="1858443"/>
                  </a:lnTo>
                  <a:lnTo>
                    <a:pt x="1484040" y="1808192"/>
                  </a:lnTo>
                  <a:lnTo>
                    <a:pt x="1493209" y="1757600"/>
                  </a:lnTo>
                  <a:lnTo>
                    <a:pt x="1500654" y="1706726"/>
                  </a:lnTo>
                  <a:lnTo>
                    <a:pt x="1506367" y="1655628"/>
                  </a:lnTo>
                  <a:lnTo>
                    <a:pt x="1510340" y="1604366"/>
                  </a:lnTo>
                  <a:lnTo>
                    <a:pt x="1512569" y="1552998"/>
                  </a:lnTo>
                  <a:lnTo>
                    <a:pt x="1513051" y="1501585"/>
                  </a:lnTo>
                  <a:lnTo>
                    <a:pt x="1511787" y="1450184"/>
                  </a:lnTo>
                  <a:lnTo>
                    <a:pt x="1508776" y="1398856"/>
                  </a:lnTo>
                  <a:lnTo>
                    <a:pt x="1504024" y="1347660"/>
                  </a:lnTo>
                  <a:lnTo>
                    <a:pt x="1497535" y="1296655"/>
                  </a:lnTo>
                  <a:lnTo>
                    <a:pt x="1489316" y="1245900"/>
                  </a:lnTo>
                  <a:lnTo>
                    <a:pt x="1479378" y="1195454"/>
                  </a:lnTo>
                  <a:lnTo>
                    <a:pt x="1467732" y="1145374"/>
                  </a:lnTo>
                  <a:lnTo>
                    <a:pt x="1454391" y="1095719"/>
                  </a:lnTo>
                  <a:lnTo>
                    <a:pt x="1439371" y="1046545"/>
                  </a:lnTo>
                  <a:lnTo>
                    <a:pt x="1422688" y="997911"/>
                  </a:lnTo>
                  <a:lnTo>
                    <a:pt x="1404363" y="949871"/>
                  </a:lnTo>
                  <a:lnTo>
                    <a:pt x="1384416" y="902482"/>
                  </a:lnTo>
                  <a:lnTo>
                    <a:pt x="1362871" y="855798"/>
                  </a:lnTo>
                  <a:lnTo>
                    <a:pt x="1339752" y="809873"/>
                  </a:lnTo>
                  <a:lnTo>
                    <a:pt x="1315086" y="764760"/>
                  </a:lnTo>
                  <a:lnTo>
                    <a:pt x="1288901" y="720511"/>
                  </a:lnTo>
                  <a:lnTo>
                    <a:pt x="1261228" y="677177"/>
                  </a:lnTo>
                  <a:lnTo>
                    <a:pt x="1232099" y="634808"/>
                  </a:lnTo>
                  <a:lnTo>
                    <a:pt x="1201547" y="593453"/>
                  </a:lnTo>
                  <a:lnTo>
                    <a:pt x="1169608" y="553161"/>
                  </a:lnTo>
                  <a:lnTo>
                    <a:pt x="1136318" y="513977"/>
                  </a:lnTo>
                  <a:lnTo>
                    <a:pt x="1101716" y="475946"/>
                  </a:lnTo>
                  <a:lnTo>
                    <a:pt x="1065842" y="439113"/>
                  </a:lnTo>
                  <a:lnTo>
                    <a:pt x="1028737" y="403520"/>
                  </a:lnTo>
                  <a:lnTo>
                    <a:pt x="990445" y="369209"/>
                  </a:lnTo>
                  <a:lnTo>
                    <a:pt x="951008" y="336218"/>
                  </a:lnTo>
                  <a:lnTo>
                    <a:pt x="910474" y="304586"/>
                  </a:lnTo>
                  <a:lnTo>
                    <a:pt x="868888" y="274350"/>
                  </a:lnTo>
                  <a:lnTo>
                    <a:pt x="826299" y="245544"/>
                  </a:lnTo>
                  <a:lnTo>
                    <a:pt x="782756" y="218201"/>
                  </a:lnTo>
                  <a:lnTo>
                    <a:pt x="738309" y="192354"/>
                  </a:lnTo>
                  <a:lnTo>
                    <a:pt x="693010" y="168032"/>
                  </a:lnTo>
                  <a:lnTo>
                    <a:pt x="646910" y="145263"/>
                  </a:lnTo>
                  <a:lnTo>
                    <a:pt x="600063" y="124073"/>
                  </a:lnTo>
                  <a:lnTo>
                    <a:pt x="552523" y="104487"/>
                  </a:lnTo>
                  <a:lnTo>
                    <a:pt x="504346" y="86528"/>
                  </a:lnTo>
                  <a:lnTo>
                    <a:pt x="455586" y="70216"/>
                  </a:lnTo>
                  <a:lnTo>
                    <a:pt x="406300" y="55570"/>
                  </a:lnTo>
                  <a:lnTo>
                    <a:pt x="356545" y="42607"/>
                  </a:lnTo>
                  <a:lnTo>
                    <a:pt x="306378" y="31343"/>
                  </a:lnTo>
                  <a:lnTo>
                    <a:pt x="255857" y="21789"/>
                  </a:lnTo>
                  <a:lnTo>
                    <a:pt x="205041" y="13957"/>
                  </a:lnTo>
                  <a:lnTo>
                    <a:pt x="153988" y="7856"/>
                  </a:lnTo>
                  <a:lnTo>
                    <a:pt x="102757" y="3493"/>
                  </a:lnTo>
                  <a:lnTo>
                    <a:pt x="51408" y="873"/>
                  </a:lnTo>
                  <a:lnTo>
                    <a:pt x="0" y="0"/>
                  </a:lnTo>
                  <a:lnTo>
                    <a:pt x="0" y="53371"/>
                  </a:lnTo>
                  <a:lnTo>
                    <a:pt x="0" y="106743"/>
                  </a:lnTo>
                  <a:lnTo>
                    <a:pt x="0" y="160115"/>
                  </a:lnTo>
                  <a:lnTo>
                    <a:pt x="0" y="213487"/>
                  </a:lnTo>
                  <a:lnTo>
                    <a:pt x="0" y="266859"/>
                  </a:lnTo>
                  <a:lnTo>
                    <a:pt x="0" y="320231"/>
                  </a:lnTo>
                  <a:lnTo>
                    <a:pt x="0" y="373603"/>
                  </a:lnTo>
                  <a:lnTo>
                    <a:pt x="0" y="426975"/>
                  </a:lnTo>
                  <a:lnTo>
                    <a:pt x="0" y="480347"/>
                  </a:lnTo>
                  <a:lnTo>
                    <a:pt x="0" y="533719"/>
                  </a:lnTo>
                  <a:lnTo>
                    <a:pt x="0" y="587091"/>
                  </a:lnTo>
                  <a:lnTo>
                    <a:pt x="0" y="640463"/>
                  </a:lnTo>
                  <a:lnTo>
                    <a:pt x="0" y="693835"/>
                  </a:lnTo>
                  <a:lnTo>
                    <a:pt x="0" y="747207"/>
                  </a:lnTo>
                  <a:lnTo>
                    <a:pt x="0" y="800579"/>
                  </a:lnTo>
                  <a:lnTo>
                    <a:pt x="0" y="853951"/>
                  </a:lnTo>
                  <a:lnTo>
                    <a:pt x="0" y="907323"/>
                  </a:lnTo>
                  <a:lnTo>
                    <a:pt x="0" y="960695"/>
                  </a:lnTo>
                  <a:lnTo>
                    <a:pt x="0" y="1014067"/>
                  </a:lnTo>
                  <a:lnTo>
                    <a:pt x="0" y="1067439"/>
                  </a:lnTo>
                  <a:lnTo>
                    <a:pt x="0" y="1120811"/>
                  </a:lnTo>
                  <a:lnTo>
                    <a:pt x="51837" y="1124251"/>
                  </a:lnTo>
                  <a:lnTo>
                    <a:pt x="102766" y="1134511"/>
                  </a:lnTo>
                  <a:lnTo>
                    <a:pt x="151892" y="1151411"/>
                  </a:lnTo>
                  <a:lnTo>
                    <a:pt x="198354" y="1174654"/>
                  </a:lnTo>
                  <a:lnTo>
                    <a:pt x="241338" y="1203834"/>
                  </a:lnTo>
                  <a:lnTo>
                    <a:pt x="280088" y="1238437"/>
                  </a:lnTo>
                  <a:lnTo>
                    <a:pt x="313926" y="1277858"/>
                  </a:lnTo>
                  <a:lnTo>
                    <a:pt x="342259" y="1321404"/>
                  </a:lnTo>
                  <a:lnTo>
                    <a:pt x="364588" y="1368312"/>
                  </a:lnTo>
                  <a:lnTo>
                    <a:pt x="380523" y="1417760"/>
                  </a:lnTo>
                  <a:lnTo>
                    <a:pt x="389784" y="1468880"/>
                  </a:lnTo>
                  <a:lnTo>
                    <a:pt x="392208" y="1520775"/>
                  </a:lnTo>
                  <a:lnTo>
                    <a:pt x="387754" y="1572535"/>
                  </a:lnTo>
                  <a:lnTo>
                    <a:pt x="376499" y="1623253"/>
                  </a:lnTo>
                  <a:lnTo>
                    <a:pt x="358641" y="1672039"/>
                  </a:lnTo>
                  <a:lnTo>
                    <a:pt x="334492" y="1718038"/>
                  </a:lnTo>
                  <a:lnTo>
                    <a:pt x="304477" y="1760442"/>
                  </a:lnTo>
                  <a:lnTo>
                    <a:pt x="269121" y="1798507"/>
                  </a:lnTo>
                  <a:lnTo>
                    <a:pt x="229046" y="1831567"/>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785939" y="4107849"/>
              <a:ext cx="2093143" cy="1351945"/>
            </a:xfrm>
            <a:custGeom>
              <a:avLst/>
              <a:gdLst/>
              <a:ahLst/>
              <a:cxnLst/>
              <a:rect l="0" t="0" r="0" b="0"/>
              <a:pathLst>
                <a:path w="2093143" h="1351945">
                  <a:moveTo>
                    <a:pt x="1022037" y="0"/>
                  </a:moveTo>
                  <a:lnTo>
                    <a:pt x="973368" y="21907"/>
                  </a:lnTo>
                  <a:lnTo>
                    <a:pt x="924700" y="43815"/>
                  </a:lnTo>
                  <a:lnTo>
                    <a:pt x="876031" y="65723"/>
                  </a:lnTo>
                  <a:lnTo>
                    <a:pt x="827363" y="87631"/>
                  </a:lnTo>
                  <a:lnTo>
                    <a:pt x="778694" y="109538"/>
                  </a:lnTo>
                  <a:lnTo>
                    <a:pt x="730026" y="131446"/>
                  </a:lnTo>
                  <a:lnTo>
                    <a:pt x="681358" y="153354"/>
                  </a:lnTo>
                  <a:lnTo>
                    <a:pt x="632689" y="175262"/>
                  </a:lnTo>
                  <a:lnTo>
                    <a:pt x="584021" y="197170"/>
                  </a:lnTo>
                  <a:lnTo>
                    <a:pt x="535352" y="219077"/>
                  </a:lnTo>
                  <a:lnTo>
                    <a:pt x="486684" y="240985"/>
                  </a:lnTo>
                  <a:lnTo>
                    <a:pt x="438015" y="262893"/>
                  </a:lnTo>
                  <a:lnTo>
                    <a:pt x="389347" y="284801"/>
                  </a:lnTo>
                  <a:lnTo>
                    <a:pt x="340679" y="306709"/>
                  </a:lnTo>
                  <a:lnTo>
                    <a:pt x="292010" y="328616"/>
                  </a:lnTo>
                  <a:lnTo>
                    <a:pt x="243342" y="350524"/>
                  </a:lnTo>
                  <a:lnTo>
                    <a:pt x="194673" y="372432"/>
                  </a:lnTo>
                  <a:lnTo>
                    <a:pt x="146005" y="394340"/>
                  </a:lnTo>
                  <a:lnTo>
                    <a:pt x="97336" y="416248"/>
                  </a:lnTo>
                  <a:lnTo>
                    <a:pt x="48668" y="438155"/>
                  </a:lnTo>
                  <a:lnTo>
                    <a:pt x="0" y="460063"/>
                  </a:lnTo>
                  <a:lnTo>
                    <a:pt x="22004" y="506799"/>
                  </a:lnTo>
                  <a:lnTo>
                    <a:pt x="45591" y="552756"/>
                  </a:lnTo>
                  <a:lnTo>
                    <a:pt x="70734" y="597881"/>
                  </a:lnTo>
                  <a:lnTo>
                    <a:pt x="97402" y="642122"/>
                  </a:lnTo>
                  <a:lnTo>
                    <a:pt x="125564" y="685427"/>
                  </a:lnTo>
                  <a:lnTo>
                    <a:pt x="155188" y="727745"/>
                  </a:lnTo>
                  <a:lnTo>
                    <a:pt x="186240" y="769027"/>
                  </a:lnTo>
                  <a:lnTo>
                    <a:pt x="218683" y="809225"/>
                  </a:lnTo>
                  <a:lnTo>
                    <a:pt x="252479" y="848293"/>
                  </a:lnTo>
                  <a:lnTo>
                    <a:pt x="287588" y="886184"/>
                  </a:lnTo>
                  <a:lnTo>
                    <a:pt x="323971" y="922854"/>
                  </a:lnTo>
                  <a:lnTo>
                    <a:pt x="361584" y="958262"/>
                  </a:lnTo>
                  <a:lnTo>
                    <a:pt x="400384" y="992364"/>
                  </a:lnTo>
                  <a:lnTo>
                    <a:pt x="440326" y="1025123"/>
                  </a:lnTo>
                  <a:lnTo>
                    <a:pt x="481362" y="1056498"/>
                  </a:lnTo>
                  <a:lnTo>
                    <a:pt x="523445" y="1086455"/>
                  </a:lnTo>
                  <a:lnTo>
                    <a:pt x="566527" y="1114958"/>
                  </a:lnTo>
                  <a:lnTo>
                    <a:pt x="610556" y="1141974"/>
                  </a:lnTo>
                  <a:lnTo>
                    <a:pt x="655482" y="1167471"/>
                  </a:lnTo>
                  <a:lnTo>
                    <a:pt x="701252" y="1191419"/>
                  </a:lnTo>
                  <a:lnTo>
                    <a:pt x="747813" y="1213791"/>
                  </a:lnTo>
                  <a:lnTo>
                    <a:pt x="795110" y="1234561"/>
                  </a:lnTo>
                  <a:lnTo>
                    <a:pt x="843089" y="1253704"/>
                  </a:lnTo>
                  <a:lnTo>
                    <a:pt x="891693" y="1271199"/>
                  </a:lnTo>
                  <a:lnTo>
                    <a:pt x="940866" y="1287024"/>
                  </a:lnTo>
                  <a:lnTo>
                    <a:pt x="990551" y="1301161"/>
                  </a:lnTo>
                  <a:lnTo>
                    <a:pt x="1040689" y="1313594"/>
                  </a:lnTo>
                  <a:lnTo>
                    <a:pt x="1091222" y="1324309"/>
                  </a:lnTo>
                  <a:lnTo>
                    <a:pt x="1142092" y="1333292"/>
                  </a:lnTo>
                  <a:lnTo>
                    <a:pt x="1193239" y="1340534"/>
                  </a:lnTo>
                  <a:lnTo>
                    <a:pt x="1244603" y="1346025"/>
                  </a:lnTo>
                  <a:lnTo>
                    <a:pt x="1296124" y="1349760"/>
                  </a:lnTo>
                  <a:lnTo>
                    <a:pt x="1347744" y="1351734"/>
                  </a:lnTo>
                  <a:lnTo>
                    <a:pt x="1399400" y="1351945"/>
                  </a:lnTo>
                  <a:lnTo>
                    <a:pt x="1451033" y="1350393"/>
                  </a:lnTo>
                  <a:lnTo>
                    <a:pt x="1502584" y="1347079"/>
                  </a:lnTo>
                  <a:lnTo>
                    <a:pt x="1553991" y="1342007"/>
                  </a:lnTo>
                  <a:lnTo>
                    <a:pt x="1605195" y="1335183"/>
                  </a:lnTo>
                  <a:lnTo>
                    <a:pt x="1656136" y="1326616"/>
                  </a:lnTo>
                  <a:lnTo>
                    <a:pt x="1706756" y="1316314"/>
                  </a:lnTo>
                  <a:lnTo>
                    <a:pt x="1756994" y="1304291"/>
                  </a:lnTo>
                  <a:lnTo>
                    <a:pt x="1806792" y="1290560"/>
                  </a:lnTo>
                  <a:lnTo>
                    <a:pt x="1856093" y="1275137"/>
                  </a:lnTo>
                  <a:lnTo>
                    <a:pt x="1904838" y="1258040"/>
                  </a:lnTo>
                  <a:lnTo>
                    <a:pt x="1952972" y="1239289"/>
                  </a:lnTo>
                  <a:lnTo>
                    <a:pt x="2000437" y="1218906"/>
                  </a:lnTo>
                  <a:lnTo>
                    <a:pt x="2047179" y="1196915"/>
                  </a:lnTo>
                  <a:lnTo>
                    <a:pt x="2093143" y="1173341"/>
                  </a:lnTo>
                  <a:lnTo>
                    <a:pt x="2067979" y="1126274"/>
                  </a:lnTo>
                  <a:lnTo>
                    <a:pt x="2042816" y="1079206"/>
                  </a:lnTo>
                  <a:lnTo>
                    <a:pt x="2017652" y="1032139"/>
                  </a:lnTo>
                  <a:lnTo>
                    <a:pt x="1992488" y="985071"/>
                  </a:lnTo>
                  <a:lnTo>
                    <a:pt x="1967324" y="938004"/>
                  </a:lnTo>
                  <a:lnTo>
                    <a:pt x="1942160" y="890936"/>
                  </a:lnTo>
                  <a:lnTo>
                    <a:pt x="1916997" y="843869"/>
                  </a:lnTo>
                  <a:lnTo>
                    <a:pt x="1891833" y="796801"/>
                  </a:lnTo>
                  <a:lnTo>
                    <a:pt x="1866669" y="749734"/>
                  </a:lnTo>
                  <a:lnTo>
                    <a:pt x="1841505" y="702666"/>
                  </a:lnTo>
                  <a:lnTo>
                    <a:pt x="1816341" y="655599"/>
                  </a:lnTo>
                  <a:lnTo>
                    <a:pt x="1791178" y="608531"/>
                  </a:lnTo>
                  <a:lnTo>
                    <a:pt x="1766014" y="561464"/>
                  </a:lnTo>
                  <a:lnTo>
                    <a:pt x="1740850" y="514396"/>
                  </a:lnTo>
                  <a:lnTo>
                    <a:pt x="1715686" y="467329"/>
                  </a:lnTo>
                  <a:lnTo>
                    <a:pt x="1690522" y="420261"/>
                  </a:lnTo>
                  <a:lnTo>
                    <a:pt x="1665359" y="373194"/>
                  </a:lnTo>
                  <a:lnTo>
                    <a:pt x="1640195" y="326126"/>
                  </a:lnTo>
                  <a:lnTo>
                    <a:pt x="1615031" y="279058"/>
                  </a:lnTo>
                  <a:lnTo>
                    <a:pt x="1589867" y="231991"/>
                  </a:lnTo>
                  <a:lnTo>
                    <a:pt x="1564703" y="184923"/>
                  </a:lnTo>
                  <a:lnTo>
                    <a:pt x="1515884" y="206882"/>
                  </a:lnTo>
                  <a:lnTo>
                    <a:pt x="1464529" y="221991"/>
                  </a:lnTo>
                  <a:lnTo>
                    <a:pt x="1411595" y="229966"/>
                  </a:lnTo>
                  <a:lnTo>
                    <a:pt x="1358069" y="230662"/>
                  </a:lnTo>
                  <a:lnTo>
                    <a:pt x="1304946" y="224063"/>
                  </a:lnTo>
                  <a:lnTo>
                    <a:pt x="1253216" y="210294"/>
                  </a:lnTo>
                  <a:lnTo>
                    <a:pt x="1203843" y="189610"/>
                  </a:lnTo>
                  <a:lnTo>
                    <a:pt x="1157745" y="162397"/>
                  </a:lnTo>
                  <a:lnTo>
                    <a:pt x="1115781" y="129162"/>
                  </a:lnTo>
                  <a:lnTo>
                    <a:pt x="1078732" y="90523"/>
                  </a:lnTo>
                  <a:lnTo>
                    <a:pt x="1047289" y="47200"/>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657668" y="3978928"/>
              <a:ext cx="1150307" cy="588984"/>
            </a:xfrm>
            <a:custGeom>
              <a:avLst/>
              <a:gdLst/>
              <a:ahLst/>
              <a:cxnLst/>
              <a:rect l="0" t="0" r="0" b="0"/>
              <a:pathLst>
                <a:path w="1150307" h="588984">
                  <a:moveTo>
                    <a:pt x="1117052" y="0"/>
                  </a:moveTo>
                  <a:lnTo>
                    <a:pt x="1063859" y="4367"/>
                  </a:lnTo>
                  <a:lnTo>
                    <a:pt x="1010666" y="8735"/>
                  </a:lnTo>
                  <a:lnTo>
                    <a:pt x="957473" y="13102"/>
                  </a:lnTo>
                  <a:lnTo>
                    <a:pt x="904280" y="17470"/>
                  </a:lnTo>
                  <a:lnTo>
                    <a:pt x="851087" y="21837"/>
                  </a:lnTo>
                  <a:lnTo>
                    <a:pt x="797894" y="26205"/>
                  </a:lnTo>
                  <a:lnTo>
                    <a:pt x="744701" y="30572"/>
                  </a:lnTo>
                  <a:lnTo>
                    <a:pt x="691508" y="34940"/>
                  </a:lnTo>
                  <a:lnTo>
                    <a:pt x="638315" y="39307"/>
                  </a:lnTo>
                  <a:lnTo>
                    <a:pt x="585122" y="43675"/>
                  </a:lnTo>
                  <a:lnTo>
                    <a:pt x="531929" y="48042"/>
                  </a:lnTo>
                  <a:lnTo>
                    <a:pt x="478736" y="52410"/>
                  </a:lnTo>
                  <a:lnTo>
                    <a:pt x="425543" y="56777"/>
                  </a:lnTo>
                  <a:lnTo>
                    <a:pt x="372350" y="61145"/>
                  </a:lnTo>
                  <a:lnTo>
                    <a:pt x="319157" y="65512"/>
                  </a:lnTo>
                  <a:lnTo>
                    <a:pt x="265964" y="69880"/>
                  </a:lnTo>
                  <a:lnTo>
                    <a:pt x="212771" y="74247"/>
                  </a:lnTo>
                  <a:lnTo>
                    <a:pt x="159578" y="78615"/>
                  </a:lnTo>
                  <a:lnTo>
                    <a:pt x="106385" y="82983"/>
                  </a:lnTo>
                  <a:lnTo>
                    <a:pt x="53192" y="87350"/>
                  </a:lnTo>
                  <a:lnTo>
                    <a:pt x="0" y="91718"/>
                  </a:lnTo>
                  <a:lnTo>
                    <a:pt x="5098" y="143067"/>
                  </a:lnTo>
                  <a:lnTo>
                    <a:pt x="11945" y="194212"/>
                  </a:lnTo>
                  <a:lnTo>
                    <a:pt x="20532" y="245094"/>
                  </a:lnTo>
                  <a:lnTo>
                    <a:pt x="30849" y="295654"/>
                  </a:lnTo>
                  <a:lnTo>
                    <a:pt x="42884" y="345833"/>
                  </a:lnTo>
                  <a:lnTo>
                    <a:pt x="56623" y="395572"/>
                  </a:lnTo>
                  <a:lnTo>
                    <a:pt x="72050" y="444813"/>
                  </a:lnTo>
                  <a:lnTo>
                    <a:pt x="89147" y="493500"/>
                  </a:lnTo>
                  <a:lnTo>
                    <a:pt x="107895" y="541576"/>
                  </a:lnTo>
                  <a:lnTo>
                    <a:pt x="128270" y="588984"/>
                  </a:lnTo>
                  <a:lnTo>
                    <a:pt x="176939" y="567076"/>
                  </a:lnTo>
                  <a:lnTo>
                    <a:pt x="225607" y="545169"/>
                  </a:lnTo>
                  <a:lnTo>
                    <a:pt x="274276" y="523261"/>
                  </a:lnTo>
                  <a:lnTo>
                    <a:pt x="322944" y="501353"/>
                  </a:lnTo>
                  <a:lnTo>
                    <a:pt x="371612" y="479445"/>
                  </a:lnTo>
                  <a:lnTo>
                    <a:pt x="420281" y="457537"/>
                  </a:lnTo>
                  <a:lnTo>
                    <a:pt x="468949" y="435630"/>
                  </a:lnTo>
                  <a:lnTo>
                    <a:pt x="517618" y="413722"/>
                  </a:lnTo>
                  <a:lnTo>
                    <a:pt x="566286" y="391814"/>
                  </a:lnTo>
                  <a:lnTo>
                    <a:pt x="614955" y="369906"/>
                  </a:lnTo>
                  <a:lnTo>
                    <a:pt x="663623" y="347998"/>
                  </a:lnTo>
                  <a:lnTo>
                    <a:pt x="712291" y="326091"/>
                  </a:lnTo>
                  <a:lnTo>
                    <a:pt x="760960" y="304183"/>
                  </a:lnTo>
                  <a:lnTo>
                    <a:pt x="809628" y="282275"/>
                  </a:lnTo>
                  <a:lnTo>
                    <a:pt x="858297" y="260367"/>
                  </a:lnTo>
                  <a:lnTo>
                    <a:pt x="906965" y="238459"/>
                  </a:lnTo>
                  <a:lnTo>
                    <a:pt x="955634" y="216552"/>
                  </a:lnTo>
                  <a:lnTo>
                    <a:pt x="1004302" y="194644"/>
                  </a:lnTo>
                  <a:lnTo>
                    <a:pt x="1052970" y="172736"/>
                  </a:lnTo>
                  <a:lnTo>
                    <a:pt x="1101639" y="150828"/>
                  </a:lnTo>
                  <a:lnTo>
                    <a:pt x="1150307" y="128920"/>
                  </a:lnTo>
                  <a:lnTo>
                    <a:pt x="1128170" y="65881"/>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652675" y="3693097"/>
              <a:ext cx="1126284" cy="377548"/>
            </a:xfrm>
            <a:custGeom>
              <a:avLst/>
              <a:gdLst/>
              <a:ahLst/>
              <a:cxnLst/>
              <a:rect l="0" t="0" r="0" b="0"/>
              <a:pathLst>
                <a:path w="1126284" h="377548">
                  <a:moveTo>
                    <a:pt x="1126284" y="187947"/>
                  </a:moveTo>
                  <a:lnTo>
                    <a:pt x="1073668" y="178997"/>
                  </a:lnTo>
                  <a:lnTo>
                    <a:pt x="1021052" y="170047"/>
                  </a:lnTo>
                  <a:lnTo>
                    <a:pt x="968436" y="161097"/>
                  </a:lnTo>
                  <a:lnTo>
                    <a:pt x="915819" y="152148"/>
                  </a:lnTo>
                  <a:lnTo>
                    <a:pt x="863203" y="143198"/>
                  </a:lnTo>
                  <a:lnTo>
                    <a:pt x="810587" y="134248"/>
                  </a:lnTo>
                  <a:lnTo>
                    <a:pt x="757971" y="125298"/>
                  </a:lnTo>
                  <a:lnTo>
                    <a:pt x="705354" y="116348"/>
                  </a:lnTo>
                  <a:lnTo>
                    <a:pt x="652738" y="107398"/>
                  </a:lnTo>
                  <a:lnTo>
                    <a:pt x="600122" y="98448"/>
                  </a:lnTo>
                  <a:lnTo>
                    <a:pt x="547506" y="89498"/>
                  </a:lnTo>
                  <a:lnTo>
                    <a:pt x="494890" y="80548"/>
                  </a:lnTo>
                  <a:lnTo>
                    <a:pt x="442273" y="71599"/>
                  </a:lnTo>
                  <a:lnTo>
                    <a:pt x="389657" y="62649"/>
                  </a:lnTo>
                  <a:lnTo>
                    <a:pt x="337041" y="53699"/>
                  </a:lnTo>
                  <a:lnTo>
                    <a:pt x="284425" y="44749"/>
                  </a:lnTo>
                  <a:lnTo>
                    <a:pt x="231808" y="35799"/>
                  </a:lnTo>
                  <a:lnTo>
                    <a:pt x="179192" y="26849"/>
                  </a:lnTo>
                  <a:lnTo>
                    <a:pt x="126576" y="17899"/>
                  </a:lnTo>
                  <a:lnTo>
                    <a:pt x="73960" y="8949"/>
                  </a:lnTo>
                  <a:lnTo>
                    <a:pt x="21343" y="0"/>
                  </a:lnTo>
                  <a:lnTo>
                    <a:pt x="13223" y="53511"/>
                  </a:lnTo>
                  <a:lnTo>
                    <a:pt x="7022" y="107279"/>
                  </a:lnTo>
                  <a:lnTo>
                    <a:pt x="2748" y="161235"/>
                  </a:lnTo>
                  <a:lnTo>
                    <a:pt x="406" y="215309"/>
                  </a:lnTo>
                  <a:lnTo>
                    <a:pt x="0" y="269432"/>
                  </a:lnTo>
                  <a:lnTo>
                    <a:pt x="1529" y="323535"/>
                  </a:lnTo>
                  <a:lnTo>
                    <a:pt x="4993" y="377548"/>
                  </a:lnTo>
                  <a:lnTo>
                    <a:pt x="58186" y="373181"/>
                  </a:lnTo>
                  <a:lnTo>
                    <a:pt x="111379" y="368813"/>
                  </a:lnTo>
                  <a:lnTo>
                    <a:pt x="164572" y="364445"/>
                  </a:lnTo>
                  <a:lnTo>
                    <a:pt x="217765" y="360078"/>
                  </a:lnTo>
                  <a:lnTo>
                    <a:pt x="270958" y="355710"/>
                  </a:lnTo>
                  <a:lnTo>
                    <a:pt x="324151" y="351343"/>
                  </a:lnTo>
                  <a:lnTo>
                    <a:pt x="377344" y="346975"/>
                  </a:lnTo>
                  <a:lnTo>
                    <a:pt x="430537" y="342608"/>
                  </a:lnTo>
                  <a:lnTo>
                    <a:pt x="483729" y="338240"/>
                  </a:lnTo>
                  <a:lnTo>
                    <a:pt x="536922" y="333873"/>
                  </a:lnTo>
                  <a:lnTo>
                    <a:pt x="590115" y="329505"/>
                  </a:lnTo>
                  <a:lnTo>
                    <a:pt x="643308" y="325138"/>
                  </a:lnTo>
                  <a:lnTo>
                    <a:pt x="696501" y="320770"/>
                  </a:lnTo>
                  <a:lnTo>
                    <a:pt x="749694" y="316403"/>
                  </a:lnTo>
                  <a:lnTo>
                    <a:pt x="802887" y="312035"/>
                  </a:lnTo>
                  <a:lnTo>
                    <a:pt x="856080" y="307668"/>
                  </a:lnTo>
                  <a:lnTo>
                    <a:pt x="909273" y="303300"/>
                  </a:lnTo>
                  <a:lnTo>
                    <a:pt x="962466" y="298933"/>
                  </a:lnTo>
                  <a:lnTo>
                    <a:pt x="1015659" y="294565"/>
                  </a:lnTo>
                  <a:lnTo>
                    <a:pt x="1068852" y="290198"/>
                  </a:lnTo>
                  <a:lnTo>
                    <a:pt x="1122045" y="285830"/>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674019" y="3360172"/>
              <a:ext cx="1130071" cy="520872"/>
            </a:xfrm>
            <a:custGeom>
              <a:avLst/>
              <a:gdLst/>
              <a:ahLst/>
              <a:cxnLst/>
              <a:rect l="0" t="0" r="0" b="0"/>
              <a:pathLst>
                <a:path w="1130071" h="520872">
                  <a:moveTo>
                    <a:pt x="1130071" y="434558"/>
                  </a:moveTo>
                  <a:lnTo>
                    <a:pt x="1080874" y="413865"/>
                  </a:lnTo>
                  <a:lnTo>
                    <a:pt x="1031677" y="393172"/>
                  </a:lnTo>
                  <a:lnTo>
                    <a:pt x="982479" y="372479"/>
                  </a:lnTo>
                  <a:lnTo>
                    <a:pt x="933282" y="351785"/>
                  </a:lnTo>
                  <a:lnTo>
                    <a:pt x="884085" y="331092"/>
                  </a:lnTo>
                  <a:lnTo>
                    <a:pt x="834888" y="310399"/>
                  </a:lnTo>
                  <a:lnTo>
                    <a:pt x="785691" y="289705"/>
                  </a:lnTo>
                  <a:lnTo>
                    <a:pt x="736494" y="269012"/>
                  </a:lnTo>
                  <a:lnTo>
                    <a:pt x="687297" y="248319"/>
                  </a:lnTo>
                  <a:lnTo>
                    <a:pt x="638100" y="227626"/>
                  </a:lnTo>
                  <a:lnTo>
                    <a:pt x="588903" y="206932"/>
                  </a:lnTo>
                  <a:lnTo>
                    <a:pt x="539705" y="186239"/>
                  </a:lnTo>
                  <a:lnTo>
                    <a:pt x="490508" y="165546"/>
                  </a:lnTo>
                  <a:lnTo>
                    <a:pt x="441311" y="144852"/>
                  </a:lnTo>
                  <a:lnTo>
                    <a:pt x="392114" y="124159"/>
                  </a:lnTo>
                  <a:lnTo>
                    <a:pt x="342917" y="103466"/>
                  </a:lnTo>
                  <a:lnTo>
                    <a:pt x="293720" y="82773"/>
                  </a:lnTo>
                  <a:lnTo>
                    <a:pt x="244523" y="62079"/>
                  </a:lnTo>
                  <a:lnTo>
                    <a:pt x="195326" y="41386"/>
                  </a:lnTo>
                  <a:lnTo>
                    <a:pt x="146129" y="20693"/>
                  </a:lnTo>
                  <a:lnTo>
                    <a:pt x="96931" y="0"/>
                  </a:lnTo>
                  <a:lnTo>
                    <a:pt x="75502" y="53804"/>
                  </a:lnTo>
                  <a:lnTo>
                    <a:pt x="56148" y="108390"/>
                  </a:lnTo>
                  <a:lnTo>
                    <a:pt x="38897" y="163676"/>
                  </a:lnTo>
                  <a:lnTo>
                    <a:pt x="23774" y="219582"/>
                  </a:lnTo>
                  <a:lnTo>
                    <a:pt x="10802" y="276026"/>
                  </a:lnTo>
                  <a:lnTo>
                    <a:pt x="0" y="332925"/>
                  </a:lnTo>
                  <a:lnTo>
                    <a:pt x="52616" y="341875"/>
                  </a:lnTo>
                  <a:lnTo>
                    <a:pt x="105232" y="350825"/>
                  </a:lnTo>
                  <a:lnTo>
                    <a:pt x="157848" y="359775"/>
                  </a:lnTo>
                  <a:lnTo>
                    <a:pt x="210464" y="368724"/>
                  </a:lnTo>
                  <a:lnTo>
                    <a:pt x="263081" y="377674"/>
                  </a:lnTo>
                  <a:lnTo>
                    <a:pt x="315697" y="386624"/>
                  </a:lnTo>
                  <a:lnTo>
                    <a:pt x="368313" y="395574"/>
                  </a:lnTo>
                  <a:lnTo>
                    <a:pt x="420929" y="404524"/>
                  </a:lnTo>
                  <a:lnTo>
                    <a:pt x="473546" y="413474"/>
                  </a:lnTo>
                  <a:lnTo>
                    <a:pt x="526162" y="422424"/>
                  </a:lnTo>
                  <a:lnTo>
                    <a:pt x="578778" y="431374"/>
                  </a:lnTo>
                  <a:lnTo>
                    <a:pt x="631394" y="440323"/>
                  </a:lnTo>
                  <a:lnTo>
                    <a:pt x="684010" y="449273"/>
                  </a:lnTo>
                  <a:lnTo>
                    <a:pt x="736627" y="458223"/>
                  </a:lnTo>
                  <a:lnTo>
                    <a:pt x="789243" y="467173"/>
                  </a:lnTo>
                  <a:lnTo>
                    <a:pt x="841859" y="476123"/>
                  </a:lnTo>
                  <a:lnTo>
                    <a:pt x="894475" y="485073"/>
                  </a:lnTo>
                  <a:lnTo>
                    <a:pt x="947092" y="494023"/>
                  </a:lnTo>
                  <a:lnTo>
                    <a:pt x="999708" y="502973"/>
                  </a:lnTo>
                  <a:lnTo>
                    <a:pt x="1052324" y="511923"/>
                  </a:lnTo>
                  <a:lnTo>
                    <a:pt x="1104940" y="520872"/>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770951" y="3096013"/>
              <a:ext cx="1070345" cy="698718"/>
            </a:xfrm>
            <a:custGeom>
              <a:avLst/>
              <a:gdLst/>
              <a:ahLst/>
              <a:cxnLst/>
              <a:rect l="0" t="0" r="0" b="0"/>
              <a:pathLst>
                <a:path w="1070345" h="698718">
                  <a:moveTo>
                    <a:pt x="1070345" y="630232"/>
                  </a:moveTo>
                  <a:lnTo>
                    <a:pt x="1026210" y="600221"/>
                  </a:lnTo>
                  <a:lnTo>
                    <a:pt x="982075" y="570210"/>
                  </a:lnTo>
                  <a:lnTo>
                    <a:pt x="937940" y="540199"/>
                  </a:lnTo>
                  <a:lnTo>
                    <a:pt x="893805" y="510188"/>
                  </a:lnTo>
                  <a:lnTo>
                    <a:pt x="849670" y="480177"/>
                  </a:lnTo>
                  <a:lnTo>
                    <a:pt x="805535" y="450165"/>
                  </a:lnTo>
                  <a:lnTo>
                    <a:pt x="761399" y="420154"/>
                  </a:lnTo>
                  <a:lnTo>
                    <a:pt x="717264" y="390143"/>
                  </a:lnTo>
                  <a:lnTo>
                    <a:pt x="673129" y="360132"/>
                  </a:lnTo>
                  <a:lnTo>
                    <a:pt x="628994" y="330121"/>
                  </a:lnTo>
                  <a:lnTo>
                    <a:pt x="584859" y="300110"/>
                  </a:lnTo>
                  <a:lnTo>
                    <a:pt x="540724" y="270099"/>
                  </a:lnTo>
                  <a:lnTo>
                    <a:pt x="496589" y="240088"/>
                  </a:lnTo>
                  <a:lnTo>
                    <a:pt x="452454" y="210077"/>
                  </a:lnTo>
                  <a:lnTo>
                    <a:pt x="408319" y="180066"/>
                  </a:lnTo>
                  <a:lnTo>
                    <a:pt x="364184" y="150055"/>
                  </a:lnTo>
                  <a:lnTo>
                    <a:pt x="320049" y="120044"/>
                  </a:lnTo>
                  <a:lnTo>
                    <a:pt x="275914" y="90033"/>
                  </a:lnTo>
                  <a:lnTo>
                    <a:pt x="231779" y="60022"/>
                  </a:lnTo>
                  <a:lnTo>
                    <a:pt x="187644" y="30011"/>
                  </a:lnTo>
                  <a:lnTo>
                    <a:pt x="143509" y="0"/>
                  </a:lnTo>
                  <a:lnTo>
                    <a:pt x="110644" y="50462"/>
                  </a:lnTo>
                  <a:lnTo>
                    <a:pt x="79814" y="102191"/>
                  </a:lnTo>
                  <a:lnTo>
                    <a:pt x="51067" y="155107"/>
                  </a:lnTo>
                  <a:lnTo>
                    <a:pt x="24448" y="209125"/>
                  </a:lnTo>
                  <a:lnTo>
                    <a:pt x="0" y="264159"/>
                  </a:lnTo>
                  <a:lnTo>
                    <a:pt x="49197" y="284852"/>
                  </a:lnTo>
                  <a:lnTo>
                    <a:pt x="98394" y="305545"/>
                  </a:lnTo>
                  <a:lnTo>
                    <a:pt x="147591" y="326239"/>
                  </a:lnTo>
                  <a:lnTo>
                    <a:pt x="196788" y="346932"/>
                  </a:lnTo>
                  <a:lnTo>
                    <a:pt x="245985" y="367625"/>
                  </a:lnTo>
                  <a:lnTo>
                    <a:pt x="295182" y="388318"/>
                  </a:lnTo>
                  <a:lnTo>
                    <a:pt x="344379" y="409012"/>
                  </a:lnTo>
                  <a:lnTo>
                    <a:pt x="393576" y="429705"/>
                  </a:lnTo>
                  <a:lnTo>
                    <a:pt x="442774" y="450398"/>
                  </a:lnTo>
                  <a:lnTo>
                    <a:pt x="491971" y="471091"/>
                  </a:lnTo>
                  <a:lnTo>
                    <a:pt x="541168" y="491785"/>
                  </a:lnTo>
                  <a:lnTo>
                    <a:pt x="590365" y="512478"/>
                  </a:lnTo>
                  <a:lnTo>
                    <a:pt x="639562" y="533171"/>
                  </a:lnTo>
                  <a:lnTo>
                    <a:pt x="688759" y="553865"/>
                  </a:lnTo>
                  <a:lnTo>
                    <a:pt x="737956" y="574558"/>
                  </a:lnTo>
                  <a:lnTo>
                    <a:pt x="787153" y="595251"/>
                  </a:lnTo>
                  <a:lnTo>
                    <a:pt x="836350" y="615944"/>
                  </a:lnTo>
                  <a:lnTo>
                    <a:pt x="885548" y="636638"/>
                  </a:lnTo>
                  <a:lnTo>
                    <a:pt x="934745" y="657331"/>
                  </a:lnTo>
                  <a:lnTo>
                    <a:pt x="983942" y="678024"/>
                  </a:lnTo>
                  <a:lnTo>
                    <a:pt x="1033139" y="69871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914460" y="2868273"/>
              <a:ext cx="976098" cy="857972"/>
            </a:xfrm>
            <a:custGeom>
              <a:avLst/>
              <a:gdLst/>
              <a:ahLst/>
              <a:cxnLst/>
              <a:rect l="0" t="0" r="0" b="0"/>
              <a:pathLst>
                <a:path w="976098" h="857972">
                  <a:moveTo>
                    <a:pt x="976098" y="798928"/>
                  </a:moveTo>
                  <a:lnTo>
                    <a:pt x="938666" y="760884"/>
                  </a:lnTo>
                  <a:lnTo>
                    <a:pt x="901233" y="722840"/>
                  </a:lnTo>
                  <a:lnTo>
                    <a:pt x="863800" y="684796"/>
                  </a:lnTo>
                  <a:lnTo>
                    <a:pt x="826368" y="646751"/>
                  </a:lnTo>
                  <a:lnTo>
                    <a:pt x="788935" y="608707"/>
                  </a:lnTo>
                  <a:lnTo>
                    <a:pt x="751502" y="570663"/>
                  </a:lnTo>
                  <a:lnTo>
                    <a:pt x="714070" y="532619"/>
                  </a:lnTo>
                  <a:lnTo>
                    <a:pt x="676637" y="494575"/>
                  </a:lnTo>
                  <a:lnTo>
                    <a:pt x="639204" y="456530"/>
                  </a:lnTo>
                  <a:lnTo>
                    <a:pt x="601772" y="418486"/>
                  </a:lnTo>
                  <a:lnTo>
                    <a:pt x="564339" y="380442"/>
                  </a:lnTo>
                  <a:lnTo>
                    <a:pt x="526906" y="342398"/>
                  </a:lnTo>
                  <a:lnTo>
                    <a:pt x="489474" y="304353"/>
                  </a:lnTo>
                  <a:lnTo>
                    <a:pt x="452041" y="266309"/>
                  </a:lnTo>
                  <a:lnTo>
                    <a:pt x="414608" y="228265"/>
                  </a:lnTo>
                  <a:lnTo>
                    <a:pt x="377176" y="190221"/>
                  </a:lnTo>
                  <a:lnTo>
                    <a:pt x="339743" y="152176"/>
                  </a:lnTo>
                  <a:lnTo>
                    <a:pt x="302311" y="114132"/>
                  </a:lnTo>
                  <a:lnTo>
                    <a:pt x="264878" y="76088"/>
                  </a:lnTo>
                  <a:lnTo>
                    <a:pt x="227445" y="38044"/>
                  </a:lnTo>
                  <a:lnTo>
                    <a:pt x="190013" y="0"/>
                  </a:lnTo>
                  <a:lnTo>
                    <a:pt x="148490" y="42491"/>
                  </a:lnTo>
                  <a:lnTo>
                    <a:pt x="108667" y="86580"/>
                  </a:lnTo>
                  <a:lnTo>
                    <a:pt x="70606" y="132199"/>
                  </a:lnTo>
                  <a:lnTo>
                    <a:pt x="34365" y="179276"/>
                  </a:lnTo>
                  <a:lnTo>
                    <a:pt x="0" y="227740"/>
                  </a:lnTo>
                  <a:lnTo>
                    <a:pt x="44135" y="257751"/>
                  </a:lnTo>
                  <a:lnTo>
                    <a:pt x="88270" y="287762"/>
                  </a:lnTo>
                  <a:lnTo>
                    <a:pt x="132405" y="317773"/>
                  </a:lnTo>
                  <a:lnTo>
                    <a:pt x="176540" y="347784"/>
                  </a:lnTo>
                  <a:lnTo>
                    <a:pt x="220675" y="377795"/>
                  </a:lnTo>
                  <a:lnTo>
                    <a:pt x="264810" y="407806"/>
                  </a:lnTo>
                  <a:lnTo>
                    <a:pt x="308945" y="437817"/>
                  </a:lnTo>
                  <a:lnTo>
                    <a:pt x="353080" y="467828"/>
                  </a:lnTo>
                  <a:lnTo>
                    <a:pt x="397215" y="497839"/>
                  </a:lnTo>
                  <a:lnTo>
                    <a:pt x="441350" y="527850"/>
                  </a:lnTo>
                  <a:lnTo>
                    <a:pt x="485485" y="557861"/>
                  </a:lnTo>
                  <a:lnTo>
                    <a:pt x="529620" y="587873"/>
                  </a:lnTo>
                  <a:lnTo>
                    <a:pt x="573755" y="617884"/>
                  </a:lnTo>
                  <a:lnTo>
                    <a:pt x="617890" y="647895"/>
                  </a:lnTo>
                  <a:lnTo>
                    <a:pt x="662025" y="677906"/>
                  </a:lnTo>
                  <a:lnTo>
                    <a:pt x="706160" y="707917"/>
                  </a:lnTo>
                  <a:lnTo>
                    <a:pt x="750296" y="737928"/>
                  </a:lnTo>
                  <a:lnTo>
                    <a:pt x="794431" y="767939"/>
                  </a:lnTo>
                  <a:lnTo>
                    <a:pt x="838566" y="797950"/>
                  </a:lnTo>
                  <a:lnTo>
                    <a:pt x="882701" y="827961"/>
                  </a:lnTo>
                  <a:lnTo>
                    <a:pt x="926836" y="85797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104473" y="2711153"/>
              <a:ext cx="834817" cy="956048"/>
            </a:xfrm>
            <a:custGeom>
              <a:avLst/>
              <a:gdLst/>
              <a:ahLst/>
              <a:cxnLst/>
              <a:rect l="0" t="0" r="0" b="0"/>
              <a:pathLst>
                <a:path w="834817" h="956048">
                  <a:moveTo>
                    <a:pt x="834817" y="915314"/>
                  </a:moveTo>
                  <a:lnTo>
                    <a:pt x="804014" y="871727"/>
                  </a:lnTo>
                  <a:lnTo>
                    <a:pt x="773212" y="828141"/>
                  </a:lnTo>
                  <a:lnTo>
                    <a:pt x="742409" y="784554"/>
                  </a:lnTo>
                  <a:lnTo>
                    <a:pt x="711607" y="740968"/>
                  </a:lnTo>
                  <a:lnTo>
                    <a:pt x="680804" y="697382"/>
                  </a:lnTo>
                  <a:lnTo>
                    <a:pt x="650002" y="653795"/>
                  </a:lnTo>
                  <a:lnTo>
                    <a:pt x="619199" y="610209"/>
                  </a:lnTo>
                  <a:lnTo>
                    <a:pt x="588397" y="566622"/>
                  </a:lnTo>
                  <a:lnTo>
                    <a:pt x="557594" y="523036"/>
                  </a:lnTo>
                  <a:lnTo>
                    <a:pt x="526792" y="479450"/>
                  </a:lnTo>
                  <a:lnTo>
                    <a:pt x="495989" y="435863"/>
                  </a:lnTo>
                  <a:lnTo>
                    <a:pt x="465187" y="392277"/>
                  </a:lnTo>
                  <a:lnTo>
                    <a:pt x="434384" y="348691"/>
                  </a:lnTo>
                  <a:lnTo>
                    <a:pt x="403582" y="305104"/>
                  </a:lnTo>
                  <a:lnTo>
                    <a:pt x="372779" y="261518"/>
                  </a:lnTo>
                  <a:lnTo>
                    <a:pt x="341977" y="217931"/>
                  </a:lnTo>
                  <a:lnTo>
                    <a:pt x="311174" y="174345"/>
                  </a:lnTo>
                  <a:lnTo>
                    <a:pt x="280372" y="130759"/>
                  </a:lnTo>
                  <a:lnTo>
                    <a:pt x="249569" y="87172"/>
                  </a:lnTo>
                  <a:lnTo>
                    <a:pt x="218767" y="43586"/>
                  </a:lnTo>
                  <a:lnTo>
                    <a:pt x="187964" y="0"/>
                  </a:lnTo>
                  <a:lnTo>
                    <a:pt x="138623" y="36390"/>
                  </a:lnTo>
                  <a:lnTo>
                    <a:pt x="90797" y="74749"/>
                  </a:lnTo>
                  <a:lnTo>
                    <a:pt x="44564" y="115014"/>
                  </a:lnTo>
                  <a:lnTo>
                    <a:pt x="0" y="157119"/>
                  </a:lnTo>
                  <a:lnTo>
                    <a:pt x="37432" y="195164"/>
                  </a:lnTo>
                  <a:lnTo>
                    <a:pt x="74865" y="233208"/>
                  </a:lnTo>
                  <a:lnTo>
                    <a:pt x="112297" y="271252"/>
                  </a:lnTo>
                  <a:lnTo>
                    <a:pt x="149730" y="309296"/>
                  </a:lnTo>
                  <a:lnTo>
                    <a:pt x="187163" y="347341"/>
                  </a:lnTo>
                  <a:lnTo>
                    <a:pt x="224595" y="385385"/>
                  </a:lnTo>
                  <a:lnTo>
                    <a:pt x="262028" y="423429"/>
                  </a:lnTo>
                  <a:lnTo>
                    <a:pt x="299461" y="461473"/>
                  </a:lnTo>
                  <a:lnTo>
                    <a:pt x="336893" y="499518"/>
                  </a:lnTo>
                  <a:lnTo>
                    <a:pt x="374326" y="537562"/>
                  </a:lnTo>
                  <a:lnTo>
                    <a:pt x="411759" y="575606"/>
                  </a:lnTo>
                  <a:lnTo>
                    <a:pt x="449191" y="613650"/>
                  </a:lnTo>
                  <a:lnTo>
                    <a:pt x="486624" y="651694"/>
                  </a:lnTo>
                  <a:lnTo>
                    <a:pt x="524057" y="689739"/>
                  </a:lnTo>
                  <a:lnTo>
                    <a:pt x="561489" y="727783"/>
                  </a:lnTo>
                  <a:lnTo>
                    <a:pt x="598922" y="765827"/>
                  </a:lnTo>
                  <a:lnTo>
                    <a:pt x="636355" y="803871"/>
                  </a:lnTo>
                  <a:lnTo>
                    <a:pt x="673787" y="841916"/>
                  </a:lnTo>
                  <a:lnTo>
                    <a:pt x="711220" y="879960"/>
                  </a:lnTo>
                  <a:lnTo>
                    <a:pt x="748653" y="918004"/>
                  </a:lnTo>
                  <a:lnTo>
                    <a:pt x="786085" y="95604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292438" y="2595536"/>
              <a:ext cx="696750" cy="1030930"/>
            </a:xfrm>
            <a:custGeom>
              <a:avLst/>
              <a:gdLst/>
              <a:ahLst/>
              <a:cxnLst/>
              <a:rect l="0" t="0" r="0" b="0"/>
              <a:pathLst>
                <a:path w="696750" h="1030930">
                  <a:moveTo>
                    <a:pt x="696750" y="1000955"/>
                  </a:moveTo>
                  <a:lnTo>
                    <a:pt x="672737" y="953291"/>
                  </a:lnTo>
                  <a:lnTo>
                    <a:pt x="648723" y="905626"/>
                  </a:lnTo>
                  <a:lnTo>
                    <a:pt x="624709" y="857962"/>
                  </a:lnTo>
                  <a:lnTo>
                    <a:pt x="600695" y="810297"/>
                  </a:lnTo>
                  <a:lnTo>
                    <a:pt x="576682" y="762632"/>
                  </a:lnTo>
                  <a:lnTo>
                    <a:pt x="552668" y="714968"/>
                  </a:lnTo>
                  <a:lnTo>
                    <a:pt x="528654" y="667303"/>
                  </a:lnTo>
                  <a:lnTo>
                    <a:pt x="504641" y="619639"/>
                  </a:lnTo>
                  <a:lnTo>
                    <a:pt x="480627" y="571974"/>
                  </a:lnTo>
                  <a:lnTo>
                    <a:pt x="456613" y="524310"/>
                  </a:lnTo>
                  <a:lnTo>
                    <a:pt x="432600" y="476645"/>
                  </a:lnTo>
                  <a:lnTo>
                    <a:pt x="408586" y="428981"/>
                  </a:lnTo>
                  <a:lnTo>
                    <a:pt x="384572" y="381316"/>
                  </a:lnTo>
                  <a:lnTo>
                    <a:pt x="360558" y="333651"/>
                  </a:lnTo>
                  <a:lnTo>
                    <a:pt x="336545" y="285987"/>
                  </a:lnTo>
                  <a:lnTo>
                    <a:pt x="312531" y="238322"/>
                  </a:lnTo>
                  <a:lnTo>
                    <a:pt x="288517" y="190658"/>
                  </a:lnTo>
                  <a:lnTo>
                    <a:pt x="264504" y="142993"/>
                  </a:lnTo>
                  <a:lnTo>
                    <a:pt x="240490" y="95329"/>
                  </a:lnTo>
                  <a:lnTo>
                    <a:pt x="216476" y="47664"/>
                  </a:lnTo>
                  <a:lnTo>
                    <a:pt x="192463" y="0"/>
                  </a:lnTo>
                  <a:lnTo>
                    <a:pt x="142770" y="26203"/>
                  </a:lnTo>
                  <a:lnTo>
                    <a:pt x="94084" y="54233"/>
                  </a:lnTo>
                  <a:lnTo>
                    <a:pt x="46472" y="84051"/>
                  </a:lnTo>
                  <a:lnTo>
                    <a:pt x="0" y="115616"/>
                  </a:lnTo>
                  <a:lnTo>
                    <a:pt x="30802" y="159202"/>
                  </a:lnTo>
                  <a:lnTo>
                    <a:pt x="61605" y="202789"/>
                  </a:lnTo>
                  <a:lnTo>
                    <a:pt x="92407" y="246375"/>
                  </a:lnTo>
                  <a:lnTo>
                    <a:pt x="123210" y="289961"/>
                  </a:lnTo>
                  <a:lnTo>
                    <a:pt x="154012" y="333548"/>
                  </a:lnTo>
                  <a:lnTo>
                    <a:pt x="184815" y="377134"/>
                  </a:lnTo>
                  <a:lnTo>
                    <a:pt x="215617" y="420721"/>
                  </a:lnTo>
                  <a:lnTo>
                    <a:pt x="246420" y="464307"/>
                  </a:lnTo>
                  <a:lnTo>
                    <a:pt x="277222" y="507893"/>
                  </a:lnTo>
                  <a:lnTo>
                    <a:pt x="308025" y="551480"/>
                  </a:lnTo>
                  <a:lnTo>
                    <a:pt x="338827" y="595066"/>
                  </a:lnTo>
                  <a:lnTo>
                    <a:pt x="369630" y="638652"/>
                  </a:lnTo>
                  <a:lnTo>
                    <a:pt x="400432" y="682239"/>
                  </a:lnTo>
                  <a:lnTo>
                    <a:pt x="431235" y="725825"/>
                  </a:lnTo>
                  <a:lnTo>
                    <a:pt x="462037" y="769412"/>
                  </a:lnTo>
                  <a:lnTo>
                    <a:pt x="492840" y="812998"/>
                  </a:lnTo>
                  <a:lnTo>
                    <a:pt x="523642" y="856584"/>
                  </a:lnTo>
                  <a:lnTo>
                    <a:pt x="554445" y="900171"/>
                  </a:lnTo>
                  <a:lnTo>
                    <a:pt x="585247" y="943757"/>
                  </a:lnTo>
                  <a:lnTo>
                    <a:pt x="616050" y="987343"/>
                  </a:lnTo>
                  <a:lnTo>
                    <a:pt x="646852" y="103093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84901" y="2528592"/>
              <a:ext cx="544075" cy="1067900"/>
            </a:xfrm>
            <a:custGeom>
              <a:avLst/>
              <a:gdLst/>
              <a:ahLst/>
              <a:cxnLst/>
              <a:rect l="0" t="0" r="0" b="0"/>
              <a:pathLst>
                <a:path w="544075" h="1067900">
                  <a:moveTo>
                    <a:pt x="544075" y="1050544"/>
                  </a:moveTo>
                  <a:lnTo>
                    <a:pt x="525474" y="1000518"/>
                  </a:lnTo>
                  <a:lnTo>
                    <a:pt x="506874" y="950492"/>
                  </a:lnTo>
                  <a:lnTo>
                    <a:pt x="488273" y="900466"/>
                  </a:lnTo>
                  <a:lnTo>
                    <a:pt x="469673" y="850440"/>
                  </a:lnTo>
                  <a:lnTo>
                    <a:pt x="451072" y="800414"/>
                  </a:lnTo>
                  <a:lnTo>
                    <a:pt x="432472" y="750388"/>
                  </a:lnTo>
                  <a:lnTo>
                    <a:pt x="413872" y="700362"/>
                  </a:lnTo>
                  <a:lnTo>
                    <a:pt x="395271" y="650336"/>
                  </a:lnTo>
                  <a:lnTo>
                    <a:pt x="376671" y="600310"/>
                  </a:lnTo>
                  <a:lnTo>
                    <a:pt x="358070" y="550285"/>
                  </a:lnTo>
                  <a:lnTo>
                    <a:pt x="339470" y="500259"/>
                  </a:lnTo>
                  <a:lnTo>
                    <a:pt x="320870" y="450233"/>
                  </a:lnTo>
                  <a:lnTo>
                    <a:pt x="302269" y="400207"/>
                  </a:lnTo>
                  <a:lnTo>
                    <a:pt x="283669" y="350181"/>
                  </a:lnTo>
                  <a:lnTo>
                    <a:pt x="265068" y="300155"/>
                  </a:lnTo>
                  <a:lnTo>
                    <a:pt x="246468" y="250129"/>
                  </a:lnTo>
                  <a:lnTo>
                    <a:pt x="227867" y="200103"/>
                  </a:lnTo>
                  <a:lnTo>
                    <a:pt x="209267" y="150077"/>
                  </a:lnTo>
                  <a:lnTo>
                    <a:pt x="190667" y="100051"/>
                  </a:lnTo>
                  <a:lnTo>
                    <a:pt x="172066" y="50025"/>
                  </a:lnTo>
                  <a:lnTo>
                    <a:pt x="153466" y="0"/>
                  </a:lnTo>
                  <a:lnTo>
                    <a:pt x="101498" y="20421"/>
                  </a:lnTo>
                  <a:lnTo>
                    <a:pt x="50320" y="42746"/>
                  </a:lnTo>
                  <a:lnTo>
                    <a:pt x="0" y="66944"/>
                  </a:lnTo>
                  <a:lnTo>
                    <a:pt x="24013" y="114608"/>
                  </a:lnTo>
                  <a:lnTo>
                    <a:pt x="48027" y="162273"/>
                  </a:lnTo>
                  <a:lnTo>
                    <a:pt x="72041" y="209938"/>
                  </a:lnTo>
                  <a:lnTo>
                    <a:pt x="96054" y="257602"/>
                  </a:lnTo>
                  <a:lnTo>
                    <a:pt x="120068" y="305267"/>
                  </a:lnTo>
                  <a:lnTo>
                    <a:pt x="144082" y="352931"/>
                  </a:lnTo>
                  <a:lnTo>
                    <a:pt x="168095" y="400596"/>
                  </a:lnTo>
                  <a:lnTo>
                    <a:pt x="192109" y="448260"/>
                  </a:lnTo>
                  <a:lnTo>
                    <a:pt x="216123" y="495925"/>
                  </a:lnTo>
                  <a:lnTo>
                    <a:pt x="240136" y="543589"/>
                  </a:lnTo>
                  <a:lnTo>
                    <a:pt x="264150" y="591254"/>
                  </a:lnTo>
                  <a:lnTo>
                    <a:pt x="288164" y="638919"/>
                  </a:lnTo>
                  <a:lnTo>
                    <a:pt x="312178" y="686583"/>
                  </a:lnTo>
                  <a:lnTo>
                    <a:pt x="336191" y="734248"/>
                  </a:lnTo>
                  <a:lnTo>
                    <a:pt x="360205" y="781912"/>
                  </a:lnTo>
                  <a:lnTo>
                    <a:pt x="384219" y="829577"/>
                  </a:lnTo>
                  <a:lnTo>
                    <a:pt x="408232" y="877241"/>
                  </a:lnTo>
                  <a:lnTo>
                    <a:pt x="432246" y="924906"/>
                  </a:lnTo>
                  <a:lnTo>
                    <a:pt x="456260" y="972570"/>
                  </a:lnTo>
                  <a:lnTo>
                    <a:pt x="480273" y="1020235"/>
                  </a:lnTo>
                  <a:lnTo>
                    <a:pt x="504287" y="1067900"/>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638367" y="2494833"/>
              <a:ext cx="416969" cy="1084302"/>
            </a:xfrm>
            <a:custGeom>
              <a:avLst/>
              <a:gdLst/>
              <a:ahLst/>
              <a:cxnLst/>
              <a:rect l="0" t="0" r="0" b="0"/>
              <a:pathLst>
                <a:path w="416969" h="1084302">
                  <a:moveTo>
                    <a:pt x="416969" y="1075550"/>
                  </a:moveTo>
                  <a:lnTo>
                    <a:pt x="401955" y="1024333"/>
                  </a:lnTo>
                  <a:lnTo>
                    <a:pt x="386941" y="973117"/>
                  </a:lnTo>
                  <a:lnTo>
                    <a:pt x="371927" y="921900"/>
                  </a:lnTo>
                  <a:lnTo>
                    <a:pt x="356913" y="870683"/>
                  </a:lnTo>
                  <a:lnTo>
                    <a:pt x="341899" y="819467"/>
                  </a:lnTo>
                  <a:lnTo>
                    <a:pt x="326885" y="768250"/>
                  </a:lnTo>
                  <a:lnTo>
                    <a:pt x="311872" y="717033"/>
                  </a:lnTo>
                  <a:lnTo>
                    <a:pt x="296858" y="665816"/>
                  </a:lnTo>
                  <a:lnTo>
                    <a:pt x="281844" y="614600"/>
                  </a:lnTo>
                  <a:lnTo>
                    <a:pt x="266830" y="563383"/>
                  </a:lnTo>
                  <a:lnTo>
                    <a:pt x="251816" y="512166"/>
                  </a:lnTo>
                  <a:lnTo>
                    <a:pt x="236802" y="460950"/>
                  </a:lnTo>
                  <a:lnTo>
                    <a:pt x="221788" y="409733"/>
                  </a:lnTo>
                  <a:lnTo>
                    <a:pt x="206774" y="358516"/>
                  </a:lnTo>
                  <a:lnTo>
                    <a:pt x="191760" y="307300"/>
                  </a:lnTo>
                  <a:lnTo>
                    <a:pt x="176746" y="256083"/>
                  </a:lnTo>
                  <a:lnTo>
                    <a:pt x="161732" y="204866"/>
                  </a:lnTo>
                  <a:lnTo>
                    <a:pt x="146718" y="153650"/>
                  </a:lnTo>
                  <a:lnTo>
                    <a:pt x="131704" y="102433"/>
                  </a:lnTo>
                  <a:lnTo>
                    <a:pt x="116690" y="51216"/>
                  </a:lnTo>
                  <a:lnTo>
                    <a:pt x="101676" y="0"/>
                  </a:lnTo>
                  <a:lnTo>
                    <a:pt x="50539" y="15979"/>
                  </a:lnTo>
                  <a:lnTo>
                    <a:pt x="0" y="33758"/>
                  </a:lnTo>
                  <a:lnTo>
                    <a:pt x="18600" y="83784"/>
                  </a:lnTo>
                  <a:lnTo>
                    <a:pt x="37200" y="133810"/>
                  </a:lnTo>
                  <a:lnTo>
                    <a:pt x="55801" y="183836"/>
                  </a:lnTo>
                  <a:lnTo>
                    <a:pt x="74401" y="233862"/>
                  </a:lnTo>
                  <a:lnTo>
                    <a:pt x="93002" y="283888"/>
                  </a:lnTo>
                  <a:lnTo>
                    <a:pt x="111602" y="333914"/>
                  </a:lnTo>
                  <a:lnTo>
                    <a:pt x="130202" y="383939"/>
                  </a:lnTo>
                  <a:lnTo>
                    <a:pt x="148803" y="433965"/>
                  </a:lnTo>
                  <a:lnTo>
                    <a:pt x="167403" y="483991"/>
                  </a:lnTo>
                  <a:lnTo>
                    <a:pt x="186004" y="534017"/>
                  </a:lnTo>
                  <a:lnTo>
                    <a:pt x="204604" y="584043"/>
                  </a:lnTo>
                  <a:lnTo>
                    <a:pt x="223205" y="634069"/>
                  </a:lnTo>
                  <a:lnTo>
                    <a:pt x="241805" y="684095"/>
                  </a:lnTo>
                  <a:lnTo>
                    <a:pt x="260405" y="734121"/>
                  </a:lnTo>
                  <a:lnTo>
                    <a:pt x="279006" y="784147"/>
                  </a:lnTo>
                  <a:lnTo>
                    <a:pt x="297606" y="834173"/>
                  </a:lnTo>
                  <a:lnTo>
                    <a:pt x="316207" y="884199"/>
                  </a:lnTo>
                  <a:lnTo>
                    <a:pt x="334807" y="934225"/>
                  </a:lnTo>
                  <a:lnTo>
                    <a:pt x="353408" y="984250"/>
                  </a:lnTo>
                  <a:lnTo>
                    <a:pt x="372008" y="1034276"/>
                  </a:lnTo>
                  <a:lnTo>
                    <a:pt x="390608" y="1084302"/>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740044" y="2475055"/>
              <a:ext cx="334591" cy="1095329"/>
            </a:xfrm>
            <a:custGeom>
              <a:avLst/>
              <a:gdLst/>
              <a:ahLst/>
              <a:cxnLst/>
              <a:rect l="0" t="0" r="0" b="0"/>
              <a:pathLst>
                <a:path w="334591" h="1095329">
                  <a:moveTo>
                    <a:pt x="334591" y="1090201"/>
                  </a:moveTo>
                  <a:lnTo>
                    <a:pt x="322203" y="1038286"/>
                  </a:lnTo>
                  <a:lnTo>
                    <a:pt x="309815" y="986372"/>
                  </a:lnTo>
                  <a:lnTo>
                    <a:pt x="297426" y="934458"/>
                  </a:lnTo>
                  <a:lnTo>
                    <a:pt x="285038" y="882543"/>
                  </a:lnTo>
                  <a:lnTo>
                    <a:pt x="272650" y="830629"/>
                  </a:lnTo>
                  <a:lnTo>
                    <a:pt x="260262" y="778715"/>
                  </a:lnTo>
                  <a:lnTo>
                    <a:pt x="247873" y="726800"/>
                  </a:lnTo>
                  <a:lnTo>
                    <a:pt x="235485" y="674886"/>
                  </a:lnTo>
                  <a:lnTo>
                    <a:pt x="223097" y="622972"/>
                  </a:lnTo>
                  <a:lnTo>
                    <a:pt x="210709" y="571057"/>
                  </a:lnTo>
                  <a:lnTo>
                    <a:pt x="198320" y="519143"/>
                  </a:lnTo>
                  <a:lnTo>
                    <a:pt x="185932" y="467229"/>
                  </a:lnTo>
                  <a:lnTo>
                    <a:pt x="173544" y="415314"/>
                  </a:lnTo>
                  <a:lnTo>
                    <a:pt x="161156" y="363400"/>
                  </a:lnTo>
                  <a:lnTo>
                    <a:pt x="148768" y="311486"/>
                  </a:lnTo>
                  <a:lnTo>
                    <a:pt x="136379" y="259571"/>
                  </a:lnTo>
                  <a:lnTo>
                    <a:pt x="123991" y="207657"/>
                  </a:lnTo>
                  <a:lnTo>
                    <a:pt x="111603" y="155743"/>
                  </a:lnTo>
                  <a:lnTo>
                    <a:pt x="99215" y="103828"/>
                  </a:lnTo>
                  <a:lnTo>
                    <a:pt x="86826" y="51914"/>
                  </a:lnTo>
                  <a:lnTo>
                    <a:pt x="74438" y="0"/>
                  </a:lnTo>
                  <a:lnTo>
                    <a:pt x="0" y="19778"/>
                  </a:lnTo>
                  <a:lnTo>
                    <a:pt x="15013" y="70995"/>
                  </a:lnTo>
                  <a:lnTo>
                    <a:pt x="30027" y="122211"/>
                  </a:lnTo>
                  <a:lnTo>
                    <a:pt x="45041" y="173428"/>
                  </a:lnTo>
                  <a:lnTo>
                    <a:pt x="60055" y="224645"/>
                  </a:lnTo>
                  <a:lnTo>
                    <a:pt x="75069" y="275861"/>
                  </a:lnTo>
                  <a:lnTo>
                    <a:pt x="90083" y="327078"/>
                  </a:lnTo>
                  <a:lnTo>
                    <a:pt x="105097" y="378295"/>
                  </a:lnTo>
                  <a:lnTo>
                    <a:pt x="120111" y="429512"/>
                  </a:lnTo>
                  <a:lnTo>
                    <a:pt x="135125" y="480728"/>
                  </a:lnTo>
                  <a:lnTo>
                    <a:pt x="150139" y="531945"/>
                  </a:lnTo>
                  <a:lnTo>
                    <a:pt x="165153" y="583162"/>
                  </a:lnTo>
                  <a:lnTo>
                    <a:pt x="180167" y="634378"/>
                  </a:lnTo>
                  <a:lnTo>
                    <a:pt x="195181" y="685595"/>
                  </a:lnTo>
                  <a:lnTo>
                    <a:pt x="210195" y="736812"/>
                  </a:lnTo>
                  <a:lnTo>
                    <a:pt x="225209" y="788028"/>
                  </a:lnTo>
                  <a:lnTo>
                    <a:pt x="240222" y="839245"/>
                  </a:lnTo>
                  <a:lnTo>
                    <a:pt x="255236" y="890462"/>
                  </a:lnTo>
                  <a:lnTo>
                    <a:pt x="270250" y="941678"/>
                  </a:lnTo>
                  <a:lnTo>
                    <a:pt x="285264" y="992895"/>
                  </a:lnTo>
                  <a:lnTo>
                    <a:pt x="300278" y="1044112"/>
                  </a:lnTo>
                  <a:lnTo>
                    <a:pt x="315292" y="1095329"/>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814482" y="2460690"/>
              <a:ext cx="277485" cy="1104565"/>
            </a:xfrm>
            <a:custGeom>
              <a:avLst/>
              <a:gdLst/>
              <a:ahLst/>
              <a:cxnLst/>
              <a:rect l="0" t="0" r="0" b="0"/>
              <a:pathLst>
                <a:path w="277485" h="1104565">
                  <a:moveTo>
                    <a:pt x="277485" y="1100841"/>
                  </a:moveTo>
                  <a:lnTo>
                    <a:pt x="267455" y="1048420"/>
                  </a:lnTo>
                  <a:lnTo>
                    <a:pt x="257425" y="995999"/>
                  </a:lnTo>
                  <a:lnTo>
                    <a:pt x="247394" y="943578"/>
                  </a:lnTo>
                  <a:lnTo>
                    <a:pt x="237364" y="891157"/>
                  </a:lnTo>
                  <a:lnTo>
                    <a:pt x="227334" y="838736"/>
                  </a:lnTo>
                  <a:lnTo>
                    <a:pt x="217304" y="786315"/>
                  </a:lnTo>
                  <a:lnTo>
                    <a:pt x="207274" y="733894"/>
                  </a:lnTo>
                  <a:lnTo>
                    <a:pt x="197244" y="681473"/>
                  </a:lnTo>
                  <a:lnTo>
                    <a:pt x="187214" y="629052"/>
                  </a:lnTo>
                  <a:lnTo>
                    <a:pt x="177184" y="576631"/>
                  </a:lnTo>
                  <a:lnTo>
                    <a:pt x="167154" y="524210"/>
                  </a:lnTo>
                  <a:lnTo>
                    <a:pt x="157124" y="471789"/>
                  </a:lnTo>
                  <a:lnTo>
                    <a:pt x="147094" y="419368"/>
                  </a:lnTo>
                  <a:lnTo>
                    <a:pt x="137063" y="366947"/>
                  </a:lnTo>
                  <a:lnTo>
                    <a:pt x="127033" y="314526"/>
                  </a:lnTo>
                  <a:lnTo>
                    <a:pt x="117003" y="262105"/>
                  </a:lnTo>
                  <a:lnTo>
                    <a:pt x="106973" y="209684"/>
                  </a:lnTo>
                  <a:lnTo>
                    <a:pt x="96943" y="157263"/>
                  </a:lnTo>
                  <a:lnTo>
                    <a:pt x="86913" y="104842"/>
                  </a:lnTo>
                  <a:lnTo>
                    <a:pt x="76883" y="52421"/>
                  </a:lnTo>
                  <a:lnTo>
                    <a:pt x="66853" y="0"/>
                  </a:lnTo>
                  <a:lnTo>
                    <a:pt x="0" y="14364"/>
                  </a:lnTo>
                  <a:lnTo>
                    <a:pt x="12388" y="66278"/>
                  </a:lnTo>
                  <a:lnTo>
                    <a:pt x="24776" y="118193"/>
                  </a:lnTo>
                  <a:lnTo>
                    <a:pt x="37164" y="170107"/>
                  </a:lnTo>
                  <a:lnTo>
                    <a:pt x="49552" y="222022"/>
                  </a:lnTo>
                  <a:lnTo>
                    <a:pt x="61941" y="273936"/>
                  </a:lnTo>
                  <a:lnTo>
                    <a:pt x="74329" y="325850"/>
                  </a:lnTo>
                  <a:lnTo>
                    <a:pt x="86717" y="377765"/>
                  </a:lnTo>
                  <a:lnTo>
                    <a:pt x="99105" y="429679"/>
                  </a:lnTo>
                  <a:lnTo>
                    <a:pt x="111494" y="481593"/>
                  </a:lnTo>
                  <a:lnTo>
                    <a:pt x="123882" y="533508"/>
                  </a:lnTo>
                  <a:lnTo>
                    <a:pt x="136270" y="585422"/>
                  </a:lnTo>
                  <a:lnTo>
                    <a:pt x="148658" y="637336"/>
                  </a:lnTo>
                  <a:lnTo>
                    <a:pt x="161047" y="689251"/>
                  </a:lnTo>
                  <a:lnTo>
                    <a:pt x="173435" y="741165"/>
                  </a:lnTo>
                  <a:lnTo>
                    <a:pt x="185823" y="793079"/>
                  </a:lnTo>
                  <a:lnTo>
                    <a:pt x="198211" y="844994"/>
                  </a:lnTo>
                  <a:lnTo>
                    <a:pt x="210599" y="896908"/>
                  </a:lnTo>
                  <a:lnTo>
                    <a:pt x="222988" y="948822"/>
                  </a:lnTo>
                  <a:lnTo>
                    <a:pt x="235376" y="1000737"/>
                  </a:lnTo>
                  <a:lnTo>
                    <a:pt x="247764" y="1052651"/>
                  </a:lnTo>
                  <a:lnTo>
                    <a:pt x="260152" y="1104565"/>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881336" y="2451487"/>
              <a:ext cx="224433" cy="1110045"/>
            </a:xfrm>
            <a:custGeom>
              <a:avLst/>
              <a:gdLst/>
              <a:ahLst/>
              <a:cxnLst/>
              <a:rect l="0" t="0" r="0" b="0"/>
              <a:pathLst>
                <a:path w="224433" h="1110045">
                  <a:moveTo>
                    <a:pt x="224433" y="1107659"/>
                  </a:moveTo>
                  <a:lnTo>
                    <a:pt x="216280" y="1054913"/>
                  </a:lnTo>
                  <a:lnTo>
                    <a:pt x="208128" y="1002167"/>
                  </a:lnTo>
                  <a:lnTo>
                    <a:pt x="199975" y="949422"/>
                  </a:lnTo>
                  <a:lnTo>
                    <a:pt x="191823" y="896676"/>
                  </a:lnTo>
                  <a:lnTo>
                    <a:pt x="183670" y="843930"/>
                  </a:lnTo>
                  <a:lnTo>
                    <a:pt x="175518" y="791185"/>
                  </a:lnTo>
                  <a:lnTo>
                    <a:pt x="167366" y="738439"/>
                  </a:lnTo>
                  <a:lnTo>
                    <a:pt x="159213" y="685693"/>
                  </a:lnTo>
                  <a:lnTo>
                    <a:pt x="151061" y="632948"/>
                  </a:lnTo>
                  <a:lnTo>
                    <a:pt x="142908" y="580202"/>
                  </a:lnTo>
                  <a:lnTo>
                    <a:pt x="134756" y="527456"/>
                  </a:lnTo>
                  <a:lnTo>
                    <a:pt x="126604" y="474711"/>
                  </a:lnTo>
                  <a:lnTo>
                    <a:pt x="118451" y="421965"/>
                  </a:lnTo>
                  <a:lnTo>
                    <a:pt x="110299" y="369219"/>
                  </a:lnTo>
                  <a:lnTo>
                    <a:pt x="102146" y="316474"/>
                  </a:lnTo>
                  <a:lnTo>
                    <a:pt x="93994" y="263728"/>
                  </a:lnTo>
                  <a:lnTo>
                    <a:pt x="85842" y="210982"/>
                  </a:lnTo>
                  <a:lnTo>
                    <a:pt x="77689" y="158237"/>
                  </a:lnTo>
                  <a:lnTo>
                    <a:pt x="69537" y="105491"/>
                  </a:lnTo>
                  <a:lnTo>
                    <a:pt x="61384" y="52745"/>
                  </a:lnTo>
                  <a:lnTo>
                    <a:pt x="53232" y="0"/>
                  </a:lnTo>
                  <a:lnTo>
                    <a:pt x="0" y="9203"/>
                  </a:lnTo>
                  <a:lnTo>
                    <a:pt x="10030" y="61624"/>
                  </a:lnTo>
                  <a:lnTo>
                    <a:pt x="20060" y="114045"/>
                  </a:lnTo>
                  <a:lnTo>
                    <a:pt x="30090" y="166466"/>
                  </a:lnTo>
                  <a:lnTo>
                    <a:pt x="40120" y="218887"/>
                  </a:lnTo>
                  <a:lnTo>
                    <a:pt x="50150" y="271308"/>
                  </a:lnTo>
                  <a:lnTo>
                    <a:pt x="60180" y="323729"/>
                  </a:lnTo>
                  <a:lnTo>
                    <a:pt x="70210" y="376150"/>
                  </a:lnTo>
                  <a:lnTo>
                    <a:pt x="80240" y="428571"/>
                  </a:lnTo>
                  <a:lnTo>
                    <a:pt x="90270" y="480992"/>
                  </a:lnTo>
                  <a:lnTo>
                    <a:pt x="100300" y="533413"/>
                  </a:lnTo>
                  <a:lnTo>
                    <a:pt x="110331" y="585834"/>
                  </a:lnTo>
                  <a:lnTo>
                    <a:pt x="120361" y="638255"/>
                  </a:lnTo>
                  <a:lnTo>
                    <a:pt x="130391" y="690676"/>
                  </a:lnTo>
                  <a:lnTo>
                    <a:pt x="140421" y="743097"/>
                  </a:lnTo>
                  <a:lnTo>
                    <a:pt x="150451" y="795519"/>
                  </a:lnTo>
                  <a:lnTo>
                    <a:pt x="160481" y="847940"/>
                  </a:lnTo>
                  <a:lnTo>
                    <a:pt x="170511" y="900361"/>
                  </a:lnTo>
                  <a:lnTo>
                    <a:pt x="180541" y="952782"/>
                  </a:lnTo>
                  <a:lnTo>
                    <a:pt x="190571" y="1005203"/>
                  </a:lnTo>
                  <a:lnTo>
                    <a:pt x="200601" y="1057624"/>
                  </a:lnTo>
                  <a:lnTo>
                    <a:pt x="210631" y="1110045"/>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934568" y="2446206"/>
              <a:ext cx="180852" cy="1112940"/>
            </a:xfrm>
            <a:custGeom>
              <a:avLst/>
              <a:gdLst/>
              <a:ahLst/>
              <a:cxnLst/>
              <a:rect l="0" t="0" r="0" b="0"/>
              <a:pathLst>
                <a:path w="180852" h="1112940">
                  <a:moveTo>
                    <a:pt x="180852" y="1111571"/>
                  </a:moveTo>
                  <a:lnTo>
                    <a:pt x="174013" y="1058639"/>
                  </a:lnTo>
                  <a:lnTo>
                    <a:pt x="167173" y="1005707"/>
                  </a:lnTo>
                  <a:lnTo>
                    <a:pt x="160334" y="952775"/>
                  </a:lnTo>
                  <a:lnTo>
                    <a:pt x="153495" y="899843"/>
                  </a:lnTo>
                  <a:lnTo>
                    <a:pt x="146656" y="846911"/>
                  </a:lnTo>
                  <a:lnTo>
                    <a:pt x="139816" y="793979"/>
                  </a:lnTo>
                  <a:lnTo>
                    <a:pt x="132977" y="741047"/>
                  </a:lnTo>
                  <a:lnTo>
                    <a:pt x="126138" y="688115"/>
                  </a:lnTo>
                  <a:lnTo>
                    <a:pt x="119299" y="635183"/>
                  </a:lnTo>
                  <a:lnTo>
                    <a:pt x="112460" y="582251"/>
                  </a:lnTo>
                  <a:lnTo>
                    <a:pt x="105620" y="529319"/>
                  </a:lnTo>
                  <a:lnTo>
                    <a:pt x="98781" y="476387"/>
                  </a:lnTo>
                  <a:lnTo>
                    <a:pt x="91942" y="423455"/>
                  </a:lnTo>
                  <a:lnTo>
                    <a:pt x="85103" y="370523"/>
                  </a:lnTo>
                  <a:lnTo>
                    <a:pt x="78263" y="317591"/>
                  </a:lnTo>
                  <a:lnTo>
                    <a:pt x="71424" y="264659"/>
                  </a:lnTo>
                  <a:lnTo>
                    <a:pt x="64585" y="211727"/>
                  </a:lnTo>
                  <a:lnTo>
                    <a:pt x="57746" y="158795"/>
                  </a:lnTo>
                  <a:lnTo>
                    <a:pt x="50906" y="105863"/>
                  </a:lnTo>
                  <a:lnTo>
                    <a:pt x="44067" y="52931"/>
                  </a:lnTo>
                  <a:lnTo>
                    <a:pt x="37228" y="0"/>
                  </a:lnTo>
                  <a:lnTo>
                    <a:pt x="0" y="5281"/>
                  </a:lnTo>
                  <a:lnTo>
                    <a:pt x="8152" y="58026"/>
                  </a:lnTo>
                  <a:lnTo>
                    <a:pt x="16304" y="110772"/>
                  </a:lnTo>
                  <a:lnTo>
                    <a:pt x="24457" y="163518"/>
                  </a:lnTo>
                  <a:lnTo>
                    <a:pt x="32609" y="216264"/>
                  </a:lnTo>
                  <a:lnTo>
                    <a:pt x="40762" y="269009"/>
                  </a:lnTo>
                  <a:lnTo>
                    <a:pt x="48914" y="321755"/>
                  </a:lnTo>
                  <a:lnTo>
                    <a:pt x="57066" y="374501"/>
                  </a:lnTo>
                  <a:lnTo>
                    <a:pt x="65219" y="427246"/>
                  </a:lnTo>
                  <a:lnTo>
                    <a:pt x="73371" y="479992"/>
                  </a:lnTo>
                  <a:lnTo>
                    <a:pt x="81524" y="532738"/>
                  </a:lnTo>
                  <a:lnTo>
                    <a:pt x="89676" y="585483"/>
                  </a:lnTo>
                  <a:lnTo>
                    <a:pt x="97828" y="638229"/>
                  </a:lnTo>
                  <a:lnTo>
                    <a:pt x="105981" y="690975"/>
                  </a:lnTo>
                  <a:lnTo>
                    <a:pt x="114133" y="743720"/>
                  </a:lnTo>
                  <a:lnTo>
                    <a:pt x="122286" y="796466"/>
                  </a:lnTo>
                  <a:lnTo>
                    <a:pt x="130438" y="849212"/>
                  </a:lnTo>
                  <a:lnTo>
                    <a:pt x="138590" y="901957"/>
                  </a:lnTo>
                  <a:lnTo>
                    <a:pt x="146743" y="954703"/>
                  </a:lnTo>
                  <a:lnTo>
                    <a:pt x="154895" y="1007449"/>
                  </a:lnTo>
                  <a:lnTo>
                    <a:pt x="163048" y="1060194"/>
                  </a:lnTo>
                  <a:lnTo>
                    <a:pt x="171200" y="1112940"/>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1971797" y="2441875"/>
              <a:ext cx="153246" cy="1115901"/>
            </a:xfrm>
            <a:custGeom>
              <a:avLst/>
              <a:gdLst/>
              <a:ahLst/>
              <a:cxnLst/>
              <a:rect l="0" t="0" r="0" b="0"/>
              <a:pathLst>
                <a:path w="153246" h="1115901">
                  <a:moveTo>
                    <a:pt x="153246" y="1114778"/>
                  </a:moveTo>
                  <a:lnTo>
                    <a:pt x="147715" y="1061694"/>
                  </a:lnTo>
                  <a:lnTo>
                    <a:pt x="142185" y="1008609"/>
                  </a:lnTo>
                  <a:lnTo>
                    <a:pt x="136655" y="955524"/>
                  </a:lnTo>
                  <a:lnTo>
                    <a:pt x="131125" y="902439"/>
                  </a:lnTo>
                  <a:lnTo>
                    <a:pt x="125595" y="849355"/>
                  </a:lnTo>
                  <a:lnTo>
                    <a:pt x="120065" y="796270"/>
                  </a:lnTo>
                  <a:lnTo>
                    <a:pt x="114535" y="743185"/>
                  </a:lnTo>
                  <a:lnTo>
                    <a:pt x="109005" y="690101"/>
                  </a:lnTo>
                  <a:lnTo>
                    <a:pt x="103475" y="637016"/>
                  </a:lnTo>
                  <a:lnTo>
                    <a:pt x="97945" y="583931"/>
                  </a:lnTo>
                  <a:lnTo>
                    <a:pt x="92415" y="530847"/>
                  </a:lnTo>
                  <a:lnTo>
                    <a:pt x="86885" y="477762"/>
                  </a:lnTo>
                  <a:lnTo>
                    <a:pt x="81354" y="424677"/>
                  </a:lnTo>
                  <a:lnTo>
                    <a:pt x="75824" y="371592"/>
                  </a:lnTo>
                  <a:lnTo>
                    <a:pt x="70294" y="318508"/>
                  </a:lnTo>
                  <a:lnTo>
                    <a:pt x="64764" y="265423"/>
                  </a:lnTo>
                  <a:lnTo>
                    <a:pt x="59234" y="212338"/>
                  </a:lnTo>
                  <a:lnTo>
                    <a:pt x="53704" y="159254"/>
                  </a:lnTo>
                  <a:lnTo>
                    <a:pt x="48174" y="106169"/>
                  </a:lnTo>
                  <a:lnTo>
                    <a:pt x="42644" y="53084"/>
                  </a:lnTo>
                  <a:lnTo>
                    <a:pt x="37114" y="0"/>
                  </a:lnTo>
                  <a:lnTo>
                    <a:pt x="0" y="4330"/>
                  </a:lnTo>
                  <a:lnTo>
                    <a:pt x="6839" y="57262"/>
                  </a:lnTo>
                  <a:lnTo>
                    <a:pt x="13678" y="110194"/>
                  </a:lnTo>
                  <a:lnTo>
                    <a:pt x="20517" y="163126"/>
                  </a:lnTo>
                  <a:lnTo>
                    <a:pt x="27356" y="216058"/>
                  </a:lnTo>
                  <a:lnTo>
                    <a:pt x="34196" y="268990"/>
                  </a:lnTo>
                  <a:lnTo>
                    <a:pt x="41035" y="321922"/>
                  </a:lnTo>
                  <a:lnTo>
                    <a:pt x="47874" y="374853"/>
                  </a:lnTo>
                  <a:lnTo>
                    <a:pt x="54713" y="427785"/>
                  </a:lnTo>
                  <a:lnTo>
                    <a:pt x="61553" y="480717"/>
                  </a:lnTo>
                  <a:lnTo>
                    <a:pt x="68392" y="533649"/>
                  </a:lnTo>
                  <a:lnTo>
                    <a:pt x="75231" y="586581"/>
                  </a:lnTo>
                  <a:lnTo>
                    <a:pt x="82070" y="639513"/>
                  </a:lnTo>
                  <a:lnTo>
                    <a:pt x="88909" y="692445"/>
                  </a:lnTo>
                  <a:lnTo>
                    <a:pt x="95749" y="745377"/>
                  </a:lnTo>
                  <a:lnTo>
                    <a:pt x="102588" y="798309"/>
                  </a:lnTo>
                  <a:lnTo>
                    <a:pt x="109427" y="851241"/>
                  </a:lnTo>
                  <a:lnTo>
                    <a:pt x="116266" y="904173"/>
                  </a:lnTo>
                  <a:lnTo>
                    <a:pt x="123106" y="957105"/>
                  </a:lnTo>
                  <a:lnTo>
                    <a:pt x="129945" y="1010037"/>
                  </a:lnTo>
                  <a:lnTo>
                    <a:pt x="136784" y="1062969"/>
                  </a:lnTo>
                  <a:lnTo>
                    <a:pt x="143623" y="1115901"/>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08911" y="2438571"/>
              <a:ext cx="125427" cy="1118083"/>
            </a:xfrm>
            <a:custGeom>
              <a:avLst/>
              <a:gdLst/>
              <a:ahLst/>
              <a:cxnLst/>
              <a:rect l="0" t="0" r="0" b="0"/>
              <a:pathLst>
                <a:path w="125427" h="1118083">
                  <a:moveTo>
                    <a:pt x="125427" y="1117226"/>
                  </a:moveTo>
                  <a:lnTo>
                    <a:pt x="121162" y="1064025"/>
                  </a:lnTo>
                  <a:lnTo>
                    <a:pt x="116896" y="1010824"/>
                  </a:lnTo>
                  <a:lnTo>
                    <a:pt x="112631" y="957622"/>
                  </a:lnTo>
                  <a:lnTo>
                    <a:pt x="108366" y="904421"/>
                  </a:lnTo>
                  <a:lnTo>
                    <a:pt x="104100" y="851220"/>
                  </a:lnTo>
                  <a:lnTo>
                    <a:pt x="99835" y="798018"/>
                  </a:lnTo>
                  <a:lnTo>
                    <a:pt x="95570" y="744817"/>
                  </a:lnTo>
                  <a:lnTo>
                    <a:pt x="91304" y="691616"/>
                  </a:lnTo>
                  <a:lnTo>
                    <a:pt x="87039" y="638415"/>
                  </a:lnTo>
                  <a:lnTo>
                    <a:pt x="82774" y="585213"/>
                  </a:lnTo>
                  <a:lnTo>
                    <a:pt x="78508" y="532012"/>
                  </a:lnTo>
                  <a:lnTo>
                    <a:pt x="74243" y="478811"/>
                  </a:lnTo>
                  <a:lnTo>
                    <a:pt x="69978" y="425610"/>
                  </a:lnTo>
                  <a:lnTo>
                    <a:pt x="65712" y="372408"/>
                  </a:lnTo>
                  <a:lnTo>
                    <a:pt x="61447" y="319207"/>
                  </a:lnTo>
                  <a:lnTo>
                    <a:pt x="57182" y="266006"/>
                  </a:lnTo>
                  <a:lnTo>
                    <a:pt x="52916" y="212805"/>
                  </a:lnTo>
                  <a:lnTo>
                    <a:pt x="48651" y="159603"/>
                  </a:lnTo>
                  <a:lnTo>
                    <a:pt x="44386" y="106402"/>
                  </a:lnTo>
                  <a:lnTo>
                    <a:pt x="40120" y="53201"/>
                  </a:lnTo>
                  <a:lnTo>
                    <a:pt x="35855" y="0"/>
                  </a:lnTo>
                  <a:lnTo>
                    <a:pt x="0" y="3304"/>
                  </a:lnTo>
                  <a:lnTo>
                    <a:pt x="5530" y="56389"/>
                  </a:lnTo>
                  <a:lnTo>
                    <a:pt x="11060" y="109473"/>
                  </a:lnTo>
                  <a:lnTo>
                    <a:pt x="16590" y="162558"/>
                  </a:lnTo>
                  <a:lnTo>
                    <a:pt x="22120" y="215643"/>
                  </a:lnTo>
                  <a:lnTo>
                    <a:pt x="27650" y="268728"/>
                  </a:lnTo>
                  <a:lnTo>
                    <a:pt x="33180" y="321812"/>
                  </a:lnTo>
                  <a:lnTo>
                    <a:pt x="38710" y="374897"/>
                  </a:lnTo>
                  <a:lnTo>
                    <a:pt x="44240" y="427982"/>
                  </a:lnTo>
                  <a:lnTo>
                    <a:pt x="49770" y="481066"/>
                  </a:lnTo>
                  <a:lnTo>
                    <a:pt x="55300" y="534151"/>
                  </a:lnTo>
                  <a:lnTo>
                    <a:pt x="60830" y="587236"/>
                  </a:lnTo>
                  <a:lnTo>
                    <a:pt x="66361" y="640320"/>
                  </a:lnTo>
                  <a:lnTo>
                    <a:pt x="71891" y="693405"/>
                  </a:lnTo>
                  <a:lnTo>
                    <a:pt x="77421" y="746490"/>
                  </a:lnTo>
                  <a:lnTo>
                    <a:pt x="82951" y="799575"/>
                  </a:lnTo>
                  <a:lnTo>
                    <a:pt x="88481" y="852659"/>
                  </a:lnTo>
                  <a:lnTo>
                    <a:pt x="94011" y="905744"/>
                  </a:lnTo>
                  <a:lnTo>
                    <a:pt x="99541" y="958829"/>
                  </a:lnTo>
                  <a:lnTo>
                    <a:pt x="105071" y="1011913"/>
                  </a:lnTo>
                  <a:lnTo>
                    <a:pt x="110601" y="1064998"/>
                  </a:lnTo>
                  <a:lnTo>
                    <a:pt x="116131" y="111808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044767" y="2436405"/>
              <a:ext cx="97609" cy="1119391"/>
            </a:xfrm>
            <a:custGeom>
              <a:avLst/>
              <a:gdLst/>
              <a:ahLst/>
              <a:cxnLst/>
              <a:rect l="0" t="0" r="0" b="0"/>
              <a:pathLst>
                <a:path w="97609" h="1119391">
                  <a:moveTo>
                    <a:pt x="97609" y="1118830"/>
                  </a:moveTo>
                  <a:lnTo>
                    <a:pt x="94437" y="1065552"/>
                  </a:lnTo>
                  <a:lnTo>
                    <a:pt x="91266" y="1012275"/>
                  </a:lnTo>
                  <a:lnTo>
                    <a:pt x="88094" y="958997"/>
                  </a:lnTo>
                  <a:lnTo>
                    <a:pt x="84922" y="905719"/>
                  </a:lnTo>
                  <a:lnTo>
                    <a:pt x="81750" y="852442"/>
                  </a:lnTo>
                  <a:lnTo>
                    <a:pt x="78579" y="799164"/>
                  </a:lnTo>
                  <a:lnTo>
                    <a:pt x="75407" y="745887"/>
                  </a:lnTo>
                  <a:lnTo>
                    <a:pt x="72235" y="692609"/>
                  </a:lnTo>
                  <a:lnTo>
                    <a:pt x="69063" y="639331"/>
                  </a:lnTo>
                  <a:lnTo>
                    <a:pt x="65891" y="586054"/>
                  </a:lnTo>
                  <a:lnTo>
                    <a:pt x="62720" y="532776"/>
                  </a:lnTo>
                  <a:lnTo>
                    <a:pt x="59548" y="479498"/>
                  </a:lnTo>
                  <a:lnTo>
                    <a:pt x="56376" y="426221"/>
                  </a:lnTo>
                  <a:lnTo>
                    <a:pt x="53204" y="372943"/>
                  </a:lnTo>
                  <a:lnTo>
                    <a:pt x="50032" y="319665"/>
                  </a:lnTo>
                  <a:lnTo>
                    <a:pt x="46861" y="266388"/>
                  </a:lnTo>
                  <a:lnTo>
                    <a:pt x="43689" y="213110"/>
                  </a:lnTo>
                  <a:lnTo>
                    <a:pt x="40517" y="159832"/>
                  </a:lnTo>
                  <a:lnTo>
                    <a:pt x="37345" y="106555"/>
                  </a:lnTo>
                  <a:lnTo>
                    <a:pt x="34174" y="53277"/>
                  </a:lnTo>
                  <a:lnTo>
                    <a:pt x="31002" y="0"/>
                  </a:lnTo>
                  <a:lnTo>
                    <a:pt x="0" y="2165"/>
                  </a:lnTo>
                  <a:lnTo>
                    <a:pt x="4265" y="55366"/>
                  </a:lnTo>
                  <a:lnTo>
                    <a:pt x="8530" y="108567"/>
                  </a:lnTo>
                  <a:lnTo>
                    <a:pt x="12796" y="161769"/>
                  </a:lnTo>
                  <a:lnTo>
                    <a:pt x="17061" y="214970"/>
                  </a:lnTo>
                  <a:lnTo>
                    <a:pt x="21326" y="268171"/>
                  </a:lnTo>
                  <a:lnTo>
                    <a:pt x="25592" y="321372"/>
                  </a:lnTo>
                  <a:lnTo>
                    <a:pt x="29857" y="374574"/>
                  </a:lnTo>
                  <a:lnTo>
                    <a:pt x="34122" y="427775"/>
                  </a:lnTo>
                  <a:lnTo>
                    <a:pt x="38388" y="480976"/>
                  </a:lnTo>
                  <a:lnTo>
                    <a:pt x="42653" y="534178"/>
                  </a:lnTo>
                  <a:lnTo>
                    <a:pt x="46918" y="587379"/>
                  </a:lnTo>
                  <a:lnTo>
                    <a:pt x="51184" y="640580"/>
                  </a:lnTo>
                  <a:lnTo>
                    <a:pt x="55449" y="693781"/>
                  </a:lnTo>
                  <a:lnTo>
                    <a:pt x="59714" y="746983"/>
                  </a:lnTo>
                  <a:lnTo>
                    <a:pt x="63980" y="800184"/>
                  </a:lnTo>
                  <a:lnTo>
                    <a:pt x="68245" y="853385"/>
                  </a:lnTo>
                  <a:lnTo>
                    <a:pt x="72510" y="906586"/>
                  </a:lnTo>
                  <a:lnTo>
                    <a:pt x="76776" y="959788"/>
                  </a:lnTo>
                  <a:lnTo>
                    <a:pt x="81041" y="1012989"/>
                  </a:lnTo>
                  <a:lnTo>
                    <a:pt x="85306" y="1066190"/>
                  </a:lnTo>
                  <a:lnTo>
                    <a:pt x="89572" y="111939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075769" y="2435071"/>
              <a:ext cx="73417" cy="1120165"/>
            </a:xfrm>
            <a:custGeom>
              <a:avLst/>
              <a:gdLst/>
              <a:ahLst/>
              <a:cxnLst/>
              <a:rect l="0" t="0" r="0" b="0"/>
              <a:pathLst>
                <a:path w="73417" h="1120165">
                  <a:moveTo>
                    <a:pt x="73417" y="1119819"/>
                  </a:moveTo>
                  <a:lnTo>
                    <a:pt x="71172" y="1066494"/>
                  </a:lnTo>
                  <a:lnTo>
                    <a:pt x="68927" y="1013169"/>
                  </a:lnTo>
                  <a:lnTo>
                    <a:pt x="66682" y="959845"/>
                  </a:lnTo>
                  <a:lnTo>
                    <a:pt x="64437" y="906520"/>
                  </a:lnTo>
                  <a:lnTo>
                    <a:pt x="62191" y="853195"/>
                  </a:lnTo>
                  <a:lnTo>
                    <a:pt x="59946" y="799870"/>
                  </a:lnTo>
                  <a:lnTo>
                    <a:pt x="57701" y="746546"/>
                  </a:lnTo>
                  <a:lnTo>
                    <a:pt x="55456" y="693221"/>
                  </a:lnTo>
                  <a:lnTo>
                    <a:pt x="53211" y="639896"/>
                  </a:lnTo>
                  <a:lnTo>
                    <a:pt x="50965" y="586572"/>
                  </a:lnTo>
                  <a:lnTo>
                    <a:pt x="48720" y="533247"/>
                  </a:lnTo>
                  <a:lnTo>
                    <a:pt x="46475" y="479922"/>
                  </a:lnTo>
                  <a:lnTo>
                    <a:pt x="44230" y="426597"/>
                  </a:lnTo>
                  <a:lnTo>
                    <a:pt x="41985" y="373273"/>
                  </a:lnTo>
                  <a:lnTo>
                    <a:pt x="39739" y="319948"/>
                  </a:lnTo>
                  <a:lnTo>
                    <a:pt x="37494" y="266623"/>
                  </a:lnTo>
                  <a:lnTo>
                    <a:pt x="35249" y="213298"/>
                  </a:lnTo>
                  <a:lnTo>
                    <a:pt x="33004" y="159974"/>
                  </a:lnTo>
                  <a:lnTo>
                    <a:pt x="30759" y="106649"/>
                  </a:lnTo>
                  <a:lnTo>
                    <a:pt x="28514" y="53324"/>
                  </a:lnTo>
                  <a:lnTo>
                    <a:pt x="26268" y="0"/>
                  </a:lnTo>
                  <a:lnTo>
                    <a:pt x="0" y="1334"/>
                  </a:lnTo>
                  <a:lnTo>
                    <a:pt x="3171" y="54612"/>
                  </a:lnTo>
                  <a:lnTo>
                    <a:pt x="6343" y="107890"/>
                  </a:lnTo>
                  <a:lnTo>
                    <a:pt x="9515" y="161167"/>
                  </a:lnTo>
                  <a:lnTo>
                    <a:pt x="12687" y="214445"/>
                  </a:lnTo>
                  <a:lnTo>
                    <a:pt x="15858" y="267723"/>
                  </a:lnTo>
                  <a:lnTo>
                    <a:pt x="19030" y="321000"/>
                  </a:lnTo>
                  <a:lnTo>
                    <a:pt x="22202" y="374278"/>
                  </a:lnTo>
                  <a:lnTo>
                    <a:pt x="25374" y="427556"/>
                  </a:lnTo>
                  <a:lnTo>
                    <a:pt x="28546" y="480833"/>
                  </a:lnTo>
                  <a:lnTo>
                    <a:pt x="31717" y="534111"/>
                  </a:lnTo>
                  <a:lnTo>
                    <a:pt x="34889" y="587388"/>
                  </a:lnTo>
                  <a:lnTo>
                    <a:pt x="38061" y="640666"/>
                  </a:lnTo>
                  <a:lnTo>
                    <a:pt x="41233" y="693944"/>
                  </a:lnTo>
                  <a:lnTo>
                    <a:pt x="44404" y="747221"/>
                  </a:lnTo>
                  <a:lnTo>
                    <a:pt x="47576" y="800499"/>
                  </a:lnTo>
                  <a:lnTo>
                    <a:pt x="50748" y="853777"/>
                  </a:lnTo>
                  <a:lnTo>
                    <a:pt x="53920" y="907054"/>
                  </a:lnTo>
                  <a:lnTo>
                    <a:pt x="57092" y="960332"/>
                  </a:lnTo>
                  <a:lnTo>
                    <a:pt x="60263" y="1013610"/>
                  </a:lnTo>
                  <a:lnTo>
                    <a:pt x="63435" y="1066887"/>
                  </a:lnTo>
                  <a:lnTo>
                    <a:pt x="66607" y="1120165"/>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102038" y="2434237"/>
              <a:ext cx="53509" cy="1120653"/>
            </a:xfrm>
            <a:custGeom>
              <a:avLst/>
              <a:gdLst/>
              <a:ahLst/>
              <a:cxnLst/>
              <a:rect l="0" t="0" r="0" b="0"/>
              <a:pathLst>
                <a:path w="53509" h="1120653">
                  <a:moveTo>
                    <a:pt x="53509" y="1120436"/>
                  </a:moveTo>
                  <a:lnTo>
                    <a:pt x="52130" y="1067082"/>
                  </a:lnTo>
                  <a:lnTo>
                    <a:pt x="50750" y="1013728"/>
                  </a:lnTo>
                  <a:lnTo>
                    <a:pt x="49370" y="960374"/>
                  </a:lnTo>
                  <a:lnTo>
                    <a:pt x="47990" y="907020"/>
                  </a:lnTo>
                  <a:lnTo>
                    <a:pt x="46611" y="853666"/>
                  </a:lnTo>
                  <a:lnTo>
                    <a:pt x="45231" y="800312"/>
                  </a:lnTo>
                  <a:lnTo>
                    <a:pt x="43851" y="746957"/>
                  </a:lnTo>
                  <a:lnTo>
                    <a:pt x="42471" y="693603"/>
                  </a:lnTo>
                  <a:lnTo>
                    <a:pt x="41092" y="640249"/>
                  </a:lnTo>
                  <a:lnTo>
                    <a:pt x="39712" y="586895"/>
                  </a:lnTo>
                  <a:lnTo>
                    <a:pt x="38332" y="533541"/>
                  </a:lnTo>
                  <a:lnTo>
                    <a:pt x="36952" y="480187"/>
                  </a:lnTo>
                  <a:lnTo>
                    <a:pt x="35573" y="426833"/>
                  </a:lnTo>
                  <a:lnTo>
                    <a:pt x="34193" y="373478"/>
                  </a:lnTo>
                  <a:lnTo>
                    <a:pt x="32813" y="320124"/>
                  </a:lnTo>
                  <a:lnTo>
                    <a:pt x="31433" y="266770"/>
                  </a:lnTo>
                  <a:lnTo>
                    <a:pt x="30054" y="213416"/>
                  </a:lnTo>
                  <a:lnTo>
                    <a:pt x="28674" y="160062"/>
                  </a:lnTo>
                  <a:lnTo>
                    <a:pt x="27294" y="106708"/>
                  </a:lnTo>
                  <a:lnTo>
                    <a:pt x="25914" y="53354"/>
                  </a:lnTo>
                  <a:lnTo>
                    <a:pt x="24535" y="0"/>
                  </a:lnTo>
                  <a:lnTo>
                    <a:pt x="0" y="833"/>
                  </a:lnTo>
                  <a:lnTo>
                    <a:pt x="2245" y="54158"/>
                  </a:lnTo>
                  <a:lnTo>
                    <a:pt x="4490" y="107483"/>
                  </a:lnTo>
                  <a:lnTo>
                    <a:pt x="6735" y="160807"/>
                  </a:lnTo>
                  <a:lnTo>
                    <a:pt x="8980" y="214132"/>
                  </a:lnTo>
                  <a:lnTo>
                    <a:pt x="11225" y="267457"/>
                  </a:lnTo>
                  <a:lnTo>
                    <a:pt x="13471" y="320782"/>
                  </a:lnTo>
                  <a:lnTo>
                    <a:pt x="15716" y="374106"/>
                  </a:lnTo>
                  <a:lnTo>
                    <a:pt x="17961" y="427431"/>
                  </a:lnTo>
                  <a:lnTo>
                    <a:pt x="20206" y="480756"/>
                  </a:lnTo>
                  <a:lnTo>
                    <a:pt x="22451" y="534081"/>
                  </a:lnTo>
                  <a:lnTo>
                    <a:pt x="24697" y="587405"/>
                  </a:lnTo>
                  <a:lnTo>
                    <a:pt x="26942" y="640730"/>
                  </a:lnTo>
                  <a:lnTo>
                    <a:pt x="29187" y="694055"/>
                  </a:lnTo>
                  <a:lnTo>
                    <a:pt x="31432" y="747379"/>
                  </a:lnTo>
                  <a:lnTo>
                    <a:pt x="33677" y="800704"/>
                  </a:lnTo>
                  <a:lnTo>
                    <a:pt x="35923" y="854029"/>
                  </a:lnTo>
                  <a:lnTo>
                    <a:pt x="38168" y="907354"/>
                  </a:lnTo>
                  <a:lnTo>
                    <a:pt x="40413" y="960678"/>
                  </a:lnTo>
                  <a:lnTo>
                    <a:pt x="42658" y="1014003"/>
                  </a:lnTo>
                  <a:lnTo>
                    <a:pt x="44903" y="1067328"/>
                  </a:lnTo>
                  <a:lnTo>
                    <a:pt x="47149" y="1120653"/>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126573" y="2433825"/>
              <a:ext cx="34750" cy="1120848"/>
            </a:xfrm>
            <a:custGeom>
              <a:avLst/>
              <a:gdLst/>
              <a:ahLst/>
              <a:cxnLst/>
              <a:rect l="0" t="0" r="0" b="0"/>
              <a:pathLst>
                <a:path w="34750" h="1120848">
                  <a:moveTo>
                    <a:pt x="34750" y="1120742"/>
                  </a:moveTo>
                  <a:lnTo>
                    <a:pt x="34156" y="1067373"/>
                  </a:lnTo>
                  <a:lnTo>
                    <a:pt x="33562" y="1014004"/>
                  </a:lnTo>
                  <a:lnTo>
                    <a:pt x="32968" y="960636"/>
                  </a:lnTo>
                  <a:lnTo>
                    <a:pt x="32374" y="907267"/>
                  </a:lnTo>
                  <a:lnTo>
                    <a:pt x="31780" y="853898"/>
                  </a:lnTo>
                  <a:lnTo>
                    <a:pt x="31186" y="800530"/>
                  </a:lnTo>
                  <a:lnTo>
                    <a:pt x="30592" y="747161"/>
                  </a:lnTo>
                  <a:lnTo>
                    <a:pt x="29998" y="693792"/>
                  </a:lnTo>
                  <a:lnTo>
                    <a:pt x="29404" y="640424"/>
                  </a:lnTo>
                  <a:lnTo>
                    <a:pt x="28810" y="587055"/>
                  </a:lnTo>
                  <a:lnTo>
                    <a:pt x="28216" y="533686"/>
                  </a:lnTo>
                  <a:lnTo>
                    <a:pt x="27622" y="480318"/>
                  </a:lnTo>
                  <a:lnTo>
                    <a:pt x="27028" y="426949"/>
                  </a:lnTo>
                  <a:lnTo>
                    <a:pt x="26434" y="373580"/>
                  </a:lnTo>
                  <a:lnTo>
                    <a:pt x="25840" y="320212"/>
                  </a:lnTo>
                  <a:lnTo>
                    <a:pt x="25246" y="266843"/>
                  </a:lnTo>
                  <a:lnTo>
                    <a:pt x="24652" y="213474"/>
                  </a:lnTo>
                  <a:lnTo>
                    <a:pt x="24058" y="160106"/>
                  </a:lnTo>
                  <a:lnTo>
                    <a:pt x="23464" y="106737"/>
                  </a:lnTo>
                  <a:lnTo>
                    <a:pt x="22870" y="53368"/>
                  </a:lnTo>
                  <a:lnTo>
                    <a:pt x="22276" y="0"/>
                  </a:lnTo>
                  <a:lnTo>
                    <a:pt x="0" y="411"/>
                  </a:lnTo>
                  <a:lnTo>
                    <a:pt x="1379" y="53766"/>
                  </a:lnTo>
                  <a:lnTo>
                    <a:pt x="2759" y="107120"/>
                  </a:lnTo>
                  <a:lnTo>
                    <a:pt x="4139" y="160474"/>
                  </a:lnTo>
                  <a:lnTo>
                    <a:pt x="5519" y="213828"/>
                  </a:lnTo>
                  <a:lnTo>
                    <a:pt x="6898" y="267182"/>
                  </a:lnTo>
                  <a:lnTo>
                    <a:pt x="8278" y="320536"/>
                  </a:lnTo>
                  <a:lnTo>
                    <a:pt x="9658" y="373890"/>
                  </a:lnTo>
                  <a:lnTo>
                    <a:pt x="11038" y="427245"/>
                  </a:lnTo>
                  <a:lnTo>
                    <a:pt x="12417" y="480599"/>
                  </a:lnTo>
                  <a:lnTo>
                    <a:pt x="13797" y="533953"/>
                  </a:lnTo>
                  <a:lnTo>
                    <a:pt x="15177" y="587307"/>
                  </a:lnTo>
                  <a:lnTo>
                    <a:pt x="16557" y="640661"/>
                  </a:lnTo>
                  <a:lnTo>
                    <a:pt x="17936" y="694015"/>
                  </a:lnTo>
                  <a:lnTo>
                    <a:pt x="19316" y="747369"/>
                  </a:lnTo>
                  <a:lnTo>
                    <a:pt x="20696" y="800724"/>
                  </a:lnTo>
                  <a:lnTo>
                    <a:pt x="22076" y="854078"/>
                  </a:lnTo>
                  <a:lnTo>
                    <a:pt x="23455" y="907432"/>
                  </a:lnTo>
                  <a:lnTo>
                    <a:pt x="24835" y="960786"/>
                  </a:lnTo>
                  <a:lnTo>
                    <a:pt x="26215" y="1014140"/>
                  </a:lnTo>
                  <a:lnTo>
                    <a:pt x="27595" y="1067494"/>
                  </a:lnTo>
                  <a:lnTo>
                    <a:pt x="28974" y="112084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148849" y="2433732"/>
              <a:ext cx="16456" cy="1120835"/>
            </a:xfrm>
            <a:custGeom>
              <a:avLst/>
              <a:gdLst/>
              <a:ahLst/>
              <a:cxnLst/>
              <a:rect l="0" t="0" r="0" b="0"/>
              <a:pathLst>
                <a:path w="16456" h="1120835">
                  <a:moveTo>
                    <a:pt x="16456" y="1120810"/>
                  </a:moveTo>
                  <a:lnTo>
                    <a:pt x="16404" y="1067438"/>
                  </a:lnTo>
                  <a:lnTo>
                    <a:pt x="16351" y="1014067"/>
                  </a:lnTo>
                  <a:lnTo>
                    <a:pt x="16299" y="960695"/>
                  </a:lnTo>
                  <a:lnTo>
                    <a:pt x="16247" y="907323"/>
                  </a:lnTo>
                  <a:lnTo>
                    <a:pt x="16195" y="853951"/>
                  </a:lnTo>
                  <a:lnTo>
                    <a:pt x="16142" y="800579"/>
                  </a:lnTo>
                  <a:lnTo>
                    <a:pt x="16090" y="747207"/>
                  </a:lnTo>
                  <a:lnTo>
                    <a:pt x="16038" y="693835"/>
                  </a:lnTo>
                  <a:lnTo>
                    <a:pt x="15986" y="640463"/>
                  </a:lnTo>
                  <a:lnTo>
                    <a:pt x="15934" y="587091"/>
                  </a:lnTo>
                  <a:lnTo>
                    <a:pt x="15881" y="533719"/>
                  </a:lnTo>
                  <a:lnTo>
                    <a:pt x="15829" y="480347"/>
                  </a:lnTo>
                  <a:lnTo>
                    <a:pt x="15777" y="426975"/>
                  </a:lnTo>
                  <a:lnTo>
                    <a:pt x="15725" y="373603"/>
                  </a:lnTo>
                  <a:lnTo>
                    <a:pt x="15672" y="320231"/>
                  </a:lnTo>
                  <a:lnTo>
                    <a:pt x="15620" y="266859"/>
                  </a:lnTo>
                  <a:lnTo>
                    <a:pt x="15568" y="213487"/>
                  </a:lnTo>
                  <a:lnTo>
                    <a:pt x="15516" y="160115"/>
                  </a:lnTo>
                  <a:lnTo>
                    <a:pt x="15464" y="106743"/>
                  </a:lnTo>
                  <a:lnTo>
                    <a:pt x="15411" y="53371"/>
                  </a:lnTo>
                  <a:lnTo>
                    <a:pt x="15359" y="0"/>
                  </a:lnTo>
                  <a:lnTo>
                    <a:pt x="0" y="92"/>
                  </a:lnTo>
                  <a:lnTo>
                    <a:pt x="594" y="53461"/>
                  </a:lnTo>
                  <a:lnTo>
                    <a:pt x="1188" y="106830"/>
                  </a:lnTo>
                  <a:lnTo>
                    <a:pt x="1782" y="160199"/>
                  </a:lnTo>
                  <a:lnTo>
                    <a:pt x="2376" y="213567"/>
                  </a:lnTo>
                  <a:lnTo>
                    <a:pt x="2970" y="266936"/>
                  </a:lnTo>
                  <a:lnTo>
                    <a:pt x="3564" y="320305"/>
                  </a:lnTo>
                  <a:lnTo>
                    <a:pt x="4158" y="373673"/>
                  </a:lnTo>
                  <a:lnTo>
                    <a:pt x="4752" y="427042"/>
                  </a:lnTo>
                  <a:lnTo>
                    <a:pt x="5346" y="480411"/>
                  </a:lnTo>
                  <a:lnTo>
                    <a:pt x="5940" y="533779"/>
                  </a:lnTo>
                  <a:lnTo>
                    <a:pt x="6534" y="587148"/>
                  </a:lnTo>
                  <a:lnTo>
                    <a:pt x="7128" y="640517"/>
                  </a:lnTo>
                  <a:lnTo>
                    <a:pt x="7722" y="693885"/>
                  </a:lnTo>
                  <a:lnTo>
                    <a:pt x="8316" y="747254"/>
                  </a:lnTo>
                  <a:lnTo>
                    <a:pt x="8910" y="800623"/>
                  </a:lnTo>
                  <a:lnTo>
                    <a:pt x="9504" y="853991"/>
                  </a:lnTo>
                  <a:lnTo>
                    <a:pt x="10098" y="907360"/>
                  </a:lnTo>
                  <a:lnTo>
                    <a:pt x="10692" y="960729"/>
                  </a:lnTo>
                  <a:lnTo>
                    <a:pt x="11286" y="1014097"/>
                  </a:lnTo>
                  <a:lnTo>
                    <a:pt x="11880" y="1067466"/>
                  </a:lnTo>
                  <a:lnTo>
                    <a:pt x="12474" y="1120835"/>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164208" y="2433731"/>
              <a:ext cx="1377" cy="1120811"/>
            </a:xfrm>
            <a:custGeom>
              <a:avLst/>
              <a:gdLst/>
              <a:ahLst/>
              <a:cxnLst/>
              <a:rect l="0" t="0" r="0" b="0"/>
              <a:pathLst>
                <a:path w="1377" h="1120811">
                  <a:moveTo>
                    <a:pt x="1377" y="1120811"/>
                  </a:moveTo>
                  <a:lnTo>
                    <a:pt x="1363" y="1067439"/>
                  </a:lnTo>
                  <a:lnTo>
                    <a:pt x="1349" y="1014067"/>
                  </a:lnTo>
                  <a:lnTo>
                    <a:pt x="1335" y="960695"/>
                  </a:lnTo>
                  <a:lnTo>
                    <a:pt x="1321" y="907323"/>
                  </a:lnTo>
                  <a:lnTo>
                    <a:pt x="1307" y="853951"/>
                  </a:lnTo>
                  <a:lnTo>
                    <a:pt x="1293" y="800579"/>
                  </a:lnTo>
                  <a:lnTo>
                    <a:pt x="1279" y="747207"/>
                  </a:lnTo>
                  <a:lnTo>
                    <a:pt x="1265" y="693835"/>
                  </a:lnTo>
                  <a:lnTo>
                    <a:pt x="1251" y="640463"/>
                  </a:lnTo>
                  <a:lnTo>
                    <a:pt x="1237" y="587091"/>
                  </a:lnTo>
                  <a:lnTo>
                    <a:pt x="1223" y="533719"/>
                  </a:lnTo>
                  <a:lnTo>
                    <a:pt x="1209" y="480347"/>
                  </a:lnTo>
                  <a:lnTo>
                    <a:pt x="1195" y="426975"/>
                  </a:lnTo>
                  <a:lnTo>
                    <a:pt x="1181" y="373603"/>
                  </a:lnTo>
                  <a:lnTo>
                    <a:pt x="1167" y="320231"/>
                  </a:lnTo>
                  <a:lnTo>
                    <a:pt x="1153" y="266859"/>
                  </a:lnTo>
                  <a:lnTo>
                    <a:pt x="1139" y="213487"/>
                  </a:lnTo>
                  <a:lnTo>
                    <a:pt x="1125" y="160115"/>
                  </a:lnTo>
                  <a:lnTo>
                    <a:pt x="1111" y="106743"/>
                  </a:lnTo>
                  <a:lnTo>
                    <a:pt x="1097" y="53371"/>
                  </a:lnTo>
                  <a:lnTo>
                    <a:pt x="1083" y="0"/>
                  </a:lnTo>
                  <a:lnTo>
                    <a:pt x="0" y="0"/>
                  </a:lnTo>
                  <a:lnTo>
                    <a:pt x="52" y="53372"/>
                  </a:lnTo>
                  <a:lnTo>
                    <a:pt x="104" y="106744"/>
                  </a:lnTo>
                  <a:lnTo>
                    <a:pt x="156" y="160116"/>
                  </a:lnTo>
                  <a:lnTo>
                    <a:pt x="208" y="213488"/>
                  </a:lnTo>
                  <a:lnTo>
                    <a:pt x="261" y="266860"/>
                  </a:lnTo>
                  <a:lnTo>
                    <a:pt x="313" y="320232"/>
                  </a:lnTo>
                  <a:lnTo>
                    <a:pt x="365" y="373604"/>
                  </a:lnTo>
                  <a:lnTo>
                    <a:pt x="417" y="426976"/>
                  </a:lnTo>
                  <a:lnTo>
                    <a:pt x="470" y="480348"/>
                  </a:lnTo>
                  <a:lnTo>
                    <a:pt x="522" y="533720"/>
                  </a:lnTo>
                  <a:lnTo>
                    <a:pt x="574" y="587092"/>
                  </a:lnTo>
                  <a:lnTo>
                    <a:pt x="626" y="640464"/>
                  </a:lnTo>
                  <a:lnTo>
                    <a:pt x="678" y="693836"/>
                  </a:lnTo>
                  <a:lnTo>
                    <a:pt x="731" y="747207"/>
                  </a:lnTo>
                  <a:lnTo>
                    <a:pt x="783" y="800579"/>
                  </a:lnTo>
                  <a:lnTo>
                    <a:pt x="835" y="853951"/>
                  </a:lnTo>
                  <a:lnTo>
                    <a:pt x="887" y="907323"/>
                  </a:lnTo>
                  <a:lnTo>
                    <a:pt x="940" y="960695"/>
                  </a:lnTo>
                  <a:lnTo>
                    <a:pt x="992" y="1014067"/>
                  </a:lnTo>
                  <a:lnTo>
                    <a:pt x="1044" y="1067439"/>
                  </a:lnTo>
                  <a:lnTo>
                    <a:pt x="1096" y="1120811"/>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165291" y="2433731"/>
              <a:ext cx="397" cy="1120811"/>
            </a:xfrm>
            <a:custGeom>
              <a:avLst/>
              <a:gdLst/>
              <a:ahLst/>
              <a:cxnLst/>
              <a:rect l="0" t="0" r="0" b="0"/>
              <a:pathLst>
                <a:path w="397" h="1120811">
                  <a:moveTo>
                    <a:pt x="397" y="1120811"/>
                  </a:moveTo>
                  <a:lnTo>
                    <a:pt x="397" y="1067439"/>
                  </a:lnTo>
                  <a:lnTo>
                    <a:pt x="397" y="1014067"/>
                  </a:lnTo>
                  <a:lnTo>
                    <a:pt x="397" y="960695"/>
                  </a:lnTo>
                  <a:lnTo>
                    <a:pt x="397" y="907323"/>
                  </a:lnTo>
                  <a:lnTo>
                    <a:pt x="397" y="853951"/>
                  </a:lnTo>
                  <a:lnTo>
                    <a:pt x="397" y="800579"/>
                  </a:lnTo>
                  <a:lnTo>
                    <a:pt x="397" y="747207"/>
                  </a:lnTo>
                  <a:lnTo>
                    <a:pt x="397" y="693835"/>
                  </a:lnTo>
                  <a:lnTo>
                    <a:pt x="397" y="640463"/>
                  </a:lnTo>
                  <a:lnTo>
                    <a:pt x="397" y="587091"/>
                  </a:lnTo>
                  <a:lnTo>
                    <a:pt x="397" y="533719"/>
                  </a:lnTo>
                  <a:lnTo>
                    <a:pt x="397" y="480347"/>
                  </a:lnTo>
                  <a:lnTo>
                    <a:pt x="397" y="426975"/>
                  </a:lnTo>
                  <a:lnTo>
                    <a:pt x="397" y="373603"/>
                  </a:lnTo>
                  <a:lnTo>
                    <a:pt x="397" y="320231"/>
                  </a:lnTo>
                  <a:lnTo>
                    <a:pt x="397" y="266859"/>
                  </a:lnTo>
                  <a:lnTo>
                    <a:pt x="397" y="213487"/>
                  </a:lnTo>
                  <a:lnTo>
                    <a:pt x="397" y="160115"/>
                  </a:lnTo>
                  <a:lnTo>
                    <a:pt x="397" y="106743"/>
                  </a:lnTo>
                  <a:lnTo>
                    <a:pt x="397" y="53371"/>
                  </a:lnTo>
                  <a:lnTo>
                    <a:pt x="397" y="0"/>
                  </a:lnTo>
                  <a:lnTo>
                    <a:pt x="0" y="0"/>
                  </a:lnTo>
                  <a:lnTo>
                    <a:pt x="14" y="53372"/>
                  </a:lnTo>
                  <a:lnTo>
                    <a:pt x="28" y="106743"/>
                  </a:lnTo>
                  <a:lnTo>
                    <a:pt x="42" y="160115"/>
                  </a:lnTo>
                  <a:lnTo>
                    <a:pt x="56" y="213487"/>
                  </a:lnTo>
                  <a:lnTo>
                    <a:pt x="70" y="266859"/>
                  </a:lnTo>
                  <a:lnTo>
                    <a:pt x="84" y="320231"/>
                  </a:lnTo>
                  <a:lnTo>
                    <a:pt x="98" y="373603"/>
                  </a:lnTo>
                  <a:lnTo>
                    <a:pt x="112" y="426975"/>
                  </a:lnTo>
                  <a:lnTo>
                    <a:pt x="126" y="480347"/>
                  </a:lnTo>
                  <a:lnTo>
                    <a:pt x="140" y="533719"/>
                  </a:lnTo>
                  <a:lnTo>
                    <a:pt x="154" y="587091"/>
                  </a:lnTo>
                  <a:lnTo>
                    <a:pt x="168" y="640463"/>
                  </a:lnTo>
                  <a:lnTo>
                    <a:pt x="182" y="693835"/>
                  </a:lnTo>
                  <a:lnTo>
                    <a:pt x="196" y="747207"/>
                  </a:lnTo>
                  <a:lnTo>
                    <a:pt x="210" y="800579"/>
                  </a:lnTo>
                  <a:lnTo>
                    <a:pt x="224" y="853951"/>
                  </a:lnTo>
                  <a:lnTo>
                    <a:pt x="238" y="907323"/>
                  </a:lnTo>
                  <a:lnTo>
                    <a:pt x="252" y="960695"/>
                  </a:lnTo>
                  <a:lnTo>
                    <a:pt x="266" y="1014067"/>
                  </a:lnTo>
                  <a:lnTo>
                    <a:pt x="280" y="1067439"/>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1918602"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7.6m</a:t>
              </a:r>
            </a:p>
          </p:txBody>
        </p:sp>
        <p:sp>
          <p:nvSpPr>
            <p:cNvPr id="29" name="tx29"/>
            <p:cNvSpPr/>
            <p:nvPr/>
          </p:nvSpPr>
          <p:spPr>
            <a:xfrm>
              <a:off x="4129058" y="2514191"/>
              <a:ext cx="289638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non vaccinés (% du total non vacciné)</a:t>
              </a:r>
            </a:p>
          </p:txBody>
        </p:sp>
        <p:sp>
          <p:nvSpPr>
            <p:cNvPr id="30" name="rc30"/>
            <p:cNvSpPr/>
            <p:nvPr/>
          </p:nvSpPr>
          <p:spPr>
            <a:xfrm>
              <a:off x="4138058"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138058"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138058"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138058"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138058"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138058"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138058"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138058"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138058"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138058"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138058"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138058"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81402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81402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81402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81402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81402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81402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81402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81402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81402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81402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81402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81402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4418103"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3.2 million (42.2%) </a:t>
              </a:r>
            </a:p>
          </p:txBody>
        </p:sp>
        <p:sp>
          <p:nvSpPr>
            <p:cNvPr id="55" name="tx55"/>
            <p:cNvSpPr/>
            <p:nvPr/>
          </p:nvSpPr>
          <p:spPr>
            <a:xfrm>
              <a:off x="4418103" y="2993885"/>
              <a:ext cx="12980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RDC: 2 million (26.1%) </a:t>
              </a:r>
            </a:p>
          </p:txBody>
        </p:sp>
        <p:sp>
          <p:nvSpPr>
            <p:cNvPr id="56" name="tx56"/>
            <p:cNvSpPr/>
            <p:nvPr/>
          </p:nvSpPr>
          <p:spPr>
            <a:xfrm>
              <a:off x="4418103"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410,000 (5.4%) </a:t>
              </a:r>
            </a:p>
          </p:txBody>
        </p:sp>
        <p:sp>
          <p:nvSpPr>
            <p:cNvPr id="57" name="tx57"/>
            <p:cNvSpPr/>
            <p:nvPr/>
          </p:nvSpPr>
          <p:spPr>
            <a:xfrm>
              <a:off x="4418103" y="3432797"/>
              <a:ext cx="10994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Mali: 301,000 (4%) </a:t>
              </a:r>
            </a:p>
          </p:txBody>
        </p:sp>
        <p:sp>
          <p:nvSpPr>
            <p:cNvPr id="58" name="tx58"/>
            <p:cNvSpPr/>
            <p:nvPr/>
          </p:nvSpPr>
          <p:spPr>
            <a:xfrm>
              <a:off x="4418103" y="3652253"/>
              <a:ext cx="12983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Tchad: 276,000 (3.7%) </a:t>
              </a:r>
            </a:p>
          </p:txBody>
        </p:sp>
        <p:sp>
          <p:nvSpPr>
            <p:cNvPr id="59" name="tx59"/>
            <p:cNvSpPr/>
            <p:nvPr/>
          </p:nvSpPr>
          <p:spPr>
            <a:xfrm>
              <a:off x="4418103" y="3871709"/>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Bénin: 239,000 (3.2%) </a:t>
              </a:r>
            </a:p>
          </p:txBody>
        </p:sp>
        <p:sp>
          <p:nvSpPr>
            <p:cNvPr id="60" name="tx60"/>
            <p:cNvSpPr/>
            <p:nvPr/>
          </p:nvSpPr>
          <p:spPr>
            <a:xfrm>
              <a:off x="4418103" y="4091165"/>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Cameroun: 236,000 (3.1%) </a:t>
              </a:r>
            </a:p>
          </p:txBody>
        </p:sp>
        <p:sp>
          <p:nvSpPr>
            <p:cNvPr id="61" name="tx61"/>
            <p:cNvSpPr/>
            <p:nvPr/>
          </p:nvSpPr>
          <p:spPr>
            <a:xfrm>
              <a:off x="4418103" y="4310621"/>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Niger: 195,000 (2.6%) </a:t>
              </a:r>
            </a:p>
          </p:txBody>
        </p:sp>
        <p:sp>
          <p:nvSpPr>
            <p:cNvPr id="62" name="tx62"/>
            <p:cNvSpPr/>
            <p:nvPr/>
          </p:nvSpPr>
          <p:spPr>
            <a:xfrm>
              <a:off x="4418103" y="4530077"/>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Guinée: 179,000 (2.4%) </a:t>
              </a:r>
            </a:p>
          </p:txBody>
        </p:sp>
        <p:sp>
          <p:nvSpPr>
            <p:cNvPr id="63" name="tx63"/>
            <p:cNvSpPr/>
            <p:nvPr/>
          </p:nvSpPr>
          <p:spPr>
            <a:xfrm>
              <a:off x="4418103" y="4749533"/>
              <a:ext cx="23173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République centrafricaine: 133,000 (1.8%) </a:t>
              </a:r>
            </a:p>
          </p:txBody>
        </p:sp>
        <p:sp>
          <p:nvSpPr>
            <p:cNvPr id="64" name="tx64"/>
            <p:cNvSpPr/>
            <p:nvPr/>
          </p:nvSpPr>
          <p:spPr>
            <a:xfrm>
              <a:off x="4418103" y="4968989"/>
              <a:ext cx="164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85,000 (1.1%) </a:t>
              </a:r>
            </a:p>
          </p:txBody>
        </p:sp>
        <p:sp>
          <p:nvSpPr>
            <p:cNvPr id="65" name="tx65"/>
            <p:cNvSpPr/>
            <p:nvPr/>
          </p:nvSpPr>
          <p:spPr>
            <a:xfrm>
              <a:off x="4418103" y="5188445"/>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Ghana: 61,000 (&lt;1%) </a:t>
              </a:r>
            </a:p>
          </p:txBody>
        </p:sp>
        <p:sp>
          <p:nvSpPr>
            <p:cNvPr id="66" name="tx66"/>
            <p:cNvSpPr/>
            <p:nvPr/>
          </p:nvSpPr>
          <p:spPr>
            <a:xfrm>
              <a:off x="7094066" y="2774429"/>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Togo: 54,000 (&lt;1%) </a:t>
              </a:r>
            </a:p>
          </p:txBody>
        </p:sp>
        <p:sp>
          <p:nvSpPr>
            <p:cNvPr id="67" name="tx67"/>
            <p:cNvSpPr/>
            <p:nvPr/>
          </p:nvSpPr>
          <p:spPr>
            <a:xfrm>
              <a:off x="7094066" y="299388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Sénégal: 43,000 (&lt;1%) </a:t>
              </a:r>
            </a:p>
          </p:txBody>
        </p:sp>
        <p:sp>
          <p:nvSpPr>
            <p:cNvPr id="68" name="tx68"/>
            <p:cNvSpPr/>
            <p:nvPr/>
          </p:nvSpPr>
          <p:spPr>
            <a:xfrm>
              <a:off x="7094066"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Libéria: 30,000 (&lt;1%) </a:t>
              </a:r>
            </a:p>
          </p:txBody>
        </p:sp>
        <p:sp>
          <p:nvSpPr>
            <p:cNvPr id="69" name="tx69"/>
            <p:cNvSpPr/>
            <p:nvPr/>
          </p:nvSpPr>
          <p:spPr>
            <a:xfrm>
              <a:off x="7094066" y="343279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Gabon: 30,000 (&lt;1%) </a:t>
              </a:r>
            </a:p>
          </p:txBody>
        </p:sp>
        <p:sp>
          <p:nvSpPr>
            <p:cNvPr id="70" name="tx70"/>
            <p:cNvSpPr/>
            <p:nvPr/>
          </p:nvSpPr>
          <p:spPr>
            <a:xfrm>
              <a:off x="7094066" y="365225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Congo: 29,000 (&lt;1%) </a:t>
              </a:r>
            </a:p>
          </p:txBody>
        </p:sp>
        <p:sp>
          <p:nvSpPr>
            <p:cNvPr id="71" name="tx71"/>
            <p:cNvSpPr/>
            <p:nvPr/>
          </p:nvSpPr>
          <p:spPr>
            <a:xfrm>
              <a:off x="7094066" y="3871709"/>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Sierra Leone: 25,000 (&lt;1%) </a:t>
              </a:r>
            </a:p>
          </p:txBody>
        </p:sp>
        <p:sp>
          <p:nvSpPr>
            <p:cNvPr id="72" name="tx72"/>
            <p:cNvSpPr/>
            <p:nvPr/>
          </p:nvSpPr>
          <p:spPr>
            <a:xfrm>
              <a:off x="7094066" y="4091165"/>
              <a:ext cx="1904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Guinée équatoriale: 21,000 (&lt;1%) </a:t>
              </a:r>
            </a:p>
          </p:txBody>
        </p:sp>
        <p:sp>
          <p:nvSpPr>
            <p:cNvPr id="73" name="tx73"/>
            <p:cNvSpPr/>
            <p:nvPr/>
          </p:nvSpPr>
          <p:spPr>
            <a:xfrm>
              <a:off x="7094066" y="4310621"/>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Guinée-Bissau: 20,000 (&lt;1%) </a:t>
              </a:r>
            </a:p>
          </p:txBody>
        </p:sp>
        <p:sp>
          <p:nvSpPr>
            <p:cNvPr id="74" name="tx74"/>
            <p:cNvSpPr/>
            <p:nvPr/>
          </p:nvSpPr>
          <p:spPr>
            <a:xfrm>
              <a:off x="7094066" y="4530077"/>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Gambie: 18,000 (&lt;1%) </a:t>
              </a:r>
            </a:p>
          </p:txBody>
        </p:sp>
        <p:sp>
          <p:nvSpPr>
            <p:cNvPr id="75" name="tx75"/>
            <p:cNvSpPr/>
            <p:nvPr/>
          </p:nvSpPr>
          <p:spPr>
            <a:xfrm>
              <a:off x="7094066" y="4749533"/>
              <a:ext cx="148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Mauritanie: 12,000 (&lt;1%) </a:t>
              </a:r>
            </a:p>
          </p:txBody>
        </p:sp>
        <p:sp>
          <p:nvSpPr>
            <p:cNvPr id="76" name="tx76"/>
            <p:cNvSpPr/>
            <p:nvPr/>
          </p:nvSpPr>
          <p:spPr>
            <a:xfrm>
              <a:off x="7094066" y="4968989"/>
              <a:ext cx="204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Tomé-et-Principe: &lt;1,000 (&lt;1%) </a:t>
              </a:r>
            </a:p>
          </p:txBody>
        </p:sp>
        <p:sp>
          <p:nvSpPr>
            <p:cNvPr id="77" name="tx77"/>
            <p:cNvSpPr/>
            <p:nvPr/>
          </p:nvSpPr>
          <p:spPr>
            <a:xfrm>
              <a:off x="7094066"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862851"/>
              <a:ext cx="34756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 du total non </a:t>
              </a:r>
              <a:r>
                <a:rPr sz="1320" dirty="0" err="1">
                  <a:solidFill>
                    <a:srgbClr val="000000">
                      <a:alpha val="100000"/>
                    </a:srgbClr>
                  </a:solidFill>
                  <a:latin typeface="Arial"/>
                  <a:cs typeface="Arial"/>
                </a:rPr>
                <a:t>vacciné</a:t>
              </a:r>
              <a:r>
                <a:rPr sz="1320" dirty="0">
                  <a:solidFill>
                    <a:srgbClr val="000000">
                      <a:alpha val="100000"/>
                    </a:srgbClr>
                  </a:solidFill>
                  <a:latin typeface="Arial"/>
                  <a:cs typeface="Arial"/>
                </a:rPr>
                <a:t>)</a:t>
              </a:r>
            </a:p>
          </p:txBody>
        </p:sp>
        <p:sp>
          <p:nvSpPr>
            <p:cNvPr id="79" name="tx79"/>
            <p:cNvSpPr/>
            <p:nvPr/>
          </p:nvSpPr>
          <p:spPr>
            <a:xfrm>
              <a:off x="-241499" y="589054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000244" y="6003602"/>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81" name="tx81"/>
            <p:cNvSpPr/>
            <p:nvPr/>
          </p:nvSpPr>
          <p:spPr>
            <a:xfrm>
              <a:off x="-166737" y="6125612"/>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deux pays représentaient plus de la moitié (68,3 %) de l'ensemble des enfants non protégés contre la rougeole dans WCAR.
Le Nigeria comptait le plus grand nombre d’enfants n’ayant pas reçu la première dose de vaccin contre la rougeole (VAR1) (n = 3,2 millions), soit environ 42,2 % de l’ensemble des enfants non protégés contre la rougeole dans l’étude « WCAR » (n = 7,6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deux pays représentaient plus de la moitié de l'ensemble des enfants non protégés contre la rougeole, selon WCAR, le Nigeria représentant la part la plus importante.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891684"/>
              <a:ext cx="3494417" cy="901870"/>
            </a:xfrm>
            <a:custGeom>
              <a:avLst/>
              <a:gdLst/>
              <a:ahLst/>
              <a:cxnLst/>
              <a:rect l="0" t="0" r="0" b="0"/>
              <a:pathLst>
                <a:path w="3494417" h="901870">
                  <a:moveTo>
                    <a:pt x="0" y="0"/>
                  </a:moveTo>
                  <a:lnTo>
                    <a:pt x="139776" y="100207"/>
                  </a:lnTo>
                  <a:lnTo>
                    <a:pt x="279553" y="0"/>
                  </a:lnTo>
                  <a:lnTo>
                    <a:pt x="419330" y="200415"/>
                  </a:lnTo>
                  <a:lnTo>
                    <a:pt x="559106" y="300623"/>
                  </a:lnTo>
                  <a:lnTo>
                    <a:pt x="698883" y="200415"/>
                  </a:lnTo>
                  <a:lnTo>
                    <a:pt x="838660" y="300623"/>
                  </a:lnTo>
                  <a:lnTo>
                    <a:pt x="978436" y="300623"/>
                  </a:lnTo>
                  <a:lnTo>
                    <a:pt x="1118213" y="501039"/>
                  </a:lnTo>
                  <a:lnTo>
                    <a:pt x="1257990" y="601247"/>
                  </a:lnTo>
                  <a:lnTo>
                    <a:pt x="1397767" y="701454"/>
                  </a:lnTo>
                  <a:lnTo>
                    <a:pt x="1537543" y="701454"/>
                  </a:lnTo>
                  <a:lnTo>
                    <a:pt x="1677320" y="701454"/>
                  </a:lnTo>
                  <a:lnTo>
                    <a:pt x="1817097" y="701454"/>
                  </a:lnTo>
                  <a:lnTo>
                    <a:pt x="1956873" y="801662"/>
                  </a:lnTo>
                  <a:lnTo>
                    <a:pt x="2096650" y="801662"/>
                  </a:lnTo>
                  <a:lnTo>
                    <a:pt x="2236427" y="801662"/>
                  </a:lnTo>
                  <a:lnTo>
                    <a:pt x="2376203" y="801662"/>
                  </a:lnTo>
                  <a:lnTo>
                    <a:pt x="2515980" y="901870"/>
                  </a:lnTo>
                  <a:lnTo>
                    <a:pt x="2655757" y="901870"/>
                  </a:lnTo>
                  <a:lnTo>
                    <a:pt x="2795534" y="801662"/>
                  </a:lnTo>
                  <a:lnTo>
                    <a:pt x="2935310" y="701454"/>
                  </a:lnTo>
                  <a:lnTo>
                    <a:pt x="3075087" y="701454"/>
                  </a:lnTo>
                  <a:lnTo>
                    <a:pt x="3214864" y="701454"/>
                  </a:lnTo>
                  <a:lnTo>
                    <a:pt x="3354640" y="801662"/>
                  </a:lnTo>
                  <a:lnTo>
                    <a:pt x="3494417" y="801662"/>
                  </a:lnTo>
                </a:path>
              </a:pathLst>
            </a:custGeom>
            <a:ln w="27101" cap="flat">
              <a:solidFill>
                <a:srgbClr val="00377D">
                  <a:alpha val="50196"/>
                </a:srgbClr>
              </a:solidFill>
              <a:prstDash val="solid"/>
              <a:round/>
            </a:ln>
          </p:spPr>
          <p:txBody>
            <a:bodyPr/>
            <a:lstStyle/>
            <a:p>
              <a:endParaRPr/>
            </a:p>
          </p:txBody>
        </p:sp>
        <p:sp>
          <p:nvSpPr>
            <p:cNvPr id="20" name="pl20"/>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27101" cap="flat">
              <a:solidFill>
                <a:srgbClr val="F26A21">
                  <a:alpha val="50196"/>
                </a:srgbClr>
              </a:solidFill>
              <a:prstDash val="solid"/>
              <a:round/>
            </a:ln>
          </p:spPr>
          <p:txBody>
            <a:bodyPr/>
            <a:lstStyle/>
            <a:p>
              <a:endParaRPr/>
            </a:p>
          </p:txBody>
        </p:sp>
        <p:sp>
          <p:nvSpPr>
            <p:cNvPr id="21" name="pl21"/>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40651" cap="flat">
              <a:solidFill>
                <a:srgbClr val="F26A21">
                  <a:alpha val="100000"/>
                </a:srgbClr>
              </a:solidFill>
              <a:prstDash val="solid"/>
              <a:round/>
            </a:ln>
          </p:spPr>
          <p:txBody>
            <a:bodyPr/>
            <a:lstStyle/>
            <a:p>
              <a:endParaRPr/>
            </a:p>
          </p:txBody>
        </p:sp>
        <p:sp>
          <p:nvSpPr>
            <p:cNvPr id="23" name="pl23"/>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1669315"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2368199"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3067083" y="3631144"/>
              <a:ext cx="0" cy="260540"/>
            </a:xfrm>
            <a:custGeom>
              <a:avLst/>
              <a:gdLst/>
              <a:ahLst/>
              <a:cxnLst/>
              <a:rect l="0" t="0" r="0" b="0"/>
              <a:pathLst>
                <a:path h="260540">
                  <a:moveTo>
                    <a:pt x="0" y="0"/>
                  </a:moveTo>
                  <a:lnTo>
                    <a:pt x="0" y="260540"/>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626189"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4325073"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464850"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30" name="pg30"/>
            <p:cNvSpPr/>
            <p:nvPr/>
          </p:nvSpPr>
          <p:spPr>
            <a:xfrm>
              <a:off x="883808" y="209567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 name="tx31"/>
            <p:cNvSpPr/>
            <p:nvPr/>
          </p:nvSpPr>
          <p:spPr>
            <a:xfrm>
              <a:off x="914162" y="212449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28</a:t>
              </a:r>
            </a:p>
          </p:txBody>
        </p:sp>
        <p:sp>
          <p:nvSpPr>
            <p:cNvPr id="32" name="pg32"/>
            <p:cNvSpPr/>
            <p:nvPr/>
          </p:nvSpPr>
          <p:spPr>
            <a:xfrm>
              <a:off x="1582692" y="3298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1613045" y="3326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2281575" y="389941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2311929" y="392823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980459" y="359879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3010812" y="3627566"/>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3539566" y="389941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3569919" y="392823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4238449" y="36990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4268802" y="37290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2" name="pg42"/>
            <p:cNvSpPr/>
            <p:nvPr/>
          </p:nvSpPr>
          <p:spPr>
            <a:xfrm>
              <a:off x="4378226" y="36990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4408579" y="37290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4" name="tx44"/>
            <p:cNvSpPr/>
            <p:nvPr/>
          </p:nvSpPr>
          <p:spPr>
            <a:xfrm>
              <a:off x="4584424" y="4647772"/>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5" name="tx45"/>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77692" y="414019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7" name="tx47"/>
            <p:cNvSpPr/>
            <p:nvPr/>
          </p:nvSpPr>
          <p:spPr>
            <a:xfrm>
              <a:off x="577692"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77692" y="2135968"/>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9" name="tx49"/>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0" name="tx50"/>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1" name="tx51"/>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2" name="tx52"/>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3" name="tx53"/>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4" name="tx54"/>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5" name="tx55"/>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6" name="tx56"/>
            <p:cNvSpPr/>
            <p:nvPr/>
          </p:nvSpPr>
          <p:spPr>
            <a:xfrm rot="-5400000">
              <a:off x="-178896"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57" name="pl57"/>
            <p:cNvSpPr/>
            <p:nvPr/>
          </p:nvSpPr>
          <p:spPr>
            <a:xfrm>
              <a:off x="2000433"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8" name="pl58"/>
            <p:cNvSpPr/>
            <p:nvPr/>
          </p:nvSpPr>
          <p:spPr>
            <a:xfrm>
              <a:off x="2762887"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59" name="pl59"/>
            <p:cNvSpPr/>
            <p:nvPr/>
          </p:nvSpPr>
          <p:spPr>
            <a:xfrm>
              <a:off x="2762887" y="6172543"/>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60" name="tx60"/>
            <p:cNvSpPr/>
            <p:nvPr/>
          </p:nvSpPr>
          <p:spPr>
            <a:xfrm>
              <a:off x="226753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029986"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957464"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63" name="tx63"/>
            <p:cNvSpPr/>
            <p:nvPr/>
          </p:nvSpPr>
          <p:spPr>
            <a:xfrm>
              <a:off x="1993629" y="1793154"/>
              <a:ext cx="144802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le DTC3 (%)</a:t>
              </a:r>
            </a:p>
          </p:txBody>
        </p:sp>
        <p:sp>
          <p:nvSpPr>
            <p:cNvPr id="64" name="pl64"/>
            <p:cNvSpPr/>
            <p:nvPr/>
          </p:nvSpPr>
          <p:spPr>
            <a:xfrm>
              <a:off x="5160962"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160962"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160962"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335683" y="3791476"/>
              <a:ext cx="3494417" cy="901870"/>
            </a:xfrm>
            <a:custGeom>
              <a:avLst/>
              <a:gdLst/>
              <a:ahLst/>
              <a:cxnLst/>
              <a:rect l="0" t="0" r="0" b="0"/>
              <a:pathLst>
                <a:path w="3494417" h="901870">
                  <a:moveTo>
                    <a:pt x="0" y="0"/>
                  </a:moveTo>
                  <a:lnTo>
                    <a:pt x="139776" y="100207"/>
                  </a:lnTo>
                  <a:lnTo>
                    <a:pt x="279553" y="100207"/>
                  </a:lnTo>
                  <a:lnTo>
                    <a:pt x="419330" y="200415"/>
                  </a:lnTo>
                  <a:lnTo>
                    <a:pt x="559106" y="300623"/>
                  </a:lnTo>
                  <a:lnTo>
                    <a:pt x="698883" y="300623"/>
                  </a:lnTo>
                  <a:lnTo>
                    <a:pt x="838660" y="400831"/>
                  </a:lnTo>
                  <a:lnTo>
                    <a:pt x="978436" y="501039"/>
                  </a:lnTo>
                  <a:lnTo>
                    <a:pt x="1118213" y="601247"/>
                  </a:lnTo>
                  <a:lnTo>
                    <a:pt x="1257990" y="701454"/>
                  </a:lnTo>
                  <a:lnTo>
                    <a:pt x="1397767" y="801662"/>
                  </a:lnTo>
                  <a:lnTo>
                    <a:pt x="1537543" y="801662"/>
                  </a:lnTo>
                  <a:lnTo>
                    <a:pt x="1677320" y="801662"/>
                  </a:lnTo>
                  <a:lnTo>
                    <a:pt x="1817097" y="801662"/>
                  </a:lnTo>
                  <a:lnTo>
                    <a:pt x="1956873" y="801662"/>
                  </a:lnTo>
                  <a:lnTo>
                    <a:pt x="2096650" y="901870"/>
                  </a:lnTo>
                  <a:lnTo>
                    <a:pt x="2236427" y="801662"/>
                  </a:lnTo>
                  <a:lnTo>
                    <a:pt x="2376203" y="801662"/>
                  </a:lnTo>
                  <a:lnTo>
                    <a:pt x="2515980" y="901870"/>
                  </a:lnTo>
                  <a:lnTo>
                    <a:pt x="2655757" y="901870"/>
                  </a:lnTo>
                  <a:lnTo>
                    <a:pt x="2795534" y="901870"/>
                  </a:lnTo>
                  <a:lnTo>
                    <a:pt x="2935310" y="801662"/>
                  </a:lnTo>
                  <a:lnTo>
                    <a:pt x="3075087" y="701454"/>
                  </a:lnTo>
                  <a:lnTo>
                    <a:pt x="3214864" y="701454"/>
                  </a:lnTo>
                  <a:lnTo>
                    <a:pt x="3354640" y="801662"/>
                  </a:lnTo>
                  <a:lnTo>
                    <a:pt x="3494417" y="801662"/>
                  </a:lnTo>
                </a:path>
              </a:pathLst>
            </a:custGeom>
            <a:ln w="27101" cap="flat">
              <a:solidFill>
                <a:srgbClr val="00377D">
                  <a:alpha val="50196"/>
                </a:srgbClr>
              </a:solidFill>
              <a:prstDash val="solid"/>
              <a:round/>
            </a:ln>
          </p:spPr>
          <p:txBody>
            <a:bodyPr/>
            <a:lstStyle/>
            <a:p>
              <a:endParaRPr/>
            </a:p>
          </p:txBody>
        </p:sp>
        <p:sp>
          <p:nvSpPr>
            <p:cNvPr id="79" name="pl79"/>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27101" cap="flat">
              <a:solidFill>
                <a:srgbClr val="F26A21">
                  <a:alpha val="50196"/>
                </a:srgbClr>
              </a:solidFill>
              <a:prstDash val="solid"/>
              <a:round/>
            </a:ln>
          </p:spPr>
          <p:txBody>
            <a:bodyPr/>
            <a:lstStyle/>
            <a:p>
              <a:endParaRPr/>
            </a:p>
          </p:txBody>
        </p:sp>
        <p:sp>
          <p:nvSpPr>
            <p:cNvPr id="80" name="pl80"/>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40651" cap="flat">
              <a:solidFill>
                <a:srgbClr val="F26A21">
                  <a:alpha val="100000"/>
                </a:srgbClr>
              </a:solidFill>
              <a:prstDash val="solid"/>
              <a:round/>
            </a:ln>
          </p:spPr>
          <p:txBody>
            <a:bodyPr/>
            <a:lstStyle/>
            <a:p>
              <a:endParaRPr/>
            </a:p>
          </p:txBody>
        </p:sp>
        <p:sp>
          <p:nvSpPr>
            <p:cNvPr id="82" name="pl82"/>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3" name="pl83"/>
            <p:cNvSpPr/>
            <p:nvPr/>
          </p:nvSpPr>
          <p:spPr>
            <a:xfrm>
              <a:off x="6034566" y="3390645"/>
              <a:ext cx="0" cy="300623"/>
            </a:xfrm>
            <a:custGeom>
              <a:avLst/>
              <a:gdLst/>
              <a:ahLst/>
              <a:cxnLst/>
              <a:rect l="0" t="0" r="0" b="0"/>
              <a:pathLst>
                <a:path h="300623">
                  <a:moveTo>
                    <a:pt x="0" y="0"/>
                  </a:moveTo>
                  <a:lnTo>
                    <a:pt x="0" y="300623"/>
                  </a:lnTo>
                </a:path>
              </a:pathLst>
            </a:custGeom>
            <a:ln w="13550" cap="flat">
              <a:solidFill>
                <a:srgbClr val="000000">
                  <a:alpha val="100000"/>
                </a:srgbClr>
              </a:solidFill>
              <a:prstDash val="dot"/>
              <a:round/>
            </a:ln>
          </p:spPr>
          <p:txBody>
            <a:bodyPr/>
            <a:lstStyle/>
            <a:p>
              <a:endParaRPr/>
            </a:p>
          </p:txBody>
        </p:sp>
        <p:sp>
          <p:nvSpPr>
            <p:cNvPr id="84" name="pl84"/>
            <p:cNvSpPr/>
            <p:nvPr/>
          </p:nvSpPr>
          <p:spPr>
            <a:xfrm>
              <a:off x="6733450" y="3871642"/>
              <a:ext cx="0" cy="220457"/>
            </a:xfrm>
            <a:custGeom>
              <a:avLst/>
              <a:gdLst/>
              <a:ahLst/>
              <a:cxnLst/>
              <a:rect l="0" t="0" r="0" b="0"/>
              <a:pathLst>
                <a:path h="220457">
                  <a:moveTo>
                    <a:pt x="0" y="0"/>
                  </a:moveTo>
                  <a:lnTo>
                    <a:pt x="0" y="220457"/>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7432333"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7991440" y="3029897"/>
              <a:ext cx="0" cy="360748"/>
            </a:xfrm>
            <a:custGeom>
              <a:avLst/>
              <a:gdLst/>
              <a:ahLst/>
              <a:cxnLst/>
              <a:rect l="0" t="0" r="0" b="0"/>
              <a:pathLst>
                <a:path h="360748">
                  <a:moveTo>
                    <a:pt x="0" y="0"/>
                  </a:moveTo>
                  <a:lnTo>
                    <a:pt x="0" y="360748"/>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8690324" y="2789398"/>
              <a:ext cx="0" cy="400831"/>
            </a:xfrm>
            <a:custGeom>
              <a:avLst/>
              <a:gdLst/>
              <a:ahLst/>
              <a:cxnLst/>
              <a:rect l="0" t="0" r="0" b="0"/>
              <a:pathLst>
                <a:path h="400831">
                  <a:moveTo>
                    <a:pt x="0" y="0"/>
                  </a:moveTo>
                  <a:lnTo>
                    <a:pt x="0" y="400831"/>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8830101" y="2669148"/>
              <a:ext cx="0" cy="420872"/>
            </a:xfrm>
            <a:custGeom>
              <a:avLst/>
              <a:gdLst/>
              <a:ahLst/>
              <a:cxnLst/>
              <a:rect l="0" t="0" r="0" b="0"/>
              <a:pathLst>
                <a:path h="420872">
                  <a:moveTo>
                    <a:pt x="0" y="0"/>
                  </a:moveTo>
                  <a:lnTo>
                    <a:pt x="0" y="420872"/>
                  </a:lnTo>
                </a:path>
              </a:pathLst>
            </a:custGeom>
            <a:ln w="13550" cap="flat">
              <a:solidFill>
                <a:srgbClr val="000000">
                  <a:alpha val="100000"/>
                </a:srgbClr>
              </a:solidFill>
              <a:prstDash val="dot"/>
              <a:round/>
            </a:ln>
          </p:spPr>
          <p:txBody>
            <a:bodyPr/>
            <a:lstStyle/>
            <a:p>
              <a:endParaRPr/>
            </a:p>
          </p:txBody>
        </p:sp>
        <p:sp>
          <p:nvSpPr>
            <p:cNvPr id="89" name="pg89"/>
            <p:cNvSpPr/>
            <p:nvPr/>
          </p:nvSpPr>
          <p:spPr>
            <a:xfrm>
              <a:off x="5249059" y="219588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5279413" y="2225941"/>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91" name="pg91"/>
            <p:cNvSpPr/>
            <p:nvPr/>
          </p:nvSpPr>
          <p:spPr>
            <a:xfrm>
              <a:off x="5947943" y="339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5978296" y="342720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93" name="pg93"/>
            <p:cNvSpPr/>
            <p:nvPr/>
          </p:nvSpPr>
          <p:spPr>
            <a:xfrm>
              <a:off x="6646826" y="379920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6677180" y="382926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95" name="pg95"/>
            <p:cNvSpPr/>
            <p:nvPr/>
          </p:nvSpPr>
          <p:spPr>
            <a:xfrm>
              <a:off x="7345710" y="3298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7376063" y="3326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97" name="pg97"/>
            <p:cNvSpPr/>
            <p:nvPr/>
          </p:nvSpPr>
          <p:spPr>
            <a:xfrm>
              <a:off x="7904817" y="309775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7935170" y="3126576"/>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99" name="pg99"/>
            <p:cNvSpPr/>
            <p:nvPr/>
          </p:nvSpPr>
          <p:spPr>
            <a:xfrm>
              <a:off x="8603700" y="289733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8634053" y="292616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1" name="pg101"/>
            <p:cNvSpPr/>
            <p:nvPr/>
          </p:nvSpPr>
          <p:spPr>
            <a:xfrm>
              <a:off x="8743477" y="279713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8773830" y="282718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103" name="tx103"/>
            <p:cNvSpPr/>
            <p:nvPr/>
          </p:nvSpPr>
          <p:spPr>
            <a:xfrm>
              <a:off x="8949675" y="454595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04" name="tx104"/>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4942943" y="414019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4942943"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4942943" y="2135968"/>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09" name="tx109"/>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0" name="tx110"/>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1" name="tx111"/>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186354"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6" name="pl116"/>
            <p:cNvSpPr/>
            <p:nvPr/>
          </p:nvSpPr>
          <p:spPr>
            <a:xfrm>
              <a:off x="6365684"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17" name="pl117"/>
            <p:cNvSpPr/>
            <p:nvPr/>
          </p:nvSpPr>
          <p:spPr>
            <a:xfrm>
              <a:off x="7128138"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118" name="pl118"/>
            <p:cNvSpPr/>
            <p:nvPr/>
          </p:nvSpPr>
          <p:spPr>
            <a:xfrm>
              <a:off x="7128138" y="6172543"/>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19" name="tx119"/>
            <p:cNvSpPr/>
            <p:nvPr/>
          </p:nvSpPr>
          <p:spPr>
            <a:xfrm>
              <a:off x="663278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395237"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6322715"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122" name="tx122"/>
            <p:cNvSpPr/>
            <p:nvPr/>
          </p:nvSpPr>
          <p:spPr>
            <a:xfrm>
              <a:off x="6430838" y="1793154"/>
              <a:ext cx="130410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et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a:t>
              </a:r>
            </a:p>
          </p:txBody>
        </p:sp>
        <p:sp>
          <p:nvSpPr>
            <p:cNvPr id="123" name="tx123"/>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5305118" y="6517265"/>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sp>
          <p:nvSpPr>
            <p:cNvPr id="125" name="tx125"/>
            <p:cNvSpPr/>
            <p:nvPr/>
          </p:nvSpPr>
          <p:spPr>
            <a:xfrm>
              <a:off x="2975788" y="1342252"/>
              <a:ext cx="34667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WCAR, 2000-2025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Les taux d'abandon indiquent le pourcentage d'enfants qui ont reçu le vaccin DTC1, mais pas le vaccin DTC3/MCV1. De faibles taux d'abandon indiquent un taux élevé de rétention des enfants dans les programmes de vaccination.
Ce graphique présente l'évolution des taux d'abandon entre la DTC1 et la DTC3, ainsi qu'entre la DTC1 et la VAR1.
En 2025, 12 % des enfants ayant reçu la DTC1 n’ont pas reçu la DTC3 (à gauche), et 21 % des enfants ayant reçu la DTC1 n’ont pas reçu la VAR1 (à droite).
Les taux élevés d’abandon de la DTC traduisent une capacité insuffisante à administrer une série complète de vaccins dès le plus jeune âge. Les taux élevés d’abandon de la combinaison DTC-VAR traduisent une faible fidélisation aux programmes de vaccination et une capacité insuffisante à administrer une série complète de vaccins pendant la petite enfance (jusqu’à un an).
En 2025, les taux d'abandon de la série DTC et de la série DTC-VAR en WCAR e étaient respectivement supérieurs aux taux d'abandon mondiaux.</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d'abandon des vaccins DTC1 et DTC3/VAR1 était élevé dans la région WCAR</a:t>
            </a:r>
          </a:p>
        </p:txBody>
      </p:sp>
      <p:grpSp>
        <p:nvGrpSpPr>
          <p:cNvPr id="128" name="Group 127"/>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768690"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768690"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25" name="pl25"/>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08400" y="1299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7" name="tx27"/>
            <p:cNvSpPr/>
            <p:nvPr/>
          </p:nvSpPr>
          <p:spPr>
            <a:xfrm>
              <a:off x="918816" y="1287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8" name="tx28"/>
            <p:cNvSpPr/>
            <p:nvPr/>
          </p:nvSpPr>
          <p:spPr>
            <a:xfrm>
              <a:off x="1129232" y="1273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9" name="tx29"/>
            <p:cNvSpPr/>
            <p:nvPr/>
          </p:nvSpPr>
          <p:spPr>
            <a:xfrm>
              <a:off x="1339648" y="1273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0" name="tx30"/>
            <p:cNvSpPr/>
            <p:nvPr/>
          </p:nvSpPr>
          <p:spPr>
            <a:xfrm>
              <a:off x="1550063" y="125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 name="tx31"/>
            <p:cNvSpPr/>
            <p:nvPr/>
          </p:nvSpPr>
          <p:spPr>
            <a:xfrm>
              <a:off x="1760479" y="125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2" name="tx32"/>
            <p:cNvSpPr/>
            <p:nvPr/>
          </p:nvSpPr>
          <p:spPr>
            <a:xfrm>
              <a:off x="1970895" y="12319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 name="tx33"/>
            <p:cNvSpPr/>
            <p:nvPr/>
          </p:nvSpPr>
          <p:spPr>
            <a:xfrm>
              <a:off x="2181311" y="12183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 name="rc34"/>
            <p:cNvSpPr/>
            <p:nvPr/>
          </p:nvSpPr>
          <p:spPr>
            <a:xfrm>
              <a:off x="695044" y="1918357"/>
              <a:ext cx="1620202" cy="758825"/>
            </a:xfrm>
            <a:prstGeom prst="rect">
              <a:avLst/>
            </a:prstGeom>
            <a:solidFill>
              <a:srgbClr val="EBEBEB">
                <a:alpha val="100000"/>
              </a:srgbClr>
            </a:solidFill>
          </p:spPr>
          <p:txBody>
            <a:bodyPr/>
            <a:lstStyle/>
            <a:p>
              <a:endParaRPr/>
            </a:p>
          </p:txBody>
        </p:sp>
        <p:sp>
          <p:nvSpPr>
            <p:cNvPr id="35" name="pl35"/>
            <p:cNvSpPr/>
            <p:nvPr/>
          </p:nvSpPr>
          <p:spPr>
            <a:xfrm>
              <a:off x="695044"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695044"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768690"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768690"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54" name="pl54"/>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08400"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6" name="tx56"/>
            <p:cNvSpPr/>
            <p:nvPr/>
          </p:nvSpPr>
          <p:spPr>
            <a:xfrm>
              <a:off x="918816"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7" name="tx57"/>
            <p:cNvSpPr/>
            <p:nvPr/>
          </p:nvSpPr>
          <p:spPr>
            <a:xfrm>
              <a:off x="1129232"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8" name="tx58"/>
            <p:cNvSpPr/>
            <p:nvPr/>
          </p:nvSpPr>
          <p:spPr>
            <a:xfrm>
              <a:off x="1339648"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9" name="tx59"/>
            <p:cNvSpPr/>
            <p:nvPr/>
          </p:nvSpPr>
          <p:spPr>
            <a:xfrm>
              <a:off x="1550063"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 name="tx60"/>
            <p:cNvSpPr/>
            <p:nvPr/>
          </p:nvSpPr>
          <p:spPr>
            <a:xfrm>
              <a:off x="1760479"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1" name="tx61"/>
            <p:cNvSpPr/>
            <p:nvPr/>
          </p:nvSpPr>
          <p:spPr>
            <a:xfrm>
              <a:off x="1970895"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2" name="tx62"/>
            <p:cNvSpPr/>
            <p:nvPr/>
          </p:nvSpPr>
          <p:spPr>
            <a:xfrm>
              <a:off x="2181311"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3" name="rc63"/>
            <p:cNvSpPr/>
            <p:nvPr/>
          </p:nvSpPr>
          <p:spPr>
            <a:xfrm>
              <a:off x="695044" y="2961634"/>
              <a:ext cx="1620202" cy="758825"/>
            </a:xfrm>
            <a:prstGeom prst="rect">
              <a:avLst/>
            </a:prstGeom>
            <a:solidFill>
              <a:srgbClr val="EBEBEB">
                <a:alpha val="100000"/>
              </a:srgbClr>
            </a:solidFill>
          </p:spPr>
          <p:txBody>
            <a:bodyPr/>
            <a:lstStyle/>
            <a:p>
              <a:endParaRPr/>
            </a:p>
          </p:txBody>
        </p:sp>
        <p:sp>
          <p:nvSpPr>
            <p:cNvPr id="64" name="pl64"/>
            <p:cNvSpPr/>
            <p:nvPr/>
          </p:nvSpPr>
          <p:spPr>
            <a:xfrm>
              <a:off x="695044"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695044"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68690"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768690"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35231" cap="flat">
              <a:solidFill>
                <a:srgbClr val="F26A21">
                  <a:alpha val="100000"/>
                </a:srgbClr>
              </a:solidFill>
              <a:prstDash val="solid"/>
              <a:round/>
            </a:ln>
          </p:spPr>
          <p:txBody>
            <a:bodyPr/>
            <a:lstStyle/>
            <a:p>
              <a:endParaRPr/>
            </a:p>
          </p:txBody>
        </p:sp>
        <p:sp>
          <p:nvSpPr>
            <p:cNvPr id="83" name="pl83"/>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08400"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85" name="tx85"/>
            <p:cNvSpPr/>
            <p:nvPr/>
          </p:nvSpPr>
          <p:spPr>
            <a:xfrm>
              <a:off x="948961" y="34131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6" name="tx86"/>
            <p:cNvSpPr/>
            <p:nvPr/>
          </p:nvSpPr>
          <p:spPr>
            <a:xfrm>
              <a:off x="1129232" y="33454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87" name="tx87"/>
            <p:cNvSpPr/>
            <p:nvPr/>
          </p:nvSpPr>
          <p:spPr>
            <a:xfrm>
              <a:off x="1339648" y="3333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88" name="tx88"/>
            <p:cNvSpPr/>
            <p:nvPr/>
          </p:nvSpPr>
          <p:spPr>
            <a:xfrm>
              <a:off x="1580208" y="34551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1790624"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2001040"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1" name="tx91"/>
            <p:cNvSpPr/>
            <p:nvPr/>
          </p:nvSpPr>
          <p:spPr>
            <a:xfrm>
              <a:off x="2211456"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2" name="rc92"/>
            <p:cNvSpPr/>
            <p:nvPr/>
          </p:nvSpPr>
          <p:spPr>
            <a:xfrm>
              <a:off x="695044" y="4004911"/>
              <a:ext cx="1620202" cy="758825"/>
            </a:xfrm>
            <a:prstGeom prst="rect">
              <a:avLst/>
            </a:prstGeom>
            <a:solidFill>
              <a:srgbClr val="EBEBEB">
                <a:alpha val="100000"/>
              </a:srgbClr>
            </a:solidFill>
          </p:spPr>
          <p:txBody>
            <a:bodyPr/>
            <a:lstStyle/>
            <a:p>
              <a:endParaRPr/>
            </a:p>
          </p:txBody>
        </p:sp>
        <p:sp>
          <p:nvSpPr>
            <p:cNvPr id="93" name="pl93"/>
            <p:cNvSpPr/>
            <p:nvPr/>
          </p:nvSpPr>
          <p:spPr>
            <a:xfrm>
              <a:off x="695044"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695044"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695044"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95044"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68690"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768690"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35231" cap="flat">
              <a:solidFill>
                <a:srgbClr val="F26A21">
                  <a:alpha val="100000"/>
                </a:srgbClr>
              </a:solidFill>
              <a:prstDash val="solid"/>
              <a:round/>
            </a:ln>
          </p:spPr>
          <p:txBody>
            <a:bodyPr/>
            <a:lstStyle/>
            <a:p>
              <a:endParaRPr/>
            </a:p>
          </p:txBody>
        </p:sp>
        <p:sp>
          <p:nvSpPr>
            <p:cNvPr id="112" name="pl112"/>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08400"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4" name="tx114"/>
            <p:cNvSpPr/>
            <p:nvPr/>
          </p:nvSpPr>
          <p:spPr>
            <a:xfrm>
              <a:off x="918816"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5" name="tx115"/>
            <p:cNvSpPr/>
            <p:nvPr/>
          </p:nvSpPr>
          <p:spPr>
            <a:xfrm>
              <a:off x="1129232"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6" name="tx116"/>
            <p:cNvSpPr/>
            <p:nvPr/>
          </p:nvSpPr>
          <p:spPr>
            <a:xfrm>
              <a:off x="1339648"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7" name="tx117"/>
            <p:cNvSpPr/>
            <p:nvPr/>
          </p:nvSpPr>
          <p:spPr>
            <a:xfrm>
              <a:off x="1550063"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1760479" y="4429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19" name="tx119"/>
            <p:cNvSpPr/>
            <p:nvPr/>
          </p:nvSpPr>
          <p:spPr>
            <a:xfrm>
              <a:off x="2001040"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0" name="tx120"/>
            <p:cNvSpPr/>
            <p:nvPr/>
          </p:nvSpPr>
          <p:spPr>
            <a:xfrm>
              <a:off x="2211456" y="4456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1" name="rc121"/>
            <p:cNvSpPr/>
            <p:nvPr/>
          </p:nvSpPr>
          <p:spPr>
            <a:xfrm>
              <a:off x="695044" y="5048188"/>
              <a:ext cx="1620202" cy="758825"/>
            </a:xfrm>
            <a:prstGeom prst="rect">
              <a:avLst/>
            </a:prstGeom>
            <a:solidFill>
              <a:srgbClr val="EBEBEB">
                <a:alpha val="100000"/>
              </a:srgbClr>
            </a:solidFill>
          </p:spPr>
          <p:txBody>
            <a:bodyPr/>
            <a:lstStyle/>
            <a:p>
              <a:endParaRPr/>
            </a:p>
          </p:txBody>
        </p:sp>
        <p:sp>
          <p:nvSpPr>
            <p:cNvPr id="122" name="pl122"/>
            <p:cNvSpPr/>
            <p:nvPr/>
          </p:nvSpPr>
          <p:spPr>
            <a:xfrm>
              <a:off x="695044"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695044"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695044"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695044"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768690"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768690"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35231" cap="flat">
              <a:solidFill>
                <a:srgbClr val="F26A21">
                  <a:alpha val="100000"/>
                </a:srgbClr>
              </a:solidFill>
              <a:prstDash val="solid"/>
              <a:round/>
            </a:ln>
          </p:spPr>
          <p:txBody>
            <a:bodyPr/>
            <a:lstStyle/>
            <a:p>
              <a:endParaRPr/>
            </a:p>
          </p:txBody>
        </p:sp>
        <p:sp>
          <p:nvSpPr>
            <p:cNvPr id="141" name="pl141"/>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738545"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3" name="tx143"/>
            <p:cNvSpPr/>
            <p:nvPr/>
          </p:nvSpPr>
          <p:spPr>
            <a:xfrm>
              <a:off x="948961"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4" name="tx144"/>
            <p:cNvSpPr/>
            <p:nvPr/>
          </p:nvSpPr>
          <p:spPr>
            <a:xfrm>
              <a:off x="1159377"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5" name="tx145"/>
            <p:cNvSpPr/>
            <p:nvPr/>
          </p:nvSpPr>
          <p:spPr>
            <a:xfrm>
              <a:off x="1369792"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6" name="tx146"/>
            <p:cNvSpPr/>
            <p:nvPr/>
          </p:nvSpPr>
          <p:spPr>
            <a:xfrm>
              <a:off x="1580208"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7" name="tx147"/>
            <p:cNvSpPr/>
            <p:nvPr/>
          </p:nvSpPr>
          <p:spPr>
            <a:xfrm>
              <a:off x="1790624"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2001040"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49" name="tx149"/>
            <p:cNvSpPr/>
            <p:nvPr/>
          </p:nvSpPr>
          <p:spPr>
            <a:xfrm>
              <a:off x="2211456" y="556729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0" name="rc150"/>
            <p:cNvSpPr/>
            <p:nvPr/>
          </p:nvSpPr>
          <p:spPr>
            <a:xfrm>
              <a:off x="2384835" y="875080"/>
              <a:ext cx="1620202" cy="758825"/>
            </a:xfrm>
            <a:prstGeom prst="rect">
              <a:avLst/>
            </a:prstGeom>
            <a:solidFill>
              <a:srgbClr val="EBEBEB">
                <a:alpha val="100000"/>
              </a:srgbClr>
            </a:solidFill>
          </p:spPr>
          <p:txBody>
            <a:bodyPr/>
            <a:lstStyle/>
            <a:p>
              <a:endParaRPr/>
            </a:p>
          </p:txBody>
        </p:sp>
        <p:sp>
          <p:nvSpPr>
            <p:cNvPr id="151" name="pl151"/>
            <p:cNvSpPr/>
            <p:nvPr/>
          </p:nvSpPr>
          <p:spPr>
            <a:xfrm>
              <a:off x="2384835"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384835"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384835"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384835"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58481"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58481"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70" name="pl170"/>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28336"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2" name="tx172"/>
            <p:cNvSpPr/>
            <p:nvPr/>
          </p:nvSpPr>
          <p:spPr>
            <a:xfrm>
              <a:off x="2638752"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3" name="tx173"/>
            <p:cNvSpPr/>
            <p:nvPr/>
          </p:nvSpPr>
          <p:spPr>
            <a:xfrm>
              <a:off x="2849168"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4" name="tx174"/>
            <p:cNvSpPr/>
            <p:nvPr/>
          </p:nvSpPr>
          <p:spPr>
            <a:xfrm>
              <a:off x="3059584"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5" name="tx175"/>
            <p:cNvSpPr/>
            <p:nvPr/>
          </p:nvSpPr>
          <p:spPr>
            <a:xfrm>
              <a:off x="3269999"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6" name="tx176"/>
            <p:cNvSpPr/>
            <p:nvPr/>
          </p:nvSpPr>
          <p:spPr>
            <a:xfrm>
              <a:off x="3480415"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7" name="tx177"/>
            <p:cNvSpPr/>
            <p:nvPr/>
          </p:nvSpPr>
          <p:spPr>
            <a:xfrm>
              <a:off x="3690831"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8" name="tx178"/>
            <p:cNvSpPr/>
            <p:nvPr/>
          </p:nvSpPr>
          <p:spPr>
            <a:xfrm>
              <a:off x="3901247"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9" name="rc179"/>
            <p:cNvSpPr/>
            <p:nvPr/>
          </p:nvSpPr>
          <p:spPr>
            <a:xfrm>
              <a:off x="2384835" y="1918357"/>
              <a:ext cx="1620202" cy="758825"/>
            </a:xfrm>
            <a:prstGeom prst="rect">
              <a:avLst/>
            </a:prstGeom>
            <a:solidFill>
              <a:srgbClr val="EBEBEB">
                <a:alpha val="100000"/>
              </a:srgbClr>
            </a:solidFill>
          </p:spPr>
          <p:txBody>
            <a:bodyPr/>
            <a:lstStyle/>
            <a:p>
              <a:endParaRPr/>
            </a:p>
          </p:txBody>
        </p:sp>
        <p:sp>
          <p:nvSpPr>
            <p:cNvPr id="180" name="pl180"/>
            <p:cNvSpPr/>
            <p:nvPr/>
          </p:nvSpPr>
          <p:spPr>
            <a:xfrm>
              <a:off x="2384835"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384835"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384835"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384835"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58481"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58481"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35231" cap="flat">
              <a:solidFill>
                <a:srgbClr val="F26A21">
                  <a:alpha val="100000"/>
                </a:srgbClr>
              </a:solidFill>
              <a:prstDash val="solid"/>
              <a:round/>
            </a:ln>
          </p:spPr>
          <p:txBody>
            <a:bodyPr/>
            <a:lstStyle/>
            <a:p>
              <a:endParaRPr/>
            </a:p>
          </p:txBody>
        </p:sp>
        <p:sp>
          <p:nvSpPr>
            <p:cNvPr id="199" name="pl199"/>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398191" y="2342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01" name="tx201"/>
            <p:cNvSpPr/>
            <p:nvPr/>
          </p:nvSpPr>
          <p:spPr>
            <a:xfrm>
              <a:off x="2638752" y="23563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2" name="tx202"/>
            <p:cNvSpPr/>
            <p:nvPr/>
          </p:nvSpPr>
          <p:spPr>
            <a:xfrm>
              <a:off x="2849168" y="23563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3" name="tx203"/>
            <p:cNvSpPr/>
            <p:nvPr/>
          </p:nvSpPr>
          <p:spPr>
            <a:xfrm>
              <a:off x="3059584" y="24658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4" name="tx204"/>
            <p:cNvSpPr/>
            <p:nvPr/>
          </p:nvSpPr>
          <p:spPr>
            <a:xfrm>
              <a:off x="3269999" y="23698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5" name="tx205"/>
            <p:cNvSpPr/>
            <p:nvPr/>
          </p:nvSpPr>
          <p:spPr>
            <a:xfrm>
              <a:off x="3480415"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6" name="tx206"/>
            <p:cNvSpPr/>
            <p:nvPr/>
          </p:nvSpPr>
          <p:spPr>
            <a:xfrm>
              <a:off x="3690831" y="2452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07" name="tx207"/>
            <p:cNvSpPr/>
            <p:nvPr/>
          </p:nvSpPr>
          <p:spPr>
            <a:xfrm>
              <a:off x="3901247"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8" name="rc208"/>
            <p:cNvSpPr/>
            <p:nvPr/>
          </p:nvSpPr>
          <p:spPr>
            <a:xfrm>
              <a:off x="2384835" y="2961634"/>
              <a:ext cx="1620202" cy="758825"/>
            </a:xfrm>
            <a:prstGeom prst="rect">
              <a:avLst/>
            </a:prstGeom>
            <a:solidFill>
              <a:srgbClr val="EBEBEB">
                <a:alpha val="100000"/>
              </a:srgbClr>
            </a:solidFill>
          </p:spPr>
          <p:txBody>
            <a:bodyPr/>
            <a:lstStyle/>
            <a:p>
              <a:endParaRPr/>
            </a:p>
          </p:txBody>
        </p:sp>
        <p:sp>
          <p:nvSpPr>
            <p:cNvPr id="209" name="pl209"/>
            <p:cNvSpPr/>
            <p:nvPr/>
          </p:nvSpPr>
          <p:spPr>
            <a:xfrm>
              <a:off x="2384835"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384835"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384835"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384835"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58481"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35231" cap="flat">
              <a:solidFill>
                <a:srgbClr val="F26A21">
                  <a:alpha val="100000"/>
                </a:srgbClr>
              </a:solidFill>
              <a:prstDash val="solid"/>
              <a:round/>
            </a:ln>
          </p:spPr>
          <p:txBody>
            <a:bodyPr/>
            <a:lstStyle/>
            <a:p>
              <a:endParaRPr/>
            </a:p>
          </p:txBody>
        </p:sp>
        <p:sp>
          <p:nvSpPr>
            <p:cNvPr id="228" name="pl228"/>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398191" y="32102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30" name="tx230"/>
            <p:cNvSpPr/>
            <p:nvPr/>
          </p:nvSpPr>
          <p:spPr>
            <a:xfrm>
              <a:off x="2608607" y="32643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31" name="tx231"/>
            <p:cNvSpPr/>
            <p:nvPr/>
          </p:nvSpPr>
          <p:spPr>
            <a:xfrm>
              <a:off x="2819023" y="33049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32" name="tx232"/>
            <p:cNvSpPr/>
            <p:nvPr/>
          </p:nvSpPr>
          <p:spPr>
            <a:xfrm>
              <a:off x="3029439" y="33603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33" name="tx233"/>
            <p:cNvSpPr/>
            <p:nvPr/>
          </p:nvSpPr>
          <p:spPr>
            <a:xfrm>
              <a:off x="3269999" y="34131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4" name="tx234"/>
            <p:cNvSpPr/>
            <p:nvPr/>
          </p:nvSpPr>
          <p:spPr>
            <a:xfrm>
              <a:off x="3480415"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35" name="tx235"/>
            <p:cNvSpPr/>
            <p:nvPr/>
          </p:nvSpPr>
          <p:spPr>
            <a:xfrm>
              <a:off x="3690831"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36" name="tx236"/>
            <p:cNvSpPr/>
            <p:nvPr/>
          </p:nvSpPr>
          <p:spPr>
            <a:xfrm>
              <a:off x="3901247"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37" name="rc237"/>
            <p:cNvSpPr/>
            <p:nvPr/>
          </p:nvSpPr>
          <p:spPr>
            <a:xfrm>
              <a:off x="2384835" y="4004911"/>
              <a:ext cx="1620202" cy="758825"/>
            </a:xfrm>
            <a:prstGeom prst="rect">
              <a:avLst/>
            </a:prstGeom>
            <a:solidFill>
              <a:srgbClr val="EBEBEB">
                <a:alpha val="100000"/>
              </a:srgbClr>
            </a:solidFill>
          </p:spPr>
          <p:txBody>
            <a:bodyPr/>
            <a:lstStyle/>
            <a:p>
              <a:endParaRPr/>
            </a:p>
          </p:txBody>
        </p:sp>
        <p:sp>
          <p:nvSpPr>
            <p:cNvPr id="238" name="pl238"/>
            <p:cNvSpPr/>
            <p:nvPr/>
          </p:nvSpPr>
          <p:spPr>
            <a:xfrm>
              <a:off x="2384835"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2384835"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384835"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384835"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458481"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2458481"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257" name="pl257"/>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2398191"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9" name="tx259"/>
            <p:cNvSpPr/>
            <p:nvPr/>
          </p:nvSpPr>
          <p:spPr>
            <a:xfrm>
              <a:off x="2638752" y="4456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60" name="tx260"/>
            <p:cNvSpPr/>
            <p:nvPr/>
          </p:nvSpPr>
          <p:spPr>
            <a:xfrm>
              <a:off x="2819023"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1" name="tx261"/>
            <p:cNvSpPr/>
            <p:nvPr/>
          </p:nvSpPr>
          <p:spPr>
            <a:xfrm>
              <a:off x="3029439"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62" name="tx262"/>
            <p:cNvSpPr/>
            <p:nvPr/>
          </p:nvSpPr>
          <p:spPr>
            <a:xfrm>
              <a:off x="3239855"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63" name="tx263"/>
            <p:cNvSpPr/>
            <p:nvPr/>
          </p:nvSpPr>
          <p:spPr>
            <a:xfrm>
              <a:off x="3450270"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4" name="tx264"/>
            <p:cNvSpPr/>
            <p:nvPr/>
          </p:nvSpPr>
          <p:spPr>
            <a:xfrm>
              <a:off x="3660686"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5" name="tx265"/>
            <p:cNvSpPr/>
            <p:nvPr/>
          </p:nvSpPr>
          <p:spPr>
            <a:xfrm>
              <a:off x="3871102"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6" name="rc266"/>
            <p:cNvSpPr/>
            <p:nvPr/>
          </p:nvSpPr>
          <p:spPr>
            <a:xfrm>
              <a:off x="2384835" y="5048188"/>
              <a:ext cx="1620202" cy="758825"/>
            </a:xfrm>
            <a:prstGeom prst="rect">
              <a:avLst/>
            </a:prstGeom>
            <a:solidFill>
              <a:srgbClr val="EBEBEB">
                <a:alpha val="100000"/>
              </a:srgbClr>
            </a:solidFill>
          </p:spPr>
          <p:txBody>
            <a:bodyPr/>
            <a:lstStyle/>
            <a:p>
              <a:endParaRPr/>
            </a:p>
          </p:txBody>
        </p:sp>
        <p:sp>
          <p:nvSpPr>
            <p:cNvPr id="267" name="pl267"/>
            <p:cNvSpPr/>
            <p:nvPr/>
          </p:nvSpPr>
          <p:spPr>
            <a:xfrm>
              <a:off x="2384835"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2384835"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2384835"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2384835"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2384835"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245848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26688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287931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3089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33001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351056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372097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393139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458481"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2458481"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286" name="pl286"/>
            <p:cNvSpPr/>
            <p:nvPr/>
          </p:nvSpPr>
          <p:spPr>
            <a:xfrm>
              <a:off x="2384835"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2428336"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8" name="tx288"/>
            <p:cNvSpPr/>
            <p:nvPr/>
          </p:nvSpPr>
          <p:spPr>
            <a:xfrm>
              <a:off x="2638752"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9" name="tx289"/>
            <p:cNvSpPr/>
            <p:nvPr/>
          </p:nvSpPr>
          <p:spPr>
            <a:xfrm>
              <a:off x="2849168"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0" name="tx290"/>
            <p:cNvSpPr/>
            <p:nvPr/>
          </p:nvSpPr>
          <p:spPr>
            <a:xfrm>
              <a:off x="3059584"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1" name="tx291"/>
            <p:cNvSpPr/>
            <p:nvPr/>
          </p:nvSpPr>
          <p:spPr>
            <a:xfrm>
              <a:off x="3269999"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2" name="tx292"/>
            <p:cNvSpPr/>
            <p:nvPr/>
          </p:nvSpPr>
          <p:spPr>
            <a:xfrm>
              <a:off x="3480415"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3" name="tx293"/>
            <p:cNvSpPr/>
            <p:nvPr/>
          </p:nvSpPr>
          <p:spPr>
            <a:xfrm>
              <a:off x="3690831"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4" name="tx294"/>
            <p:cNvSpPr/>
            <p:nvPr/>
          </p:nvSpPr>
          <p:spPr>
            <a:xfrm>
              <a:off x="3901247"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5" name="rc295"/>
            <p:cNvSpPr/>
            <p:nvPr/>
          </p:nvSpPr>
          <p:spPr>
            <a:xfrm>
              <a:off x="4074626" y="875080"/>
              <a:ext cx="1620202" cy="758825"/>
            </a:xfrm>
            <a:prstGeom prst="rect">
              <a:avLst/>
            </a:prstGeom>
            <a:solidFill>
              <a:srgbClr val="EBEBEB">
                <a:alpha val="100000"/>
              </a:srgbClr>
            </a:solidFill>
          </p:spPr>
          <p:txBody>
            <a:bodyPr/>
            <a:lstStyle/>
            <a:p>
              <a:endParaRPr/>
            </a:p>
          </p:txBody>
        </p:sp>
        <p:sp>
          <p:nvSpPr>
            <p:cNvPr id="296" name="pl296"/>
            <p:cNvSpPr/>
            <p:nvPr/>
          </p:nvSpPr>
          <p:spPr>
            <a:xfrm>
              <a:off x="4074626"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74626"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74626"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74626"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48272"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48272"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35231" cap="flat">
              <a:solidFill>
                <a:srgbClr val="F26A21">
                  <a:alpha val="100000"/>
                </a:srgbClr>
              </a:solidFill>
              <a:prstDash val="solid"/>
              <a:round/>
            </a:ln>
          </p:spPr>
          <p:txBody>
            <a:bodyPr/>
            <a:lstStyle/>
            <a:p>
              <a:endParaRPr/>
            </a:p>
          </p:txBody>
        </p:sp>
        <p:sp>
          <p:nvSpPr>
            <p:cNvPr id="315" name="pl315"/>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18127" y="14226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7" name="tx317"/>
            <p:cNvSpPr/>
            <p:nvPr/>
          </p:nvSpPr>
          <p:spPr>
            <a:xfrm>
              <a:off x="432854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8" name="tx318"/>
            <p:cNvSpPr/>
            <p:nvPr/>
          </p:nvSpPr>
          <p:spPr>
            <a:xfrm>
              <a:off x="4538959"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9" name="tx319"/>
            <p:cNvSpPr/>
            <p:nvPr/>
          </p:nvSpPr>
          <p:spPr>
            <a:xfrm>
              <a:off x="474937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0" name="tx320"/>
            <p:cNvSpPr/>
            <p:nvPr/>
          </p:nvSpPr>
          <p:spPr>
            <a:xfrm>
              <a:off x="4959790"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1" name="tx321"/>
            <p:cNvSpPr/>
            <p:nvPr/>
          </p:nvSpPr>
          <p:spPr>
            <a:xfrm>
              <a:off x="5170206"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2" name="tx322"/>
            <p:cNvSpPr/>
            <p:nvPr/>
          </p:nvSpPr>
          <p:spPr>
            <a:xfrm>
              <a:off x="538062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3" name="tx323"/>
            <p:cNvSpPr/>
            <p:nvPr/>
          </p:nvSpPr>
          <p:spPr>
            <a:xfrm>
              <a:off x="5591038"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4" name="rc324"/>
            <p:cNvSpPr/>
            <p:nvPr/>
          </p:nvSpPr>
          <p:spPr>
            <a:xfrm>
              <a:off x="4074626" y="1918357"/>
              <a:ext cx="1620202" cy="758825"/>
            </a:xfrm>
            <a:prstGeom prst="rect">
              <a:avLst/>
            </a:prstGeom>
            <a:solidFill>
              <a:srgbClr val="EBEBEB">
                <a:alpha val="100000"/>
              </a:srgbClr>
            </a:solidFill>
          </p:spPr>
          <p:txBody>
            <a:bodyPr/>
            <a:lstStyle/>
            <a:p>
              <a:endParaRPr/>
            </a:p>
          </p:txBody>
        </p:sp>
        <p:sp>
          <p:nvSpPr>
            <p:cNvPr id="325" name="pl325"/>
            <p:cNvSpPr/>
            <p:nvPr/>
          </p:nvSpPr>
          <p:spPr>
            <a:xfrm>
              <a:off x="4074626"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74626"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74626"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74626"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48272"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48272"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35231" cap="flat">
              <a:solidFill>
                <a:srgbClr val="F26A21">
                  <a:alpha val="100000"/>
                </a:srgbClr>
              </a:solidFill>
              <a:prstDash val="solid"/>
              <a:round/>
            </a:ln>
          </p:spPr>
          <p:txBody>
            <a:bodyPr/>
            <a:lstStyle/>
            <a:p>
              <a:endParaRPr/>
            </a:p>
          </p:txBody>
        </p:sp>
        <p:sp>
          <p:nvSpPr>
            <p:cNvPr id="344" name="pl344"/>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118127" y="24658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6" name="tx346"/>
            <p:cNvSpPr/>
            <p:nvPr/>
          </p:nvSpPr>
          <p:spPr>
            <a:xfrm>
              <a:off x="4328543"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7" name="tx347"/>
            <p:cNvSpPr/>
            <p:nvPr/>
          </p:nvSpPr>
          <p:spPr>
            <a:xfrm>
              <a:off x="4538959" y="243746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8" name="tx348"/>
            <p:cNvSpPr/>
            <p:nvPr/>
          </p:nvSpPr>
          <p:spPr>
            <a:xfrm>
              <a:off x="4749375"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9" name="tx349"/>
            <p:cNvSpPr/>
            <p:nvPr/>
          </p:nvSpPr>
          <p:spPr>
            <a:xfrm>
              <a:off x="4959790" y="23860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50" name="tx350"/>
            <p:cNvSpPr/>
            <p:nvPr/>
          </p:nvSpPr>
          <p:spPr>
            <a:xfrm>
              <a:off x="5170206"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5380622" y="2452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2" name="tx352"/>
            <p:cNvSpPr/>
            <p:nvPr/>
          </p:nvSpPr>
          <p:spPr>
            <a:xfrm>
              <a:off x="5591038" y="2452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3" name="rc353"/>
            <p:cNvSpPr/>
            <p:nvPr/>
          </p:nvSpPr>
          <p:spPr>
            <a:xfrm>
              <a:off x="4074626" y="2961634"/>
              <a:ext cx="1620202" cy="758825"/>
            </a:xfrm>
            <a:prstGeom prst="rect">
              <a:avLst/>
            </a:prstGeom>
            <a:solidFill>
              <a:srgbClr val="EBEBEB">
                <a:alpha val="100000"/>
              </a:srgbClr>
            </a:solidFill>
          </p:spPr>
          <p:txBody>
            <a:bodyPr/>
            <a:lstStyle/>
            <a:p>
              <a:endParaRPr/>
            </a:p>
          </p:txBody>
        </p:sp>
        <p:sp>
          <p:nvSpPr>
            <p:cNvPr id="354" name="pl354"/>
            <p:cNvSpPr/>
            <p:nvPr/>
          </p:nvSpPr>
          <p:spPr>
            <a:xfrm>
              <a:off x="4074626"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4074626"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074626"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074626"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148272"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4148272"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35231" cap="flat">
              <a:solidFill>
                <a:srgbClr val="F26A21">
                  <a:alpha val="100000"/>
                </a:srgbClr>
              </a:solidFill>
              <a:prstDash val="solid"/>
              <a:round/>
            </a:ln>
          </p:spPr>
          <p:txBody>
            <a:bodyPr/>
            <a:lstStyle/>
            <a:p>
              <a:endParaRPr/>
            </a:p>
          </p:txBody>
        </p:sp>
        <p:sp>
          <p:nvSpPr>
            <p:cNvPr id="373" name="pl373"/>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4087982"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75" name="tx375"/>
            <p:cNvSpPr/>
            <p:nvPr/>
          </p:nvSpPr>
          <p:spPr>
            <a:xfrm>
              <a:off x="4298398"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76" name="tx376"/>
            <p:cNvSpPr/>
            <p:nvPr/>
          </p:nvSpPr>
          <p:spPr>
            <a:xfrm>
              <a:off x="4508814" y="32508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77" name="tx377"/>
            <p:cNvSpPr/>
            <p:nvPr/>
          </p:nvSpPr>
          <p:spPr>
            <a:xfrm>
              <a:off x="4719230"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78" name="tx378"/>
            <p:cNvSpPr/>
            <p:nvPr/>
          </p:nvSpPr>
          <p:spPr>
            <a:xfrm>
              <a:off x="4929646" y="33184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79" name="tx379"/>
            <p:cNvSpPr/>
            <p:nvPr/>
          </p:nvSpPr>
          <p:spPr>
            <a:xfrm>
              <a:off x="5170206"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0" name="tx380"/>
            <p:cNvSpPr/>
            <p:nvPr/>
          </p:nvSpPr>
          <p:spPr>
            <a:xfrm>
              <a:off x="5380622"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5591038"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2" name="rc382"/>
            <p:cNvSpPr/>
            <p:nvPr/>
          </p:nvSpPr>
          <p:spPr>
            <a:xfrm>
              <a:off x="4074626" y="4004911"/>
              <a:ext cx="1620202" cy="758825"/>
            </a:xfrm>
            <a:prstGeom prst="rect">
              <a:avLst/>
            </a:prstGeom>
            <a:solidFill>
              <a:srgbClr val="EBEBEB">
                <a:alpha val="100000"/>
              </a:srgbClr>
            </a:solidFill>
          </p:spPr>
          <p:txBody>
            <a:bodyPr/>
            <a:lstStyle/>
            <a:p>
              <a:endParaRPr/>
            </a:p>
          </p:txBody>
        </p:sp>
        <p:sp>
          <p:nvSpPr>
            <p:cNvPr id="383" name="pl383"/>
            <p:cNvSpPr/>
            <p:nvPr/>
          </p:nvSpPr>
          <p:spPr>
            <a:xfrm>
              <a:off x="4074626"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4074626"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4074626"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4074626"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4148272"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4148272"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35231" cap="flat">
              <a:solidFill>
                <a:srgbClr val="F26A21">
                  <a:alpha val="100000"/>
                </a:srgbClr>
              </a:solidFill>
              <a:prstDash val="solid"/>
              <a:round/>
            </a:ln>
          </p:spPr>
          <p:txBody>
            <a:bodyPr/>
            <a:lstStyle/>
            <a:p>
              <a:endParaRPr/>
            </a:p>
          </p:txBody>
        </p:sp>
        <p:sp>
          <p:nvSpPr>
            <p:cNvPr id="402" name="pl402"/>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4087982"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04" name="tx404"/>
            <p:cNvSpPr/>
            <p:nvPr/>
          </p:nvSpPr>
          <p:spPr>
            <a:xfrm>
              <a:off x="4298398"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05" name="tx405"/>
            <p:cNvSpPr/>
            <p:nvPr/>
          </p:nvSpPr>
          <p:spPr>
            <a:xfrm>
              <a:off x="4508814" y="43482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06" name="tx406"/>
            <p:cNvSpPr/>
            <p:nvPr/>
          </p:nvSpPr>
          <p:spPr>
            <a:xfrm>
              <a:off x="4719230" y="4294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07" name="tx407"/>
            <p:cNvSpPr/>
            <p:nvPr/>
          </p:nvSpPr>
          <p:spPr>
            <a:xfrm>
              <a:off x="4929646" y="4294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08" name="tx408"/>
            <p:cNvSpPr/>
            <p:nvPr/>
          </p:nvSpPr>
          <p:spPr>
            <a:xfrm>
              <a:off x="5140061" y="4226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09" name="tx409"/>
            <p:cNvSpPr/>
            <p:nvPr/>
          </p:nvSpPr>
          <p:spPr>
            <a:xfrm>
              <a:off x="5350477" y="42819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10" name="tx410"/>
            <p:cNvSpPr/>
            <p:nvPr/>
          </p:nvSpPr>
          <p:spPr>
            <a:xfrm>
              <a:off x="5560893" y="42819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11" name="rc411"/>
            <p:cNvSpPr/>
            <p:nvPr/>
          </p:nvSpPr>
          <p:spPr>
            <a:xfrm>
              <a:off x="4074626" y="5048188"/>
              <a:ext cx="1620202" cy="758825"/>
            </a:xfrm>
            <a:prstGeom prst="rect">
              <a:avLst/>
            </a:prstGeom>
            <a:solidFill>
              <a:srgbClr val="EBEBEB">
                <a:alpha val="100000"/>
              </a:srgbClr>
            </a:solidFill>
          </p:spPr>
          <p:txBody>
            <a:bodyPr/>
            <a:lstStyle/>
            <a:p>
              <a:endParaRPr/>
            </a:p>
          </p:txBody>
        </p:sp>
        <p:sp>
          <p:nvSpPr>
            <p:cNvPr id="412" name="pl412"/>
            <p:cNvSpPr/>
            <p:nvPr/>
          </p:nvSpPr>
          <p:spPr>
            <a:xfrm>
              <a:off x="4074626"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4074626"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4074626"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4074626"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4074626"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414827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43586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456910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47795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498993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520035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541076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6211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4148272"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4148272"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35231" cap="flat">
              <a:solidFill>
                <a:srgbClr val="F26A21">
                  <a:alpha val="100000"/>
                </a:srgbClr>
              </a:solidFill>
              <a:prstDash val="solid"/>
              <a:round/>
            </a:ln>
          </p:spPr>
          <p:txBody>
            <a:bodyPr/>
            <a:lstStyle/>
            <a:p>
              <a:endParaRPr/>
            </a:p>
          </p:txBody>
        </p:sp>
        <p:sp>
          <p:nvSpPr>
            <p:cNvPr id="431" name="pl431"/>
            <p:cNvSpPr/>
            <p:nvPr/>
          </p:nvSpPr>
          <p:spPr>
            <a:xfrm>
              <a:off x="4074626"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4087982" y="52697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33" name="tx433"/>
            <p:cNvSpPr/>
            <p:nvPr/>
          </p:nvSpPr>
          <p:spPr>
            <a:xfrm>
              <a:off x="4298398" y="52967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34" name="tx434"/>
            <p:cNvSpPr/>
            <p:nvPr/>
          </p:nvSpPr>
          <p:spPr>
            <a:xfrm>
              <a:off x="4508814" y="52562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435" name="tx435"/>
            <p:cNvSpPr/>
            <p:nvPr/>
          </p:nvSpPr>
          <p:spPr>
            <a:xfrm>
              <a:off x="4719230" y="53116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36" name="tx436"/>
            <p:cNvSpPr/>
            <p:nvPr/>
          </p:nvSpPr>
          <p:spPr>
            <a:xfrm>
              <a:off x="4929646" y="5337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37" name="tx437"/>
            <p:cNvSpPr/>
            <p:nvPr/>
          </p:nvSpPr>
          <p:spPr>
            <a:xfrm>
              <a:off x="5140061" y="5337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38" name="tx438"/>
            <p:cNvSpPr/>
            <p:nvPr/>
          </p:nvSpPr>
          <p:spPr>
            <a:xfrm>
              <a:off x="5350477" y="5364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39" name="tx439"/>
            <p:cNvSpPr/>
            <p:nvPr/>
          </p:nvSpPr>
          <p:spPr>
            <a:xfrm>
              <a:off x="5560893" y="5379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40" name="rc440"/>
            <p:cNvSpPr/>
            <p:nvPr/>
          </p:nvSpPr>
          <p:spPr>
            <a:xfrm>
              <a:off x="5764417" y="875080"/>
              <a:ext cx="1620202" cy="758825"/>
            </a:xfrm>
            <a:prstGeom prst="rect">
              <a:avLst/>
            </a:prstGeom>
            <a:solidFill>
              <a:srgbClr val="EBEBEB">
                <a:alpha val="100000"/>
              </a:srgbClr>
            </a:solidFill>
          </p:spPr>
          <p:txBody>
            <a:bodyPr/>
            <a:lstStyle/>
            <a:p>
              <a:endParaRPr/>
            </a:p>
          </p:txBody>
        </p:sp>
        <p:sp>
          <p:nvSpPr>
            <p:cNvPr id="441" name="pl441"/>
            <p:cNvSpPr/>
            <p:nvPr/>
          </p:nvSpPr>
          <p:spPr>
            <a:xfrm>
              <a:off x="5764417"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64417"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64417"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64417"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38063"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38063"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35231" cap="flat">
              <a:solidFill>
                <a:srgbClr val="F26A21">
                  <a:alpha val="100000"/>
                </a:srgbClr>
              </a:solidFill>
              <a:prstDash val="solid"/>
              <a:round/>
            </a:ln>
          </p:spPr>
          <p:txBody>
            <a:bodyPr/>
            <a:lstStyle/>
            <a:p>
              <a:endParaRPr/>
            </a:p>
          </p:txBody>
        </p:sp>
        <p:sp>
          <p:nvSpPr>
            <p:cNvPr id="460" name="pl460"/>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807918"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62" name="tx462"/>
            <p:cNvSpPr/>
            <p:nvPr/>
          </p:nvSpPr>
          <p:spPr>
            <a:xfrm>
              <a:off x="6018334"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3" name="tx463"/>
            <p:cNvSpPr/>
            <p:nvPr/>
          </p:nvSpPr>
          <p:spPr>
            <a:xfrm>
              <a:off x="6228750"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64" name="tx464"/>
            <p:cNvSpPr/>
            <p:nvPr/>
          </p:nvSpPr>
          <p:spPr>
            <a:xfrm>
              <a:off x="6439166"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5" name="tx465"/>
            <p:cNvSpPr/>
            <p:nvPr/>
          </p:nvSpPr>
          <p:spPr>
            <a:xfrm>
              <a:off x="6649581"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6" name="tx466"/>
            <p:cNvSpPr/>
            <p:nvPr/>
          </p:nvSpPr>
          <p:spPr>
            <a:xfrm>
              <a:off x="6859997"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7" name="tx467"/>
            <p:cNvSpPr/>
            <p:nvPr/>
          </p:nvSpPr>
          <p:spPr>
            <a:xfrm>
              <a:off x="7070413" y="13536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68" name="tx468"/>
            <p:cNvSpPr/>
            <p:nvPr/>
          </p:nvSpPr>
          <p:spPr>
            <a:xfrm>
              <a:off x="7280829" y="139418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9" name="rc469"/>
            <p:cNvSpPr/>
            <p:nvPr/>
          </p:nvSpPr>
          <p:spPr>
            <a:xfrm>
              <a:off x="5764417" y="1918357"/>
              <a:ext cx="1620202" cy="758825"/>
            </a:xfrm>
            <a:prstGeom prst="rect">
              <a:avLst/>
            </a:prstGeom>
            <a:solidFill>
              <a:srgbClr val="EBEBEB">
                <a:alpha val="100000"/>
              </a:srgbClr>
            </a:solidFill>
          </p:spPr>
          <p:txBody>
            <a:bodyPr/>
            <a:lstStyle/>
            <a:p>
              <a:endParaRPr/>
            </a:p>
          </p:txBody>
        </p:sp>
        <p:sp>
          <p:nvSpPr>
            <p:cNvPr id="470" name="pl470"/>
            <p:cNvSpPr/>
            <p:nvPr/>
          </p:nvSpPr>
          <p:spPr>
            <a:xfrm>
              <a:off x="5764417"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5764417"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5764417"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5764417"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5838063"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5838063"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35231" cap="flat">
              <a:solidFill>
                <a:srgbClr val="F26A21">
                  <a:alpha val="100000"/>
                </a:srgbClr>
              </a:solidFill>
              <a:prstDash val="solid"/>
              <a:round/>
            </a:ln>
          </p:spPr>
          <p:txBody>
            <a:bodyPr/>
            <a:lstStyle/>
            <a:p>
              <a:endParaRPr/>
            </a:p>
          </p:txBody>
        </p:sp>
        <p:sp>
          <p:nvSpPr>
            <p:cNvPr id="489" name="pl489"/>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5807918"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1" name="tx491"/>
            <p:cNvSpPr/>
            <p:nvPr/>
          </p:nvSpPr>
          <p:spPr>
            <a:xfrm>
              <a:off x="6018334"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2" name="tx492"/>
            <p:cNvSpPr/>
            <p:nvPr/>
          </p:nvSpPr>
          <p:spPr>
            <a:xfrm>
              <a:off x="6228750"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3" name="tx493"/>
            <p:cNvSpPr/>
            <p:nvPr/>
          </p:nvSpPr>
          <p:spPr>
            <a:xfrm>
              <a:off x="6439166" y="24658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4" name="tx494"/>
            <p:cNvSpPr/>
            <p:nvPr/>
          </p:nvSpPr>
          <p:spPr>
            <a:xfrm>
              <a:off x="6649581"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6859997"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6" name="tx496"/>
            <p:cNvSpPr/>
            <p:nvPr/>
          </p:nvSpPr>
          <p:spPr>
            <a:xfrm>
              <a:off x="7070413"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7" name="tx497"/>
            <p:cNvSpPr/>
            <p:nvPr/>
          </p:nvSpPr>
          <p:spPr>
            <a:xfrm>
              <a:off x="7280829"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8" name="rc498"/>
            <p:cNvSpPr/>
            <p:nvPr/>
          </p:nvSpPr>
          <p:spPr>
            <a:xfrm>
              <a:off x="5764417" y="2961634"/>
              <a:ext cx="1620202" cy="758825"/>
            </a:xfrm>
            <a:prstGeom prst="rect">
              <a:avLst/>
            </a:prstGeom>
            <a:solidFill>
              <a:srgbClr val="EBEBEB">
                <a:alpha val="100000"/>
              </a:srgbClr>
            </a:solidFill>
          </p:spPr>
          <p:txBody>
            <a:bodyPr/>
            <a:lstStyle/>
            <a:p>
              <a:endParaRPr/>
            </a:p>
          </p:txBody>
        </p:sp>
        <p:sp>
          <p:nvSpPr>
            <p:cNvPr id="499" name="pl499"/>
            <p:cNvSpPr/>
            <p:nvPr/>
          </p:nvSpPr>
          <p:spPr>
            <a:xfrm>
              <a:off x="5764417"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5764417"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5764417"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5764417"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5838063"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5838063"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35231" cap="flat">
              <a:solidFill>
                <a:srgbClr val="F26A21">
                  <a:alpha val="100000"/>
                </a:srgbClr>
              </a:solidFill>
              <a:prstDash val="solid"/>
              <a:round/>
            </a:ln>
          </p:spPr>
          <p:txBody>
            <a:bodyPr/>
            <a:lstStyle/>
            <a:p>
              <a:endParaRPr/>
            </a:p>
          </p:txBody>
        </p:sp>
        <p:sp>
          <p:nvSpPr>
            <p:cNvPr id="518" name="pl518"/>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5807918"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0" name="tx520"/>
            <p:cNvSpPr/>
            <p:nvPr/>
          </p:nvSpPr>
          <p:spPr>
            <a:xfrm>
              <a:off x="6018334"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1" name="tx521"/>
            <p:cNvSpPr/>
            <p:nvPr/>
          </p:nvSpPr>
          <p:spPr>
            <a:xfrm>
              <a:off x="6228750"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2" name="tx522"/>
            <p:cNvSpPr/>
            <p:nvPr/>
          </p:nvSpPr>
          <p:spPr>
            <a:xfrm>
              <a:off x="6439166"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3" name="tx523"/>
            <p:cNvSpPr/>
            <p:nvPr/>
          </p:nvSpPr>
          <p:spPr>
            <a:xfrm>
              <a:off x="6619437" y="3386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24" name="tx524"/>
            <p:cNvSpPr/>
            <p:nvPr/>
          </p:nvSpPr>
          <p:spPr>
            <a:xfrm>
              <a:off x="6829852"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25" name="tx525"/>
            <p:cNvSpPr/>
            <p:nvPr/>
          </p:nvSpPr>
          <p:spPr>
            <a:xfrm>
              <a:off x="7070413"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26" name="tx526"/>
            <p:cNvSpPr/>
            <p:nvPr/>
          </p:nvSpPr>
          <p:spPr>
            <a:xfrm>
              <a:off x="7280829"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7" name="rc527"/>
            <p:cNvSpPr/>
            <p:nvPr/>
          </p:nvSpPr>
          <p:spPr>
            <a:xfrm>
              <a:off x="5764417" y="4004911"/>
              <a:ext cx="1620202" cy="758825"/>
            </a:xfrm>
            <a:prstGeom prst="rect">
              <a:avLst/>
            </a:prstGeom>
            <a:solidFill>
              <a:srgbClr val="EBEBEB">
                <a:alpha val="100000"/>
              </a:srgbClr>
            </a:solidFill>
          </p:spPr>
          <p:txBody>
            <a:bodyPr/>
            <a:lstStyle/>
            <a:p>
              <a:endParaRPr/>
            </a:p>
          </p:txBody>
        </p:sp>
        <p:sp>
          <p:nvSpPr>
            <p:cNvPr id="528" name="pl528"/>
            <p:cNvSpPr/>
            <p:nvPr/>
          </p:nvSpPr>
          <p:spPr>
            <a:xfrm>
              <a:off x="5764417"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5764417"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5764417"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5764417"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5838063"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5838063"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35231" cap="flat">
              <a:solidFill>
                <a:srgbClr val="F26A21">
                  <a:alpha val="100000"/>
                </a:srgbClr>
              </a:solidFill>
              <a:prstDash val="solid"/>
              <a:round/>
            </a:ln>
          </p:spPr>
          <p:txBody>
            <a:bodyPr/>
            <a:lstStyle/>
            <a:p>
              <a:endParaRPr/>
            </a:p>
          </p:txBody>
        </p:sp>
        <p:sp>
          <p:nvSpPr>
            <p:cNvPr id="547" name="pl547"/>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5777773" y="42534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49" name="tx549"/>
            <p:cNvSpPr/>
            <p:nvPr/>
          </p:nvSpPr>
          <p:spPr>
            <a:xfrm>
              <a:off x="5988189" y="42413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50" name="tx550"/>
            <p:cNvSpPr/>
            <p:nvPr/>
          </p:nvSpPr>
          <p:spPr>
            <a:xfrm>
              <a:off x="6198605" y="42534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51" name="tx551"/>
            <p:cNvSpPr/>
            <p:nvPr/>
          </p:nvSpPr>
          <p:spPr>
            <a:xfrm>
              <a:off x="6409021" y="42413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52" name="tx552"/>
            <p:cNvSpPr/>
            <p:nvPr/>
          </p:nvSpPr>
          <p:spPr>
            <a:xfrm>
              <a:off x="6619437" y="4226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53" name="tx553"/>
            <p:cNvSpPr/>
            <p:nvPr/>
          </p:nvSpPr>
          <p:spPr>
            <a:xfrm>
              <a:off x="6829852" y="43211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54" name="tx554"/>
            <p:cNvSpPr/>
            <p:nvPr/>
          </p:nvSpPr>
          <p:spPr>
            <a:xfrm>
              <a:off x="7040268" y="43076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55" name="tx555"/>
            <p:cNvSpPr/>
            <p:nvPr/>
          </p:nvSpPr>
          <p:spPr>
            <a:xfrm>
              <a:off x="7250684" y="42683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56" name="rc556"/>
            <p:cNvSpPr/>
            <p:nvPr/>
          </p:nvSpPr>
          <p:spPr>
            <a:xfrm>
              <a:off x="5764417" y="5048188"/>
              <a:ext cx="1620202" cy="758825"/>
            </a:xfrm>
            <a:prstGeom prst="rect">
              <a:avLst/>
            </a:prstGeom>
            <a:solidFill>
              <a:srgbClr val="EBEBEB">
                <a:alpha val="100000"/>
              </a:srgbClr>
            </a:solidFill>
          </p:spPr>
          <p:txBody>
            <a:bodyPr/>
            <a:lstStyle/>
            <a:p>
              <a:endParaRPr/>
            </a:p>
          </p:txBody>
        </p:sp>
        <p:sp>
          <p:nvSpPr>
            <p:cNvPr id="557" name="pl557"/>
            <p:cNvSpPr/>
            <p:nvPr/>
          </p:nvSpPr>
          <p:spPr>
            <a:xfrm>
              <a:off x="5764417"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5764417"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5764417"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764417"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5764417"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583806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60484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625889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64693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667972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689014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1005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31097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5838063"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5838063"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576" name="pl576"/>
            <p:cNvSpPr/>
            <p:nvPr/>
          </p:nvSpPr>
          <p:spPr>
            <a:xfrm>
              <a:off x="5764417"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5807918"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78" name="tx578"/>
            <p:cNvSpPr/>
            <p:nvPr/>
          </p:nvSpPr>
          <p:spPr>
            <a:xfrm>
              <a:off x="6018334"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79" name="tx579"/>
            <p:cNvSpPr/>
            <p:nvPr/>
          </p:nvSpPr>
          <p:spPr>
            <a:xfrm>
              <a:off x="6228750"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0" name="tx580"/>
            <p:cNvSpPr/>
            <p:nvPr/>
          </p:nvSpPr>
          <p:spPr>
            <a:xfrm>
              <a:off x="6439166"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81" name="tx581"/>
            <p:cNvSpPr/>
            <p:nvPr/>
          </p:nvSpPr>
          <p:spPr>
            <a:xfrm>
              <a:off x="6649581"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2" name="tx582"/>
            <p:cNvSpPr/>
            <p:nvPr/>
          </p:nvSpPr>
          <p:spPr>
            <a:xfrm>
              <a:off x="6859997"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3" name="tx583"/>
            <p:cNvSpPr/>
            <p:nvPr/>
          </p:nvSpPr>
          <p:spPr>
            <a:xfrm>
              <a:off x="7070413"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4" name="tx584"/>
            <p:cNvSpPr/>
            <p:nvPr/>
          </p:nvSpPr>
          <p:spPr>
            <a:xfrm>
              <a:off x="7280829"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5" name="rc585"/>
            <p:cNvSpPr/>
            <p:nvPr/>
          </p:nvSpPr>
          <p:spPr>
            <a:xfrm>
              <a:off x="7454208" y="875080"/>
              <a:ext cx="1620202" cy="758825"/>
            </a:xfrm>
            <a:prstGeom prst="rect">
              <a:avLst/>
            </a:prstGeom>
            <a:solidFill>
              <a:srgbClr val="EBEBEB">
                <a:alpha val="100000"/>
              </a:srgbClr>
            </a:solidFill>
          </p:spPr>
          <p:txBody>
            <a:bodyPr/>
            <a:lstStyle/>
            <a:p>
              <a:endParaRPr/>
            </a:p>
          </p:txBody>
        </p:sp>
        <p:sp>
          <p:nvSpPr>
            <p:cNvPr id="586" name="pl586"/>
            <p:cNvSpPr/>
            <p:nvPr/>
          </p:nvSpPr>
          <p:spPr>
            <a:xfrm>
              <a:off x="7454208"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7" name="pl587"/>
            <p:cNvSpPr/>
            <p:nvPr/>
          </p:nvSpPr>
          <p:spPr>
            <a:xfrm>
              <a:off x="7454208"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8" name="pl588"/>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54208"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454208"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527854"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00" name="pl600"/>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601" name="pl601"/>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602" name="pl602"/>
            <p:cNvSpPr/>
            <p:nvPr/>
          </p:nvSpPr>
          <p:spPr>
            <a:xfrm>
              <a:off x="7527854"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03" name="pl603"/>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604" name="pl604"/>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605" name="pl605"/>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06" name="tx606"/>
            <p:cNvSpPr/>
            <p:nvPr/>
          </p:nvSpPr>
          <p:spPr>
            <a:xfrm>
              <a:off x="7497709"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07" name="tx607"/>
            <p:cNvSpPr/>
            <p:nvPr/>
          </p:nvSpPr>
          <p:spPr>
            <a:xfrm>
              <a:off x="7708125"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08" name="tx608"/>
            <p:cNvSpPr/>
            <p:nvPr/>
          </p:nvSpPr>
          <p:spPr>
            <a:xfrm>
              <a:off x="7918541"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09" name="tx609"/>
            <p:cNvSpPr/>
            <p:nvPr/>
          </p:nvSpPr>
          <p:spPr>
            <a:xfrm>
              <a:off x="8128957"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0" name="tx610"/>
            <p:cNvSpPr/>
            <p:nvPr/>
          </p:nvSpPr>
          <p:spPr>
            <a:xfrm>
              <a:off x="8339373"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1" name="tx611"/>
            <p:cNvSpPr/>
            <p:nvPr/>
          </p:nvSpPr>
          <p:spPr>
            <a:xfrm>
              <a:off x="8549788"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2" name="tx612"/>
            <p:cNvSpPr/>
            <p:nvPr/>
          </p:nvSpPr>
          <p:spPr>
            <a:xfrm>
              <a:off x="8760204"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13" name="tx613"/>
            <p:cNvSpPr/>
            <p:nvPr/>
          </p:nvSpPr>
          <p:spPr>
            <a:xfrm>
              <a:off x="8970620" y="13130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4" name="rc614"/>
            <p:cNvSpPr/>
            <p:nvPr/>
          </p:nvSpPr>
          <p:spPr>
            <a:xfrm>
              <a:off x="7454208" y="1918357"/>
              <a:ext cx="1620202" cy="758825"/>
            </a:xfrm>
            <a:prstGeom prst="rect">
              <a:avLst/>
            </a:prstGeom>
            <a:solidFill>
              <a:srgbClr val="EBEBEB">
                <a:alpha val="100000"/>
              </a:srgbClr>
            </a:solidFill>
          </p:spPr>
          <p:txBody>
            <a:bodyPr/>
            <a:lstStyle/>
            <a:p>
              <a:endParaRPr/>
            </a:p>
          </p:txBody>
        </p:sp>
        <p:sp>
          <p:nvSpPr>
            <p:cNvPr id="615" name="pl615"/>
            <p:cNvSpPr/>
            <p:nvPr/>
          </p:nvSpPr>
          <p:spPr>
            <a:xfrm>
              <a:off x="7454208"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16" name="pl616"/>
            <p:cNvSpPr/>
            <p:nvPr/>
          </p:nvSpPr>
          <p:spPr>
            <a:xfrm>
              <a:off x="7454208"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17" name="pl617"/>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7454208"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7454208"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1" name="pl621"/>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2" name="pl622"/>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3" name="pl623"/>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4" name="pl624"/>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5" name="pl625"/>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6" name="pl626"/>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7" name="pl627"/>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8" name="pl628"/>
            <p:cNvSpPr/>
            <p:nvPr/>
          </p:nvSpPr>
          <p:spPr>
            <a:xfrm>
              <a:off x="7527854"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29" name="pl629"/>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40651" cap="flat">
              <a:solidFill>
                <a:srgbClr val="BEBEBE">
                  <a:alpha val="69803"/>
                </a:srgbClr>
              </a:solidFill>
              <a:prstDash val="solid"/>
              <a:round/>
            </a:ln>
          </p:spPr>
          <p:txBody>
            <a:bodyPr/>
            <a:lstStyle/>
            <a:p>
              <a:endParaRPr/>
            </a:p>
          </p:txBody>
        </p:sp>
        <p:sp>
          <p:nvSpPr>
            <p:cNvPr id="630" name="pl630"/>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35231" cap="flat">
              <a:solidFill>
                <a:srgbClr val="BEBEBE">
                  <a:alpha val="69803"/>
                </a:srgbClr>
              </a:solidFill>
              <a:prstDash val="solid"/>
              <a:round/>
            </a:ln>
          </p:spPr>
          <p:txBody>
            <a:bodyPr/>
            <a:lstStyle/>
            <a:p>
              <a:endParaRPr/>
            </a:p>
          </p:txBody>
        </p:sp>
        <p:sp>
          <p:nvSpPr>
            <p:cNvPr id="631" name="pl631"/>
            <p:cNvSpPr/>
            <p:nvPr/>
          </p:nvSpPr>
          <p:spPr>
            <a:xfrm>
              <a:off x="7527854"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32" name="pl632"/>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40651" cap="flat">
              <a:solidFill>
                <a:srgbClr val="000000">
                  <a:alpha val="100000"/>
                </a:srgbClr>
              </a:solidFill>
              <a:prstDash val="solid"/>
              <a:round/>
            </a:ln>
          </p:spPr>
          <p:txBody>
            <a:bodyPr/>
            <a:lstStyle/>
            <a:p>
              <a:endParaRPr/>
            </a:p>
          </p:txBody>
        </p:sp>
        <p:sp>
          <p:nvSpPr>
            <p:cNvPr id="633" name="pl633"/>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35231" cap="flat">
              <a:solidFill>
                <a:srgbClr val="F26A21">
                  <a:alpha val="100000"/>
                </a:srgbClr>
              </a:solidFill>
              <a:prstDash val="solid"/>
              <a:round/>
            </a:ln>
          </p:spPr>
          <p:txBody>
            <a:bodyPr/>
            <a:lstStyle/>
            <a:p>
              <a:endParaRPr/>
            </a:p>
          </p:txBody>
        </p:sp>
        <p:sp>
          <p:nvSpPr>
            <p:cNvPr id="634" name="pl634"/>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35" name="tx635"/>
            <p:cNvSpPr/>
            <p:nvPr/>
          </p:nvSpPr>
          <p:spPr>
            <a:xfrm>
              <a:off x="7467564" y="21818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36" name="tx636"/>
            <p:cNvSpPr/>
            <p:nvPr/>
          </p:nvSpPr>
          <p:spPr>
            <a:xfrm>
              <a:off x="7677980" y="2195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7" name="tx637"/>
            <p:cNvSpPr/>
            <p:nvPr/>
          </p:nvSpPr>
          <p:spPr>
            <a:xfrm>
              <a:off x="7888396" y="2195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8" name="tx638"/>
            <p:cNvSpPr/>
            <p:nvPr/>
          </p:nvSpPr>
          <p:spPr>
            <a:xfrm>
              <a:off x="8098812" y="2207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39" name="tx639"/>
            <p:cNvSpPr/>
            <p:nvPr/>
          </p:nvSpPr>
          <p:spPr>
            <a:xfrm>
              <a:off x="8309228"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0" name="tx640"/>
            <p:cNvSpPr/>
            <p:nvPr/>
          </p:nvSpPr>
          <p:spPr>
            <a:xfrm>
              <a:off x="8519644"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1" name="tx641"/>
            <p:cNvSpPr/>
            <p:nvPr/>
          </p:nvSpPr>
          <p:spPr>
            <a:xfrm>
              <a:off x="8730059"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2" name="tx642"/>
            <p:cNvSpPr/>
            <p:nvPr/>
          </p:nvSpPr>
          <p:spPr>
            <a:xfrm>
              <a:off x="8940475"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43" name="rc643"/>
            <p:cNvSpPr/>
            <p:nvPr/>
          </p:nvSpPr>
          <p:spPr>
            <a:xfrm>
              <a:off x="7454208" y="2961634"/>
              <a:ext cx="1620202" cy="758825"/>
            </a:xfrm>
            <a:prstGeom prst="rect">
              <a:avLst/>
            </a:prstGeom>
            <a:solidFill>
              <a:srgbClr val="EBEBEB">
                <a:alpha val="100000"/>
              </a:srgbClr>
            </a:solidFill>
          </p:spPr>
          <p:txBody>
            <a:bodyPr/>
            <a:lstStyle/>
            <a:p>
              <a:endParaRPr/>
            </a:p>
          </p:txBody>
        </p:sp>
        <p:sp>
          <p:nvSpPr>
            <p:cNvPr id="644" name="pl644"/>
            <p:cNvSpPr/>
            <p:nvPr/>
          </p:nvSpPr>
          <p:spPr>
            <a:xfrm>
              <a:off x="7454208"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5" name="pl645"/>
            <p:cNvSpPr/>
            <p:nvPr/>
          </p:nvSpPr>
          <p:spPr>
            <a:xfrm>
              <a:off x="7454208"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6" name="pl646"/>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7454208"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7454208"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1" name="pl651"/>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2" name="pl652"/>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3" name="pl653"/>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4" name="pl654"/>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5" name="pl655"/>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6" name="pl656"/>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7" name="pl657"/>
            <p:cNvSpPr/>
            <p:nvPr/>
          </p:nvSpPr>
          <p:spPr>
            <a:xfrm>
              <a:off x="7527854"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58" name="pl658"/>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659" name="pl659"/>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660" name="pl660"/>
            <p:cNvSpPr/>
            <p:nvPr/>
          </p:nvSpPr>
          <p:spPr>
            <a:xfrm>
              <a:off x="7527854"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61" name="pl661"/>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662" name="pl662"/>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663" name="pl663"/>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64" name="tx664"/>
            <p:cNvSpPr/>
            <p:nvPr/>
          </p:nvSpPr>
          <p:spPr>
            <a:xfrm>
              <a:off x="7467564" y="3386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65" name="tx665"/>
            <p:cNvSpPr/>
            <p:nvPr/>
          </p:nvSpPr>
          <p:spPr>
            <a:xfrm>
              <a:off x="7708125"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6" name="tx666"/>
            <p:cNvSpPr/>
            <p:nvPr/>
          </p:nvSpPr>
          <p:spPr>
            <a:xfrm>
              <a:off x="7888396" y="33603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67" name="tx667"/>
            <p:cNvSpPr/>
            <p:nvPr/>
          </p:nvSpPr>
          <p:spPr>
            <a:xfrm>
              <a:off x="8098812"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68" name="tx668"/>
            <p:cNvSpPr/>
            <p:nvPr/>
          </p:nvSpPr>
          <p:spPr>
            <a:xfrm>
              <a:off x="8309228"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69" name="tx669"/>
            <p:cNvSpPr/>
            <p:nvPr/>
          </p:nvSpPr>
          <p:spPr>
            <a:xfrm>
              <a:off x="8549788" y="34402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70" name="tx670"/>
            <p:cNvSpPr/>
            <p:nvPr/>
          </p:nvSpPr>
          <p:spPr>
            <a:xfrm>
              <a:off x="8760204"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71" name="tx671"/>
            <p:cNvSpPr/>
            <p:nvPr/>
          </p:nvSpPr>
          <p:spPr>
            <a:xfrm>
              <a:off x="8970620"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72" name="rc672"/>
            <p:cNvSpPr/>
            <p:nvPr/>
          </p:nvSpPr>
          <p:spPr>
            <a:xfrm>
              <a:off x="7454208" y="4004911"/>
              <a:ext cx="1620202" cy="758825"/>
            </a:xfrm>
            <a:prstGeom prst="rect">
              <a:avLst/>
            </a:prstGeom>
            <a:solidFill>
              <a:srgbClr val="EBEBEB">
                <a:alpha val="100000"/>
              </a:srgbClr>
            </a:solidFill>
          </p:spPr>
          <p:txBody>
            <a:bodyPr/>
            <a:lstStyle/>
            <a:p>
              <a:endParaRPr/>
            </a:p>
          </p:txBody>
        </p:sp>
        <p:sp>
          <p:nvSpPr>
            <p:cNvPr id="673" name="pl673"/>
            <p:cNvSpPr/>
            <p:nvPr/>
          </p:nvSpPr>
          <p:spPr>
            <a:xfrm>
              <a:off x="7454208"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4" name="pl674"/>
            <p:cNvSpPr/>
            <p:nvPr/>
          </p:nvSpPr>
          <p:spPr>
            <a:xfrm>
              <a:off x="7454208"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5" name="pl675"/>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7454208"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7454208"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1" name="pl681"/>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2" name="pl682"/>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3" name="pl683"/>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4" name="pl684"/>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5" name="pl685"/>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6" name="pl686"/>
            <p:cNvSpPr/>
            <p:nvPr/>
          </p:nvSpPr>
          <p:spPr>
            <a:xfrm>
              <a:off x="7527854"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87" name="pl687"/>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688" name="pl688"/>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689" name="pl689"/>
            <p:cNvSpPr/>
            <p:nvPr/>
          </p:nvSpPr>
          <p:spPr>
            <a:xfrm>
              <a:off x="7527854"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90" name="pl690"/>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691" name="pl691"/>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692" name="pl692"/>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93" name="tx693"/>
            <p:cNvSpPr/>
            <p:nvPr/>
          </p:nvSpPr>
          <p:spPr>
            <a:xfrm>
              <a:off x="7497709" y="45389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4" name="tx694"/>
            <p:cNvSpPr/>
            <p:nvPr/>
          </p:nvSpPr>
          <p:spPr>
            <a:xfrm>
              <a:off x="7708125" y="45389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5" name="tx695"/>
            <p:cNvSpPr/>
            <p:nvPr/>
          </p:nvSpPr>
          <p:spPr>
            <a:xfrm>
              <a:off x="7918541" y="4552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96" name="tx696"/>
            <p:cNvSpPr/>
            <p:nvPr/>
          </p:nvSpPr>
          <p:spPr>
            <a:xfrm>
              <a:off x="8128957"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7" name="tx697"/>
            <p:cNvSpPr/>
            <p:nvPr/>
          </p:nvSpPr>
          <p:spPr>
            <a:xfrm>
              <a:off x="8339373"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8" name="tx698"/>
            <p:cNvSpPr/>
            <p:nvPr/>
          </p:nvSpPr>
          <p:spPr>
            <a:xfrm>
              <a:off x="8549788"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9" name="tx699"/>
            <p:cNvSpPr/>
            <p:nvPr/>
          </p:nvSpPr>
          <p:spPr>
            <a:xfrm>
              <a:off x="8760204"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00" name="tx700"/>
            <p:cNvSpPr/>
            <p:nvPr/>
          </p:nvSpPr>
          <p:spPr>
            <a:xfrm>
              <a:off x="897062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01" name="tx701"/>
            <p:cNvSpPr/>
            <p:nvPr/>
          </p:nvSpPr>
          <p:spPr>
            <a:xfrm>
              <a:off x="1300070" y="487587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702" name="tx702"/>
            <p:cNvSpPr/>
            <p:nvPr/>
          </p:nvSpPr>
          <p:spPr>
            <a:xfrm>
              <a:off x="2874963" y="489802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703" name="tx703"/>
            <p:cNvSpPr/>
            <p:nvPr/>
          </p:nvSpPr>
          <p:spPr>
            <a:xfrm>
              <a:off x="4729420" y="489944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704" name="tx704"/>
            <p:cNvSpPr/>
            <p:nvPr/>
          </p:nvSpPr>
          <p:spPr>
            <a:xfrm>
              <a:off x="6447151" y="487723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705" name="tx705"/>
            <p:cNvSpPr/>
            <p:nvPr/>
          </p:nvSpPr>
          <p:spPr>
            <a:xfrm>
              <a:off x="1371612" y="383396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706" name="tx706"/>
            <p:cNvSpPr/>
            <p:nvPr/>
          </p:nvSpPr>
          <p:spPr>
            <a:xfrm>
              <a:off x="3017910" y="3833523"/>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707" name="tx707"/>
            <p:cNvSpPr/>
            <p:nvPr/>
          </p:nvSpPr>
          <p:spPr>
            <a:xfrm>
              <a:off x="4763663" y="385475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708" name="tx708"/>
            <p:cNvSpPr/>
            <p:nvPr/>
          </p:nvSpPr>
          <p:spPr>
            <a:xfrm>
              <a:off x="5940821" y="3833905"/>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709" name="tx709"/>
            <p:cNvSpPr/>
            <p:nvPr/>
          </p:nvSpPr>
          <p:spPr>
            <a:xfrm>
              <a:off x="7720816" y="3833905"/>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710" name="tx710"/>
            <p:cNvSpPr/>
            <p:nvPr/>
          </p:nvSpPr>
          <p:spPr>
            <a:xfrm>
              <a:off x="1138624" y="2811474"/>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711" name="tx711"/>
            <p:cNvSpPr/>
            <p:nvPr/>
          </p:nvSpPr>
          <p:spPr>
            <a:xfrm>
              <a:off x="2722712" y="2790628"/>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712" name="tx712"/>
            <p:cNvSpPr/>
            <p:nvPr/>
          </p:nvSpPr>
          <p:spPr>
            <a:xfrm>
              <a:off x="4716978" y="2812456"/>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713" name="tx713"/>
            <p:cNvSpPr/>
            <p:nvPr/>
          </p:nvSpPr>
          <p:spPr>
            <a:xfrm>
              <a:off x="6472063" y="2812893"/>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714" name="tx714"/>
            <p:cNvSpPr/>
            <p:nvPr/>
          </p:nvSpPr>
          <p:spPr>
            <a:xfrm>
              <a:off x="8003409" y="2812893"/>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715" name="tx715"/>
            <p:cNvSpPr/>
            <p:nvPr/>
          </p:nvSpPr>
          <p:spPr>
            <a:xfrm>
              <a:off x="1193194" y="1768197"/>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716" name="tx716"/>
            <p:cNvSpPr/>
            <p:nvPr/>
          </p:nvSpPr>
          <p:spPr>
            <a:xfrm>
              <a:off x="3027160"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717" name="tx717"/>
            <p:cNvSpPr/>
            <p:nvPr/>
          </p:nvSpPr>
          <p:spPr>
            <a:xfrm>
              <a:off x="4689065" y="176819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718" name="tx718"/>
            <p:cNvSpPr/>
            <p:nvPr/>
          </p:nvSpPr>
          <p:spPr>
            <a:xfrm>
              <a:off x="6406742"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719" name="tx719"/>
            <p:cNvSpPr/>
            <p:nvPr/>
          </p:nvSpPr>
          <p:spPr>
            <a:xfrm>
              <a:off x="8084118" y="1768197"/>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720" name="tx720"/>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721" name="tx72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722" name="tx72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723" name="tx723"/>
            <p:cNvSpPr/>
            <p:nvPr/>
          </p:nvSpPr>
          <p:spPr>
            <a:xfrm>
              <a:off x="6313618"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724" name="tx724"/>
            <p:cNvSpPr/>
            <p:nvPr/>
          </p:nvSpPr>
          <p:spPr>
            <a:xfrm>
              <a:off x="8099644"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725" name="pl72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6" name="pl72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34" name="tx73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35" name="tx73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36" name="tx73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37" name="tx73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38" name="tx73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39" name="tx73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40" name="tx74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41" name="pl74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3" name="pl74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4" name="pl74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5" name="pl74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50" name="tx75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51" name="tx75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52" name="tx75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53" name="tx75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54" name="tx75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55" name="tx75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56" name="tx75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57" name="pl75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8" name="pl75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9" name="pl75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0" name="pl76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1" name="pl76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2" name="pl76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3" name="pl76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4" name="pl76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5" name="tx76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6" name="tx76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7" name="tx76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8" name="tx76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69" name="tx76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0" name="tx77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1" name="tx77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2" name="tx77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3" name="pl77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4" name="pl77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5" name="pl77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6" name="pl77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7" name="pl77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8" name="pl77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9" name="pl77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0" name="pl78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1" name="tx78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82" name="tx78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83" name="tx78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84" name="tx78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85" name="tx78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86" name="tx78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87" name="tx78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88" name="tx78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89" name="pl789"/>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0" name="pl790"/>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1" name="pl791"/>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2" name="pl792"/>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3" name="pl793"/>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4" name="pl794"/>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5" name="pl795"/>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6" name="pl796"/>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7" name="tx797"/>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98" name="tx798"/>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99" name="tx799"/>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0" name="tx800"/>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1" name="tx801"/>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02" name="tx802"/>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03" name="tx803"/>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04" name="tx804"/>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05" name="tx805"/>
            <p:cNvSpPr/>
            <p:nvPr/>
          </p:nvSpPr>
          <p:spPr>
            <a:xfrm>
              <a:off x="570259" y="155772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06" name="tx806"/>
            <p:cNvSpPr/>
            <p:nvPr/>
          </p:nvSpPr>
          <p:spPr>
            <a:xfrm>
              <a:off x="508103" y="12195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07" name="tx807"/>
            <p:cNvSpPr/>
            <p:nvPr/>
          </p:nvSpPr>
          <p:spPr>
            <a:xfrm>
              <a:off x="508103" y="8814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08" name="pl808"/>
            <p:cNvSpPr/>
            <p:nvPr/>
          </p:nvSpPr>
          <p:spPr>
            <a:xfrm>
              <a:off x="660250" y="15994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09" name="pl809"/>
            <p:cNvSpPr/>
            <p:nvPr/>
          </p:nvSpPr>
          <p:spPr>
            <a:xfrm>
              <a:off x="660250" y="12612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0" name="pl810"/>
            <p:cNvSpPr/>
            <p:nvPr/>
          </p:nvSpPr>
          <p:spPr>
            <a:xfrm>
              <a:off x="660250" y="9230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1" name="tx811"/>
            <p:cNvSpPr/>
            <p:nvPr/>
          </p:nvSpPr>
          <p:spPr>
            <a:xfrm>
              <a:off x="570259" y="26009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2" name="tx812"/>
            <p:cNvSpPr/>
            <p:nvPr/>
          </p:nvSpPr>
          <p:spPr>
            <a:xfrm>
              <a:off x="508103" y="2262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13" name="tx813"/>
            <p:cNvSpPr/>
            <p:nvPr/>
          </p:nvSpPr>
          <p:spPr>
            <a:xfrm>
              <a:off x="508103" y="19246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14" name="pl814"/>
            <p:cNvSpPr/>
            <p:nvPr/>
          </p:nvSpPr>
          <p:spPr>
            <a:xfrm>
              <a:off x="660250" y="26426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660250" y="23045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660250" y="19663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7" name="tx817"/>
            <p:cNvSpPr/>
            <p:nvPr/>
          </p:nvSpPr>
          <p:spPr>
            <a:xfrm>
              <a:off x="570259" y="3644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8" name="tx818"/>
            <p:cNvSpPr/>
            <p:nvPr/>
          </p:nvSpPr>
          <p:spPr>
            <a:xfrm>
              <a:off x="508103" y="33061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19" name="tx819"/>
            <p:cNvSpPr/>
            <p:nvPr/>
          </p:nvSpPr>
          <p:spPr>
            <a:xfrm>
              <a:off x="508103" y="2967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0" name="pl820"/>
            <p:cNvSpPr/>
            <p:nvPr/>
          </p:nvSpPr>
          <p:spPr>
            <a:xfrm>
              <a:off x="660250" y="36859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1" name="pl821"/>
            <p:cNvSpPr/>
            <p:nvPr/>
          </p:nvSpPr>
          <p:spPr>
            <a:xfrm>
              <a:off x="660250" y="33478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2" name="pl822"/>
            <p:cNvSpPr/>
            <p:nvPr/>
          </p:nvSpPr>
          <p:spPr>
            <a:xfrm>
              <a:off x="660250" y="30096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3" name="tx823"/>
            <p:cNvSpPr/>
            <p:nvPr/>
          </p:nvSpPr>
          <p:spPr>
            <a:xfrm>
              <a:off x="570259" y="46875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24" name="tx824"/>
            <p:cNvSpPr/>
            <p:nvPr/>
          </p:nvSpPr>
          <p:spPr>
            <a:xfrm>
              <a:off x="508103" y="43493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25" name="tx825"/>
            <p:cNvSpPr/>
            <p:nvPr/>
          </p:nvSpPr>
          <p:spPr>
            <a:xfrm>
              <a:off x="508103" y="40112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6" name="pl826"/>
            <p:cNvSpPr/>
            <p:nvPr/>
          </p:nvSpPr>
          <p:spPr>
            <a:xfrm>
              <a:off x="660250" y="47292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7" name="pl827"/>
            <p:cNvSpPr/>
            <p:nvPr/>
          </p:nvSpPr>
          <p:spPr>
            <a:xfrm>
              <a:off x="660250" y="43910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8" name="pl828"/>
            <p:cNvSpPr/>
            <p:nvPr/>
          </p:nvSpPr>
          <p:spPr>
            <a:xfrm>
              <a:off x="660250" y="40529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9" name="tx829"/>
            <p:cNvSpPr/>
            <p:nvPr/>
          </p:nvSpPr>
          <p:spPr>
            <a:xfrm>
              <a:off x="570259" y="573082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0" name="tx830"/>
            <p:cNvSpPr/>
            <p:nvPr/>
          </p:nvSpPr>
          <p:spPr>
            <a:xfrm>
              <a:off x="508103" y="539267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1" name="tx831"/>
            <p:cNvSpPr/>
            <p:nvPr/>
          </p:nvSpPr>
          <p:spPr>
            <a:xfrm>
              <a:off x="508103" y="50545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2" name="pl832"/>
            <p:cNvSpPr/>
            <p:nvPr/>
          </p:nvSpPr>
          <p:spPr>
            <a:xfrm>
              <a:off x="660250" y="57725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660250" y="54343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4" name="pl834"/>
            <p:cNvSpPr/>
            <p:nvPr/>
          </p:nvSpPr>
          <p:spPr>
            <a:xfrm>
              <a:off x="660250" y="5096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5" name="tx835"/>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836" name="tx836"/>
            <p:cNvSpPr/>
            <p:nvPr/>
          </p:nvSpPr>
          <p:spPr>
            <a:xfrm>
              <a:off x="695044" y="398022"/>
              <a:ext cx="567855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Taux d'abandon entre le DTC1 et le DTC3 (%), par pays, WCAR, 2018-2025</a:t>
              </a:r>
            </a:p>
          </p:txBody>
        </p:sp>
        <p:sp>
          <p:nvSpPr>
            <p:cNvPr id="837" name="tx83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38" name="tx838"/>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839" name="tx839"/>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8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d'abandon entre la DTC1 et la DTC3 par pays.
En 2025, la République centrafricaine affichait le taux d'abandon le plus élevé : 22 % des enfants ayant reçu la DTC1 n'ont pas reçu la DTC3.
Le Cap-Vert, le Ghana et Sao Tomé-et-Principe affichaient le taux d'abandon le plus faible pour la DTC (0 %). Un taux d'abandon nul indique que la quasi-totalité des enfants ayant reçu la DTC1 ont également reçu la DTC3.
Sept pays affichaient un taux d'abandon pour la DTC supérieur à 10 %.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68690"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68690"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08400" y="11548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8" name="tx28"/>
            <p:cNvSpPr/>
            <p:nvPr/>
          </p:nvSpPr>
          <p:spPr>
            <a:xfrm>
              <a:off x="918816" y="1134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9" name="tx29"/>
            <p:cNvSpPr/>
            <p:nvPr/>
          </p:nvSpPr>
          <p:spPr>
            <a:xfrm>
              <a:off x="1129232" y="10948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30" name="tx30"/>
            <p:cNvSpPr/>
            <p:nvPr/>
          </p:nvSpPr>
          <p:spPr>
            <a:xfrm>
              <a:off x="1339648"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1" name="tx31"/>
            <p:cNvSpPr/>
            <p:nvPr/>
          </p:nvSpPr>
          <p:spPr>
            <a:xfrm>
              <a:off x="1550063"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2" name="tx32"/>
            <p:cNvSpPr/>
            <p:nvPr/>
          </p:nvSpPr>
          <p:spPr>
            <a:xfrm>
              <a:off x="1760479"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3" name="tx33"/>
            <p:cNvSpPr/>
            <p:nvPr/>
          </p:nvSpPr>
          <p:spPr>
            <a:xfrm>
              <a:off x="1970895" y="10448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34" name="tx34"/>
            <p:cNvSpPr/>
            <p:nvPr/>
          </p:nvSpPr>
          <p:spPr>
            <a:xfrm>
              <a:off x="2181311" y="10149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35" name="rc35"/>
            <p:cNvSpPr/>
            <p:nvPr/>
          </p:nvSpPr>
          <p:spPr>
            <a:xfrm>
              <a:off x="695044" y="1918357"/>
              <a:ext cx="1620202" cy="758825"/>
            </a:xfrm>
            <a:prstGeom prst="rect">
              <a:avLst/>
            </a:prstGeom>
            <a:solidFill>
              <a:srgbClr val="EBEBEB">
                <a:alpha val="100000"/>
              </a:srgbClr>
            </a:solidFill>
          </p:spPr>
          <p:txBody>
            <a:bodyPr/>
            <a:lstStyle/>
            <a:p>
              <a:endParaRPr/>
            </a:p>
          </p:txBody>
        </p:sp>
        <p:sp>
          <p:nvSpPr>
            <p:cNvPr id="36" name="pl36"/>
            <p:cNvSpPr/>
            <p:nvPr/>
          </p:nvSpPr>
          <p:spPr>
            <a:xfrm>
              <a:off x="695044"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68690"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68690"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08400"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8" name="tx58"/>
            <p:cNvSpPr/>
            <p:nvPr/>
          </p:nvSpPr>
          <p:spPr>
            <a:xfrm>
              <a:off x="918816"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9" name="tx59"/>
            <p:cNvSpPr/>
            <p:nvPr/>
          </p:nvSpPr>
          <p:spPr>
            <a:xfrm>
              <a:off x="1129232"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60" name="tx60"/>
            <p:cNvSpPr/>
            <p:nvPr/>
          </p:nvSpPr>
          <p:spPr>
            <a:xfrm>
              <a:off x="1339648" y="21894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61" name="tx61"/>
            <p:cNvSpPr/>
            <p:nvPr/>
          </p:nvSpPr>
          <p:spPr>
            <a:xfrm>
              <a:off x="1550063" y="21281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62" name="tx62"/>
            <p:cNvSpPr/>
            <p:nvPr/>
          </p:nvSpPr>
          <p:spPr>
            <a:xfrm>
              <a:off x="1760479"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3" name="tx63"/>
            <p:cNvSpPr/>
            <p:nvPr/>
          </p:nvSpPr>
          <p:spPr>
            <a:xfrm>
              <a:off x="1970895" y="22581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4" name="tx64"/>
            <p:cNvSpPr/>
            <p:nvPr/>
          </p:nvSpPr>
          <p:spPr>
            <a:xfrm>
              <a:off x="2181311" y="214811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65" name="rc65"/>
            <p:cNvSpPr/>
            <p:nvPr/>
          </p:nvSpPr>
          <p:spPr>
            <a:xfrm>
              <a:off x="695044" y="2961634"/>
              <a:ext cx="1620202" cy="758825"/>
            </a:xfrm>
            <a:prstGeom prst="rect">
              <a:avLst/>
            </a:prstGeom>
            <a:solidFill>
              <a:srgbClr val="EBEBEB">
                <a:alpha val="100000"/>
              </a:srgbClr>
            </a:solidFill>
          </p:spPr>
          <p:txBody>
            <a:bodyPr/>
            <a:lstStyle/>
            <a:p>
              <a:endParaRPr/>
            </a:p>
          </p:txBody>
        </p:sp>
        <p:sp>
          <p:nvSpPr>
            <p:cNvPr id="66" name="pl66"/>
            <p:cNvSpPr/>
            <p:nvPr/>
          </p:nvSpPr>
          <p:spPr>
            <a:xfrm>
              <a:off x="695044"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68690"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68690"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08400"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88" name="tx88"/>
            <p:cNvSpPr/>
            <p:nvPr/>
          </p:nvSpPr>
          <p:spPr>
            <a:xfrm>
              <a:off x="948961" y="3411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9" name="tx89"/>
            <p:cNvSpPr/>
            <p:nvPr/>
          </p:nvSpPr>
          <p:spPr>
            <a:xfrm>
              <a:off x="1129232" y="3332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90" name="tx90"/>
            <p:cNvSpPr/>
            <p:nvPr/>
          </p:nvSpPr>
          <p:spPr>
            <a:xfrm>
              <a:off x="1339648"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91" name="tx91"/>
            <p:cNvSpPr/>
            <p:nvPr/>
          </p:nvSpPr>
          <p:spPr>
            <a:xfrm>
              <a:off x="1550063"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2" name="tx92"/>
            <p:cNvSpPr/>
            <p:nvPr/>
          </p:nvSpPr>
          <p:spPr>
            <a:xfrm>
              <a:off x="1760479" y="33713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3" name="tx93"/>
            <p:cNvSpPr/>
            <p:nvPr/>
          </p:nvSpPr>
          <p:spPr>
            <a:xfrm>
              <a:off x="1970895"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94" name="tx94"/>
            <p:cNvSpPr/>
            <p:nvPr/>
          </p:nvSpPr>
          <p:spPr>
            <a:xfrm>
              <a:off x="2181311"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95" name="rc95"/>
            <p:cNvSpPr/>
            <p:nvPr/>
          </p:nvSpPr>
          <p:spPr>
            <a:xfrm>
              <a:off x="695044" y="4004911"/>
              <a:ext cx="1620202" cy="758825"/>
            </a:xfrm>
            <a:prstGeom prst="rect">
              <a:avLst/>
            </a:prstGeom>
            <a:solidFill>
              <a:srgbClr val="EBEBEB">
                <a:alpha val="100000"/>
              </a:srgbClr>
            </a:solidFill>
          </p:spPr>
          <p:txBody>
            <a:bodyPr/>
            <a:lstStyle/>
            <a:p>
              <a:endParaRPr/>
            </a:p>
          </p:txBody>
        </p:sp>
        <p:sp>
          <p:nvSpPr>
            <p:cNvPr id="96" name="pl96"/>
            <p:cNvSpPr/>
            <p:nvPr/>
          </p:nvSpPr>
          <p:spPr>
            <a:xfrm>
              <a:off x="695044"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68690"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68690"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08400"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8" name="tx118"/>
            <p:cNvSpPr/>
            <p:nvPr/>
          </p:nvSpPr>
          <p:spPr>
            <a:xfrm>
              <a:off x="918816"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1129232"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0" name="tx120"/>
            <p:cNvSpPr/>
            <p:nvPr/>
          </p:nvSpPr>
          <p:spPr>
            <a:xfrm>
              <a:off x="1339648"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1" name="tx121"/>
            <p:cNvSpPr/>
            <p:nvPr/>
          </p:nvSpPr>
          <p:spPr>
            <a:xfrm>
              <a:off x="1550063" y="4224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122" name="tx122"/>
            <p:cNvSpPr/>
            <p:nvPr/>
          </p:nvSpPr>
          <p:spPr>
            <a:xfrm>
              <a:off x="1760479"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3" name="tx123"/>
            <p:cNvSpPr/>
            <p:nvPr/>
          </p:nvSpPr>
          <p:spPr>
            <a:xfrm>
              <a:off x="1970895"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4" name="tx124"/>
            <p:cNvSpPr/>
            <p:nvPr/>
          </p:nvSpPr>
          <p:spPr>
            <a:xfrm>
              <a:off x="2181311"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5" name="rc125"/>
            <p:cNvSpPr/>
            <p:nvPr/>
          </p:nvSpPr>
          <p:spPr>
            <a:xfrm>
              <a:off x="695044" y="5048188"/>
              <a:ext cx="1620202" cy="758825"/>
            </a:xfrm>
            <a:prstGeom prst="rect">
              <a:avLst/>
            </a:prstGeom>
            <a:solidFill>
              <a:srgbClr val="EBEBEB">
                <a:alpha val="100000"/>
              </a:srgbClr>
            </a:solidFill>
          </p:spPr>
          <p:txBody>
            <a:bodyPr/>
            <a:lstStyle/>
            <a:p>
              <a:endParaRPr/>
            </a:p>
          </p:txBody>
        </p:sp>
        <p:sp>
          <p:nvSpPr>
            <p:cNvPr id="126" name="pl126"/>
            <p:cNvSpPr/>
            <p:nvPr/>
          </p:nvSpPr>
          <p:spPr>
            <a:xfrm>
              <a:off x="695044"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695044"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695044"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695044"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695044"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695044"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768690"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768690"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695044"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708400" y="5487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48" name="tx148"/>
            <p:cNvSpPr/>
            <p:nvPr/>
          </p:nvSpPr>
          <p:spPr>
            <a:xfrm>
              <a:off x="948961" y="55079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49" name="tx149"/>
            <p:cNvSpPr/>
            <p:nvPr/>
          </p:nvSpPr>
          <p:spPr>
            <a:xfrm>
              <a:off x="1159377" y="55079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50" name="tx150"/>
            <p:cNvSpPr/>
            <p:nvPr/>
          </p:nvSpPr>
          <p:spPr>
            <a:xfrm>
              <a:off x="1369792" y="555788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1" name="tx151"/>
            <p:cNvSpPr/>
            <p:nvPr/>
          </p:nvSpPr>
          <p:spPr>
            <a:xfrm>
              <a:off x="1580208" y="5527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52" name="tx152"/>
            <p:cNvSpPr/>
            <p:nvPr/>
          </p:nvSpPr>
          <p:spPr>
            <a:xfrm>
              <a:off x="1790624" y="553931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3" name="tx153"/>
            <p:cNvSpPr/>
            <p:nvPr/>
          </p:nvSpPr>
          <p:spPr>
            <a:xfrm>
              <a:off x="2001040" y="54979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54" name="tx154"/>
            <p:cNvSpPr/>
            <p:nvPr/>
          </p:nvSpPr>
          <p:spPr>
            <a:xfrm>
              <a:off x="2211456"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5" name="rc155"/>
            <p:cNvSpPr/>
            <p:nvPr/>
          </p:nvSpPr>
          <p:spPr>
            <a:xfrm>
              <a:off x="2384835" y="875080"/>
              <a:ext cx="1620202" cy="758825"/>
            </a:xfrm>
            <a:prstGeom prst="rect">
              <a:avLst/>
            </a:prstGeom>
            <a:solidFill>
              <a:srgbClr val="EBEBEB">
                <a:alpha val="100000"/>
              </a:srgbClr>
            </a:solidFill>
          </p:spPr>
          <p:txBody>
            <a:bodyPr/>
            <a:lstStyle/>
            <a:p>
              <a:endParaRPr/>
            </a:p>
          </p:txBody>
        </p:sp>
        <p:sp>
          <p:nvSpPr>
            <p:cNvPr id="156" name="pl156"/>
            <p:cNvSpPr/>
            <p:nvPr/>
          </p:nvSpPr>
          <p:spPr>
            <a:xfrm>
              <a:off x="2384835"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384835"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384835"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384835"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384835"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384835"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458481"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458481"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384835"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428336"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8" name="tx178"/>
            <p:cNvSpPr/>
            <p:nvPr/>
          </p:nvSpPr>
          <p:spPr>
            <a:xfrm>
              <a:off x="2638752"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9" name="tx179"/>
            <p:cNvSpPr/>
            <p:nvPr/>
          </p:nvSpPr>
          <p:spPr>
            <a:xfrm>
              <a:off x="2849168"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0" name="tx180"/>
            <p:cNvSpPr/>
            <p:nvPr/>
          </p:nvSpPr>
          <p:spPr>
            <a:xfrm>
              <a:off x="3059584"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1" name="tx181"/>
            <p:cNvSpPr/>
            <p:nvPr/>
          </p:nvSpPr>
          <p:spPr>
            <a:xfrm>
              <a:off x="3269999"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2" name="tx182"/>
            <p:cNvSpPr/>
            <p:nvPr/>
          </p:nvSpPr>
          <p:spPr>
            <a:xfrm>
              <a:off x="3480415"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3" name="tx183"/>
            <p:cNvSpPr/>
            <p:nvPr/>
          </p:nvSpPr>
          <p:spPr>
            <a:xfrm>
              <a:off x="3690831"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4" name="tx184"/>
            <p:cNvSpPr/>
            <p:nvPr/>
          </p:nvSpPr>
          <p:spPr>
            <a:xfrm>
              <a:off x="3901247"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5" name="rc185"/>
            <p:cNvSpPr/>
            <p:nvPr/>
          </p:nvSpPr>
          <p:spPr>
            <a:xfrm>
              <a:off x="2384835" y="1918357"/>
              <a:ext cx="1620202" cy="758825"/>
            </a:xfrm>
            <a:prstGeom prst="rect">
              <a:avLst/>
            </a:prstGeom>
            <a:solidFill>
              <a:srgbClr val="EBEBEB">
                <a:alpha val="100000"/>
              </a:srgbClr>
            </a:solidFill>
          </p:spPr>
          <p:txBody>
            <a:bodyPr/>
            <a:lstStyle/>
            <a:p>
              <a:endParaRPr/>
            </a:p>
          </p:txBody>
        </p:sp>
        <p:sp>
          <p:nvSpPr>
            <p:cNvPr id="186" name="pl186"/>
            <p:cNvSpPr/>
            <p:nvPr/>
          </p:nvSpPr>
          <p:spPr>
            <a:xfrm>
              <a:off x="2384835"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384835"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384835"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384835"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384835"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384835"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458481"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458481"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384835"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398191"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08" name="tx208"/>
            <p:cNvSpPr/>
            <p:nvPr/>
          </p:nvSpPr>
          <p:spPr>
            <a:xfrm>
              <a:off x="2608607" y="22681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09" name="tx209"/>
            <p:cNvSpPr/>
            <p:nvPr/>
          </p:nvSpPr>
          <p:spPr>
            <a:xfrm>
              <a:off x="2819023"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10" name="tx210"/>
            <p:cNvSpPr/>
            <p:nvPr/>
          </p:nvSpPr>
          <p:spPr>
            <a:xfrm>
              <a:off x="3029439" y="2298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11" name="tx211"/>
            <p:cNvSpPr/>
            <p:nvPr/>
          </p:nvSpPr>
          <p:spPr>
            <a:xfrm>
              <a:off x="3239855" y="22581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12" name="tx212"/>
            <p:cNvSpPr/>
            <p:nvPr/>
          </p:nvSpPr>
          <p:spPr>
            <a:xfrm>
              <a:off x="3450270" y="2358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13" name="tx213"/>
            <p:cNvSpPr/>
            <p:nvPr/>
          </p:nvSpPr>
          <p:spPr>
            <a:xfrm>
              <a:off x="3690831" y="23781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14" name="tx214"/>
            <p:cNvSpPr/>
            <p:nvPr/>
          </p:nvSpPr>
          <p:spPr>
            <a:xfrm>
              <a:off x="3871102" y="2319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15" name="rc215"/>
            <p:cNvSpPr/>
            <p:nvPr/>
          </p:nvSpPr>
          <p:spPr>
            <a:xfrm>
              <a:off x="2384835" y="2961634"/>
              <a:ext cx="1620202" cy="758825"/>
            </a:xfrm>
            <a:prstGeom prst="rect">
              <a:avLst/>
            </a:prstGeom>
            <a:solidFill>
              <a:srgbClr val="EBEBEB">
                <a:alpha val="100000"/>
              </a:srgbClr>
            </a:solidFill>
          </p:spPr>
          <p:txBody>
            <a:bodyPr/>
            <a:lstStyle/>
            <a:p>
              <a:endParaRPr/>
            </a:p>
          </p:txBody>
        </p:sp>
        <p:sp>
          <p:nvSpPr>
            <p:cNvPr id="216" name="pl216"/>
            <p:cNvSpPr/>
            <p:nvPr/>
          </p:nvSpPr>
          <p:spPr>
            <a:xfrm>
              <a:off x="2384835"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384835"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384835"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384835"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384835"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384835"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58481"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458481"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384835"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398191" y="3211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38" name="tx238"/>
            <p:cNvSpPr/>
            <p:nvPr/>
          </p:nvSpPr>
          <p:spPr>
            <a:xfrm>
              <a:off x="2608607"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39" name="tx239"/>
            <p:cNvSpPr/>
            <p:nvPr/>
          </p:nvSpPr>
          <p:spPr>
            <a:xfrm>
              <a:off x="2819023"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40" name="tx240"/>
            <p:cNvSpPr/>
            <p:nvPr/>
          </p:nvSpPr>
          <p:spPr>
            <a:xfrm>
              <a:off x="3029439" y="32827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41" name="tx241"/>
            <p:cNvSpPr/>
            <p:nvPr/>
          </p:nvSpPr>
          <p:spPr>
            <a:xfrm>
              <a:off x="3239855"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42" name="tx242"/>
            <p:cNvSpPr/>
            <p:nvPr/>
          </p:nvSpPr>
          <p:spPr>
            <a:xfrm>
              <a:off x="3450270"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43" name="tx243"/>
            <p:cNvSpPr/>
            <p:nvPr/>
          </p:nvSpPr>
          <p:spPr>
            <a:xfrm>
              <a:off x="3660686" y="3211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44" name="tx244"/>
            <p:cNvSpPr/>
            <p:nvPr/>
          </p:nvSpPr>
          <p:spPr>
            <a:xfrm>
              <a:off x="3871102"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45" name="rc245"/>
            <p:cNvSpPr/>
            <p:nvPr/>
          </p:nvSpPr>
          <p:spPr>
            <a:xfrm>
              <a:off x="2384835" y="4004911"/>
              <a:ext cx="1620202" cy="758825"/>
            </a:xfrm>
            <a:prstGeom prst="rect">
              <a:avLst/>
            </a:prstGeom>
            <a:solidFill>
              <a:srgbClr val="EBEBEB">
                <a:alpha val="100000"/>
              </a:srgbClr>
            </a:solidFill>
          </p:spPr>
          <p:txBody>
            <a:bodyPr/>
            <a:lstStyle/>
            <a:p>
              <a:endParaRPr/>
            </a:p>
          </p:txBody>
        </p:sp>
        <p:sp>
          <p:nvSpPr>
            <p:cNvPr id="246" name="pl246"/>
            <p:cNvSpPr/>
            <p:nvPr/>
          </p:nvSpPr>
          <p:spPr>
            <a:xfrm>
              <a:off x="2384835"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2384835"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2384835"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2384835"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2384835"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384835"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2458481"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2458481"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2384835"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2398191"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68" name="tx268"/>
            <p:cNvSpPr/>
            <p:nvPr/>
          </p:nvSpPr>
          <p:spPr>
            <a:xfrm>
              <a:off x="2608607"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69" name="tx269"/>
            <p:cNvSpPr/>
            <p:nvPr/>
          </p:nvSpPr>
          <p:spPr>
            <a:xfrm>
              <a:off x="2819023"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70" name="tx270"/>
            <p:cNvSpPr/>
            <p:nvPr/>
          </p:nvSpPr>
          <p:spPr>
            <a:xfrm>
              <a:off x="3029439" y="43846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71" name="tx271"/>
            <p:cNvSpPr/>
            <p:nvPr/>
          </p:nvSpPr>
          <p:spPr>
            <a:xfrm>
              <a:off x="3239855"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72" name="tx272"/>
            <p:cNvSpPr/>
            <p:nvPr/>
          </p:nvSpPr>
          <p:spPr>
            <a:xfrm>
              <a:off x="3450270" y="43060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73" name="tx273"/>
            <p:cNvSpPr/>
            <p:nvPr/>
          </p:nvSpPr>
          <p:spPr>
            <a:xfrm>
              <a:off x="3660686"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74" name="tx274"/>
            <p:cNvSpPr/>
            <p:nvPr/>
          </p:nvSpPr>
          <p:spPr>
            <a:xfrm>
              <a:off x="3871102"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75" name="rc275"/>
            <p:cNvSpPr/>
            <p:nvPr/>
          </p:nvSpPr>
          <p:spPr>
            <a:xfrm>
              <a:off x="2384835" y="5048188"/>
              <a:ext cx="1620202" cy="758825"/>
            </a:xfrm>
            <a:prstGeom prst="rect">
              <a:avLst/>
            </a:prstGeom>
            <a:solidFill>
              <a:srgbClr val="EBEBEB">
                <a:alpha val="100000"/>
              </a:srgbClr>
            </a:solidFill>
          </p:spPr>
          <p:txBody>
            <a:bodyPr/>
            <a:lstStyle/>
            <a:p>
              <a:endParaRPr/>
            </a:p>
          </p:txBody>
        </p:sp>
        <p:sp>
          <p:nvSpPr>
            <p:cNvPr id="276" name="pl276"/>
            <p:cNvSpPr/>
            <p:nvPr/>
          </p:nvSpPr>
          <p:spPr>
            <a:xfrm>
              <a:off x="2384835"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2384835"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2384835"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2384835"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384835"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2384835"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245848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26688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287931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3089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33001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351056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372097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393139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2458481"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2458481"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2384835"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2398191" y="5487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98" name="tx298"/>
            <p:cNvSpPr/>
            <p:nvPr/>
          </p:nvSpPr>
          <p:spPr>
            <a:xfrm>
              <a:off x="2638752"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9" name="tx299"/>
            <p:cNvSpPr/>
            <p:nvPr/>
          </p:nvSpPr>
          <p:spPr>
            <a:xfrm>
              <a:off x="2849168" y="5527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00" name="tx300"/>
            <p:cNvSpPr/>
            <p:nvPr/>
          </p:nvSpPr>
          <p:spPr>
            <a:xfrm>
              <a:off x="3059584" y="55205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01" name="tx301"/>
            <p:cNvSpPr/>
            <p:nvPr/>
          </p:nvSpPr>
          <p:spPr>
            <a:xfrm>
              <a:off x="3269999"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2" name="tx302"/>
            <p:cNvSpPr/>
            <p:nvPr/>
          </p:nvSpPr>
          <p:spPr>
            <a:xfrm>
              <a:off x="3480415"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3" name="tx303"/>
            <p:cNvSpPr/>
            <p:nvPr/>
          </p:nvSpPr>
          <p:spPr>
            <a:xfrm>
              <a:off x="3690831"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4" name="tx304"/>
            <p:cNvSpPr/>
            <p:nvPr/>
          </p:nvSpPr>
          <p:spPr>
            <a:xfrm>
              <a:off x="3901247"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5" name="rc305"/>
            <p:cNvSpPr/>
            <p:nvPr/>
          </p:nvSpPr>
          <p:spPr>
            <a:xfrm>
              <a:off x="4074626" y="875080"/>
              <a:ext cx="1620202" cy="758825"/>
            </a:xfrm>
            <a:prstGeom prst="rect">
              <a:avLst/>
            </a:prstGeom>
            <a:solidFill>
              <a:srgbClr val="EBEBEB">
                <a:alpha val="100000"/>
              </a:srgbClr>
            </a:solidFill>
          </p:spPr>
          <p:txBody>
            <a:bodyPr/>
            <a:lstStyle/>
            <a:p>
              <a:endParaRPr/>
            </a:p>
          </p:txBody>
        </p:sp>
        <p:sp>
          <p:nvSpPr>
            <p:cNvPr id="306" name="pl306"/>
            <p:cNvSpPr/>
            <p:nvPr/>
          </p:nvSpPr>
          <p:spPr>
            <a:xfrm>
              <a:off x="4074626"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074626"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074626"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074626"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074626"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074626"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148272"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4148272"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4074626"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4118127" y="14148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8" name="tx328"/>
            <p:cNvSpPr/>
            <p:nvPr/>
          </p:nvSpPr>
          <p:spPr>
            <a:xfrm>
              <a:off x="4310493"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9" name="tx329"/>
            <p:cNvSpPr/>
            <p:nvPr/>
          </p:nvSpPr>
          <p:spPr>
            <a:xfrm>
              <a:off x="4520909"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0" name="tx330"/>
            <p:cNvSpPr/>
            <p:nvPr/>
          </p:nvSpPr>
          <p:spPr>
            <a:xfrm>
              <a:off x="4731325"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1" name="tx331"/>
            <p:cNvSpPr/>
            <p:nvPr/>
          </p:nvSpPr>
          <p:spPr>
            <a:xfrm>
              <a:off x="4941741"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2" name="tx332"/>
            <p:cNvSpPr/>
            <p:nvPr/>
          </p:nvSpPr>
          <p:spPr>
            <a:xfrm>
              <a:off x="5152156"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3" name="tx333"/>
            <p:cNvSpPr/>
            <p:nvPr/>
          </p:nvSpPr>
          <p:spPr>
            <a:xfrm>
              <a:off x="5362572"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4" name="tx334"/>
            <p:cNvSpPr/>
            <p:nvPr/>
          </p:nvSpPr>
          <p:spPr>
            <a:xfrm>
              <a:off x="5572988"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5" name="rc335"/>
            <p:cNvSpPr/>
            <p:nvPr/>
          </p:nvSpPr>
          <p:spPr>
            <a:xfrm>
              <a:off x="4074626" y="1918357"/>
              <a:ext cx="1620202" cy="758825"/>
            </a:xfrm>
            <a:prstGeom prst="rect">
              <a:avLst/>
            </a:prstGeom>
            <a:solidFill>
              <a:srgbClr val="EBEBEB">
                <a:alpha val="100000"/>
              </a:srgbClr>
            </a:solidFill>
          </p:spPr>
          <p:txBody>
            <a:bodyPr/>
            <a:lstStyle/>
            <a:p>
              <a:endParaRPr/>
            </a:p>
          </p:txBody>
        </p:sp>
        <p:sp>
          <p:nvSpPr>
            <p:cNvPr id="336" name="pl336"/>
            <p:cNvSpPr/>
            <p:nvPr/>
          </p:nvSpPr>
          <p:spPr>
            <a:xfrm>
              <a:off x="4074626"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074626"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074626"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074626"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074626"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074626"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4148272"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4148272"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4074626"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4118127" y="242805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8" name="tx358"/>
            <p:cNvSpPr/>
            <p:nvPr/>
          </p:nvSpPr>
          <p:spPr>
            <a:xfrm>
              <a:off x="4328543" y="2368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9" name="tx359"/>
            <p:cNvSpPr/>
            <p:nvPr/>
          </p:nvSpPr>
          <p:spPr>
            <a:xfrm>
              <a:off x="4538959" y="239076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0" name="tx360"/>
            <p:cNvSpPr/>
            <p:nvPr/>
          </p:nvSpPr>
          <p:spPr>
            <a:xfrm>
              <a:off x="4749375" y="24197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1" name="tx361"/>
            <p:cNvSpPr/>
            <p:nvPr/>
          </p:nvSpPr>
          <p:spPr>
            <a:xfrm>
              <a:off x="4929646" y="23280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62" name="tx362"/>
            <p:cNvSpPr/>
            <p:nvPr/>
          </p:nvSpPr>
          <p:spPr>
            <a:xfrm>
              <a:off x="5170206"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3" name="tx363"/>
            <p:cNvSpPr/>
            <p:nvPr/>
          </p:nvSpPr>
          <p:spPr>
            <a:xfrm>
              <a:off x="5362572" y="246941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4" name="tx364"/>
            <p:cNvSpPr/>
            <p:nvPr/>
          </p:nvSpPr>
          <p:spPr>
            <a:xfrm>
              <a:off x="5591038" y="239076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5" name="rc365"/>
            <p:cNvSpPr/>
            <p:nvPr/>
          </p:nvSpPr>
          <p:spPr>
            <a:xfrm>
              <a:off x="4074626" y="2961634"/>
              <a:ext cx="1620202" cy="758825"/>
            </a:xfrm>
            <a:prstGeom prst="rect">
              <a:avLst/>
            </a:prstGeom>
            <a:solidFill>
              <a:srgbClr val="EBEBEB">
                <a:alpha val="100000"/>
              </a:srgbClr>
            </a:solidFill>
          </p:spPr>
          <p:txBody>
            <a:bodyPr/>
            <a:lstStyle/>
            <a:p>
              <a:endParaRPr/>
            </a:p>
          </p:txBody>
        </p:sp>
        <p:sp>
          <p:nvSpPr>
            <p:cNvPr id="366" name="pl366"/>
            <p:cNvSpPr/>
            <p:nvPr/>
          </p:nvSpPr>
          <p:spPr>
            <a:xfrm>
              <a:off x="4074626"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4074626"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4074626"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4074626"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4074626"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4074626"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4148272"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4148272"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4074626"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4087982" y="33114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388" name="tx388"/>
            <p:cNvSpPr/>
            <p:nvPr/>
          </p:nvSpPr>
          <p:spPr>
            <a:xfrm>
              <a:off x="4298398"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389" name="tx389"/>
            <p:cNvSpPr/>
            <p:nvPr/>
          </p:nvSpPr>
          <p:spPr>
            <a:xfrm>
              <a:off x="4508814"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390" name="tx390"/>
            <p:cNvSpPr/>
            <p:nvPr/>
          </p:nvSpPr>
          <p:spPr>
            <a:xfrm>
              <a:off x="4719230" y="322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91" name="tx391"/>
            <p:cNvSpPr/>
            <p:nvPr/>
          </p:nvSpPr>
          <p:spPr>
            <a:xfrm>
              <a:off x="4929646"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92" name="tx392"/>
            <p:cNvSpPr/>
            <p:nvPr/>
          </p:nvSpPr>
          <p:spPr>
            <a:xfrm>
              <a:off x="5140061"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3" name="tx393"/>
            <p:cNvSpPr/>
            <p:nvPr/>
          </p:nvSpPr>
          <p:spPr>
            <a:xfrm>
              <a:off x="5350477"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4" name="tx394"/>
            <p:cNvSpPr/>
            <p:nvPr/>
          </p:nvSpPr>
          <p:spPr>
            <a:xfrm>
              <a:off x="5560893"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5" name="rc395"/>
            <p:cNvSpPr/>
            <p:nvPr/>
          </p:nvSpPr>
          <p:spPr>
            <a:xfrm>
              <a:off x="4074626" y="4004911"/>
              <a:ext cx="1620202" cy="758825"/>
            </a:xfrm>
            <a:prstGeom prst="rect">
              <a:avLst/>
            </a:prstGeom>
            <a:solidFill>
              <a:srgbClr val="EBEBEB">
                <a:alpha val="100000"/>
              </a:srgbClr>
            </a:solidFill>
          </p:spPr>
          <p:txBody>
            <a:bodyPr/>
            <a:lstStyle/>
            <a:p>
              <a:endParaRPr/>
            </a:p>
          </p:txBody>
        </p:sp>
        <p:sp>
          <p:nvSpPr>
            <p:cNvPr id="396" name="pl396"/>
            <p:cNvSpPr/>
            <p:nvPr/>
          </p:nvSpPr>
          <p:spPr>
            <a:xfrm>
              <a:off x="4074626"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4074626"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4074626"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4074626"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4074626"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4074626"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4148272"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4148272"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4074626"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4087982" y="4326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18" name="tx418"/>
            <p:cNvSpPr/>
            <p:nvPr/>
          </p:nvSpPr>
          <p:spPr>
            <a:xfrm>
              <a:off x="4298398" y="43146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19" name="tx419"/>
            <p:cNvSpPr/>
            <p:nvPr/>
          </p:nvSpPr>
          <p:spPr>
            <a:xfrm>
              <a:off x="4508814"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20" name="tx420"/>
            <p:cNvSpPr/>
            <p:nvPr/>
          </p:nvSpPr>
          <p:spPr>
            <a:xfrm>
              <a:off x="4719230" y="4224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421" name="tx421"/>
            <p:cNvSpPr/>
            <p:nvPr/>
          </p:nvSpPr>
          <p:spPr>
            <a:xfrm>
              <a:off x="4929646" y="42346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422" name="tx422"/>
            <p:cNvSpPr/>
            <p:nvPr/>
          </p:nvSpPr>
          <p:spPr>
            <a:xfrm>
              <a:off x="5140061" y="41946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23" name="tx423"/>
            <p:cNvSpPr/>
            <p:nvPr/>
          </p:nvSpPr>
          <p:spPr>
            <a:xfrm>
              <a:off x="5350477" y="42146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24" name="tx424"/>
            <p:cNvSpPr/>
            <p:nvPr/>
          </p:nvSpPr>
          <p:spPr>
            <a:xfrm>
              <a:off x="5560893" y="42146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25" name="rc425"/>
            <p:cNvSpPr/>
            <p:nvPr/>
          </p:nvSpPr>
          <p:spPr>
            <a:xfrm>
              <a:off x="4074626" y="5048188"/>
              <a:ext cx="1620202" cy="758825"/>
            </a:xfrm>
            <a:prstGeom prst="rect">
              <a:avLst/>
            </a:prstGeom>
            <a:solidFill>
              <a:srgbClr val="EBEBEB">
                <a:alpha val="100000"/>
              </a:srgbClr>
            </a:solidFill>
          </p:spPr>
          <p:txBody>
            <a:bodyPr/>
            <a:lstStyle/>
            <a:p>
              <a:endParaRPr/>
            </a:p>
          </p:txBody>
        </p:sp>
        <p:sp>
          <p:nvSpPr>
            <p:cNvPr id="426" name="pl426"/>
            <p:cNvSpPr/>
            <p:nvPr/>
          </p:nvSpPr>
          <p:spPr>
            <a:xfrm>
              <a:off x="4074626"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4074626"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4074626"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4074626"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4074626"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4074626"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414827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43586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456910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47795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498993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520035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41076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56211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4148272"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4148272"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4074626"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4087982" y="52379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48" name="tx448"/>
            <p:cNvSpPr/>
            <p:nvPr/>
          </p:nvSpPr>
          <p:spPr>
            <a:xfrm>
              <a:off x="4298398" y="51693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449" name="tx449"/>
            <p:cNvSpPr/>
            <p:nvPr/>
          </p:nvSpPr>
          <p:spPr>
            <a:xfrm>
              <a:off x="4508814" y="51979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450" name="tx450"/>
            <p:cNvSpPr/>
            <p:nvPr/>
          </p:nvSpPr>
          <p:spPr>
            <a:xfrm>
              <a:off x="4719230" y="52579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51" name="tx451"/>
            <p:cNvSpPr/>
            <p:nvPr/>
          </p:nvSpPr>
          <p:spPr>
            <a:xfrm>
              <a:off x="4929646" y="52479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452" name="tx452"/>
            <p:cNvSpPr/>
            <p:nvPr/>
          </p:nvSpPr>
          <p:spPr>
            <a:xfrm>
              <a:off x="5140061" y="53379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53" name="tx453"/>
            <p:cNvSpPr/>
            <p:nvPr/>
          </p:nvSpPr>
          <p:spPr>
            <a:xfrm>
              <a:off x="5350477" y="54079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54" name="tx454"/>
            <p:cNvSpPr/>
            <p:nvPr/>
          </p:nvSpPr>
          <p:spPr>
            <a:xfrm>
              <a:off x="5560893" y="5379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55" name="rc455"/>
            <p:cNvSpPr/>
            <p:nvPr/>
          </p:nvSpPr>
          <p:spPr>
            <a:xfrm>
              <a:off x="5764417" y="875080"/>
              <a:ext cx="1620202" cy="758825"/>
            </a:xfrm>
            <a:prstGeom prst="rect">
              <a:avLst/>
            </a:prstGeom>
            <a:solidFill>
              <a:srgbClr val="EBEBEB">
                <a:alpha val="100000"/>
              </a:srgbClr>
            </a:solidFill>
          </p:spPr>
          <p:txBody>
            <a:bodyPr/>
            <a:lstStyle/>
            <a:p>
              <a:endParaRPr/>
            </a:p>
          </p:txBody>
        </p:sp>
        <p:sp>
          <p:nvSpPr>
            <p:cNvPr id="456" name="pl456"/>
            <p:cNvSpPr/>
            <p:nvPr/>
          </p:nvSpPr>
          <p:spPr>
            <a:xfrm>
              <a:off x="5764417"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64417"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64417"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64417"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64417"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64417"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38063"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38063"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5764417"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777773" y="1234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78" name="tx478"/>
            <p:cNvSpPr/>
            <p:nvPr/>
          </p:nvSpPr>
          <p:spPr>
            <a:xfrm>
              <a:off x="5988189" y="1264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79" name="tx479"/>
            <p:cNvSpPr/>
            <p:nvPr/>
          </p:nvSpPr>
          <p:spPr>
            <a:xfrm>
              <a:off x="6198605" y="1264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80" name="tx480"/>
            <p:cNvSpPr/>
            <p:nvPr/>
          </p:nvSpPr>
          <p:spPr>
            <a:xfrm>
              <a:off x="6409021" y="12761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81" name="tx481"/>
            <p:cNvSpPr/>
            <p:nvPr/>
          </p:nvSpPr>
          <p:spPr>
            <a:xfrm>
              <a:off x="6619437" y="13061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82" name="tx482"/>
            <p:cNvSpPr/>
            <p:nvPr/>
          </p:nvSpPr>
          <p:spPr>
            <a:xfrm>
              <a:off x="6829852" y="12961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83" name="tx483"/>
            <p:cNvSpPr/>
            <p:nvPr/>
          </p:nvSpPr>
          <p:spPr>
            <a:xfrm>
              <a:off x="7040268"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4" name="tx484"/>
            <p:cNvSpPr/>
            <p:nvPr/>
          </p:nvSpPr>
          <p:spPr>
            <a:xfrm>
              <a:off x="7250684"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5" name="rc485"/>
            <p:cNvSpPr/>
            <p:nvPr/>
          </p:nvSpPr>
          <p:spPr>
            <a:xfrm>
              <a:off x="5764417" y="1918357"/>
              <a:ext cx="1620202" cy="758825"/>
            </a:xfrm>
            <a:prstGeom prst="rect">
              <a:avLst/>
            </a:prstGeom>
            <a:solidFill>
              <a:srgbClr val="EBEBEB">
                <a:alpha val="100000"/>
              </a:srgbClr>
            </a:solidFill>
          </p:spPr>
          <p:txBody>
            <a:bodyPr/>
            <a:lstStyle/>
            <a:p>
              <a:endParaRPr/>
            </a:p>
          </p:txBody>
        </p:sp>
        <p:sp>
          <p:nvSpPr>
            <p:cNvPr id="486" name="pl486"/>
            <p:cNvSpPr/>
            <p:nvPr/>
          </p:nvSpPr>
          <p:spPr>
            <a:xfrm>
              <a:off x="5764417"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5764417"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5764417"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5764417"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5764417"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5764417"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5838063"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01" name="pl501"/>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40651" cap="flat">
              <a:solidFill>
                <a:srgbClr val="BEBEBE">
                  <a:alpha val="69803"/>
                </a:srgbClr>
              </a:solidFill>
              <a:prstDash val="solid"/>
              <a:round/>
            </a:ln>
          </p:spPr>
          <p:txBody>
            <a:bodyPr/>
            <a:lstStyle/>
            <a:p>
              <a:endParaRPr/>
            </a:p>
          </p:txBody>
        </p:sp>
        <p:sp>
          <p:nvSpPr>
            <p:cNvPr id="502" name="pl502"/>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35231" cap="flat">
              <a:solidFill>
                <a:srgbClr val="BEBEBE">
                  <a:alpha val="69803"/>
                </a:srgbClr>
              </a:solidFill>
              <a:prstDash val="solid"/>
              <a:round/>
            </a:ln>
          </p:spPr>
          <p:txBody>
            <a:bodyPr/>
            <a:lstStyle/>
            <a:p>
              <a:endParaRPr/>
            </a:p>
          </p:txBody>
        </p:sp>
        <p:sp>
          <p:nvSpPr>
            <p:cNvPr id="503" name="pl503"/>
            <p:cNvSpPr/>
            <p:nvPr/>
          </p:nvSpPr>
          <p:spPr>
            <a:xfrm>
              <a:off x="5838063"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04" name="pl504"/>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40651" cap="flat">
              <a:solidFill>
                <a:srgbClr val="000000">
                  <a:alpha val="100000"/>
                </a:srgbClr>
              </a:solidFill>
              <a:prstDash val="solid"/>
              <a:round/>
            </a:ln>
          </p:spPr>
          <p:txBody>
            <a:bodyPr/>
            <a:lstStyle/>
            <a:p>
              <a:endParaRPr/>
            </a:p>
          </p:txBody>
        </p:sp>
        <p:sp>
          <p:nvSpPr>
            <p:cNvPr id="505" name="pl505"/>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35231" cap="flat">
              <a:solidFill>
                <a:srgbClr val="F26A21">
                  <a:alpha val="100000"/>
                </a:srgbClr>
              </a:solidFill>
              <a:prstDash val="solid"/>
              <a:round/>
            </a:ln>
          </p:spPr>
          <p:txBody>
            <a:bodyPr/>
            <a:lstStyle/>
            <a:p>
              <a:endParaRPr/>
            </a:p>
          </p:txBody>
        </p:sp>
        <p:sp>
          <p:nvSpPr>
            <p:cNvPr id="506" name="pl506"/>
            <p:cNvSpPr/>
            <p:nvPr/>
          </p:nvSpPr>
          <p:spPr>
            <a:xfrm>
              <a:off x="5764417"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7" name="tx507"/>
            <p:cNvSpPr/>
            <p:nvPr/>
          </p:nvSpPr>
          <p:spPr>
            <a:xfrm>
              <a:off x="5807918"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8" name="tx508"/>
            <p:cNvSpPr/>
            <p:nvPr/>
          </p:nvSpPr>
          <p:spPr>
            <a:xfrm>
              <a:off x="6018334"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9" name="tx509"/>
            <p:cNvSpPr/>
            <p:nvPr/>
          </p:nvSpPr>
          <p:spPr>
            <a:xfrm>
              <a:off x="6228750" y="23981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10" name="tx510"/>
            <p:cNvSpPr/>
            <p:nvPr/>
          </p:nvSpPr>
          <p:spPr>
            <a:xfrm>
              <a:off x="6439166"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11" name="tx511"/>
            <p:cNvSpPr/>
            <p:nvPr/>
          </p:nvSpPr>
          <p:spPr>
            <a:xfrm>
              <a:off x="6649581" y="24197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12" name="tx512"/>
            <p:cNvSpPr/>
            <p:nvPr/>
          </p:nvSpPr>
          <p:spPr>
            <a:xfrm>
              <a:off x="6829852" y="23494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13" name="tx513"/>
            <p:cNvSpPr/>
            <p:nvPr/>
          </p:nvSpPr>
          <p:spPr>
            <a:xfrm>
              <a:off x="7070413" y="24197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14" name="tx514"/>
            <p:cNvSpPr/>
            <p:nvPr/>
          </p:nvSpPr>
          <p:spPr>
            <a:xfrm>
              <a:off x="7280829" y="23981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15" name="rc515"/>
            <p:cNvSpPr/>
            <p:nvPr/>
          </p:nvSpPr>
          <p:spPr>
            <a:xfrm>
              <a:off x="5764417" y="2961634"/>
              <a:ext cx="1620202" cy="758825"/>
            </a:xfrm>
            <a:prstGeom prst="rect">
              <a:avLst/>
            </a:prstGeom>
            <a:solidFill>
              <a:srgbClr val="EBEBEB">
                <a:alpha val="100000"/>
              </a:srgbClr>
            </a:solidFill>
          </p:spPr>
          <p:txBody>
            <a:bodyPr/>
            <a:lstStyle/>
            <a:p>
              <a:endParaRPr/>
            </a:p>
          </p:txBody>
        </p:sp>
        <p:sp>
          <p:nvSpPr>
            <p:cNvPr id="516" name="pl516"/>
            <p:cNvSpPr/>
            <p:nvPr/>
          </p:nvSpPr>
          <p:spPr>
            <a:xfrm>
              <a:off x="5764417"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5764417"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5764417"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5764417"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5764417"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5764417"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5838063"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31" name="pl531"/>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40651" cap="flat">
              <a:solidFill>
                <a:srgbClr val="BEBEBE">
                  <a:alpha val="69803"/>
                </a:srgbClr>
              </a:solidFill>
              <a:prstDash val="solid"/>
              <a:round/>
            </a:ln>
          </p:spPr>
          <p:txBody>
            <a:bodyPr/>
            <a:lstStyle/>
            <a:p>
              <a:endParaRPr/>
            </a:p>
          </p:txBody>
        </p:sp>
        <p:sp>
          <p:nvSpPr>
            <p:cNvPr id="532" name="pl532"/>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5838063"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34" name="pl534"/>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40651" cap="flat">
              <a:solidFill>
                <a:srgbClr val="000000">
                  <a:alpha val="100000"/>
                </a:srgbClr>
              </a:solidFill>
              <a:prstDash val="solid"/>
              <a:round/>
            </a:ln>
          </p:spPr>
          <p:txBody>
            <a:bodyPr/>
            <a:lstStyle/>
            <a:p>
              <a:endParaRPr/>
            </a:p>
          </p:txBody>
        </p:sp>
        <p:sp>
          <p:nvSpPr>
            <p:cNvPr id="535" name="pl535"/>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35231" cap="flat">
              <a:solidFill>
                <a:srgbClr val="F26A21">
                  <a:alpha val="100000"/>
                </a:srgbClr>
              </a:solidFill>
              <a:prstDash val="solid"/>
              <a:round/>
            </a:ln>
          </p:spPr>
          <p:txBody>
            <a:bodyPr/>
            <a:lstStyle/>
            <a:p>
              <a:endParaRPr/>
            </a:p>
          </p:txBody>
        </p:sp>
        <p:sp>
          <p:nvSpPr>
            <p:cNvPr id="536" name="pl536"/>
            <p:cNvSpPr/>
            <p:nvPr/>
          </p:nvSpPr>
          <p:spPr>
            <a:xfrm>
              <a:off x="5764417"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7" name="tx537"/>
            <p:cNvSpPr/>
            <p:nvPr/>
          </p:nvSpPr>
          <p:spPr>
            <a:xfrm>
              <a:off x="5777773"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38" name="tx538"/>
            <p:cNvSpPr/>
            <p:nvPr/>
          </p:nvSpPr>
          <p:spPr>
            <a:xfrm>
              <a:off x="5988189" y="33713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39" name="tx539"/>
            <p:cNvSpPr/>
            <p:nvPr/>
          </p:nvSpPr>
          <p:spPr>
            <a:xfrm>
              <a:off x="6198605" y="3332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40" name="tx540"/>
            <p:cNvSpPr/>
            <p:nvPr/>
          </p:nvSpPr>
          <p:spPr>
            <a:xfrm>
              <a:off x="6409021" y="33827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41" name="tx541"/>
            <p:cNvSpPr/>
            <p:nvPr/>
          </p:nvSpPr>
          <p:spPr>
            <a:xfrm>
              <a:off x="6619437" y="3321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42" name="tx542"/>
            <p:cNvSpPr/>
            <p:nvPr/>
          </p:nvSpPr>
          <p:spPr>
            <a:xfrm>
              <a:off x="6829852" y="33014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43" name="tx543"/>
            <p:cNvSpPr/>
            <p:nvPr/>
          </p:nvSpPr>
          <p:spPr>
            <a:xfrm>
              <a:off x="7040268"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44" name="tx544"/>
            <p:cNvSpPr/>
            <p:nvPr/>
          </p:nvSpPr>
          <p:spPr>
            <a:xfrm>
              <a:off x="7250684"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45" name="rc545"/>
            <p:cNvSpPr/>
            <p:nvPr/>
          </p:nvSpPr>
          <p:spPr>
            <a:xfrm>
              <a:off x="5764417" y="4004911"/>
              <a:ext cx="1620202" cy="758825"/>
            </a:xfrm>
            <a:prstGeom prst="rect">
              <a:avLst/>
            </a:prstGeom>
            <a:solidFill>
              <a:srgbClr val="EBEBEB">
                <a:alpha val="100000"/>
              </a:srgbClr>
            </a:solidFill>
          </p:spPr>
          <p:txBody>
            <a:bodyPr/>
            <a:lstStyle/>
            <a:p>
              <a:endParaRPr/>
            </a:p>
          </p:txBody>
        </p:sp>
        <p:sp>
          <p:nvSpPr>
            <p:cNvPr id="546" name="pl546"/>
            <p:cNvSpPr/>
            <p:nvPr/>
          </p:nvSpPr>
          <p:spPr>
            <a:xfrm>
              <a:off x="5764417"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5764417"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5764417"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5764417"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5764417"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5764417"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838063"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61" name="pl561"/>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40651" cap="flat">
              <a:solidFill>
                <a:srgbClr val="BEBEBE">
                  <a:alpha val="69803"/>
                </a:srgbClr>
              </a:solidFill>
              <a:prstDash val="solid"/>
              <a:round/>
            </a:ln>
          </p:spPr>
          <p:txBody>
            <a:bodyPr/>
            <a:lstStyle/>
            <a:p>
              <a:endParaRPr/>
            </a:p>
          </p:txBody>
        </p:sp>
        <p:sp>
          <p:nvSpPr>
            <p:cNvPr id="562" name="pl562"/>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35231" cap="flat">
              <a:solidFill>
                <a:srgbClr val="BEBEBE">
                  <a:alpha val="69803"/>
                </a:srgbClr>
              </a:solidFill>
              <a:prstDash val="solid"/>
              <a:round/>
            </a:ln>
          </p:spPr>
          <p:txBody>
            <a:bodyPr/>
            <a:lstStyle/>
            <a:p>
              <a:endParaRPr/>
            </a:p>
          </p:txBody>
        </p:sp>
        <p:sp>
          <p:nvSpPr>
            <p:cNvPr id="563" name="pl563"/>
            <p:cNvSpPr/>
            <p:nvPr/>
          </p:nvSpPr>
          <p:spPr>
            <a:xfrm>
              <a:off x="5838063"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64" name="pl564"/>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40651" cap="flat">
              <a:solidFill>
                <a:srgbClr val="000000">
                  <a:alpha val="100000"/>
                </a:srgbClr>
              </a:solidFill>
              <a:prstDash val="solid"/>
              <a:round/>
            </a:ln>
          </p:spPr>
          <p:txBody>
            <a:bodyPr/>
            <a:lstStyle/>
            <a:p>
              <a:endParaRPr/>
            </a:p>
          </p:txBody>
        </p:sp>
        <p:sp>
          <p:nvSpPr>
            <p:cNvPr id="565" name="pl565"/>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35231" cap="flat">
              <a:solidFill>
                <a:srgbClr val="F26A21">
                  <a:alpha val="100000"/>
                </a:srgbClr>
              </a:solidFill>
              <a:prstDash val="solid"/>
              <a:round/>
            </a:ln>
          </p:spPr>
          <p:txBody>
            <a:bodyPr/>
            <a:lstStyle/>
            <a:p>
              <a:endParaRPr/>
            </a:p>
          </p:txBody>
        </p:sp>
        <p:sp>
          <p:nvSpPr>
            <p:cNvPr id="566" name="pl566"/>
            <p:cNvSpPr/>
            <p:nvPr/>
          </p:nvSpPr>
          <p:spPr>
            <a:xfrm>
              <a:off x="5764417"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67" name="tx567"/>
            <p:cNvSpPr/>
            <p:nvPr/>
          </p:nvSpPr>
          <p:spPr>
            <a:xfrm>
              <a:off x="5777773"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68" name="tx568"/>
            <p:cNvSpPr/>
            <p:nvPr/>
          </p:nvSpPr>
          <p:spPr>
            <a:xfrm>
              <a:off x="5988189" y="4284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569" name="tx569"/>
            <p:cNvSpPr/>
            <p:nvPr/>
          </p:nvSpPr>
          <p:spPr>
            <a:xfrm>
              <a:off x="6198605"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70" name="tx570"/>
            <p:cNvSpPr/>
            <p:nvPr/>
          </p:nvSpPr>
          <p:spPr>
            <a:xfrm>
              <a:off x="6409021" y="4284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571" name="tx571"/>
            <p:cNvSpPr/>
            <p:nvPr/>
          </p:nvSpPr>
          <p:spPr>
            <a:xfrm>
              <a:off x="6619437" y="4276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572" name="tx572"/>
            <p:cNvSpPr/>
            <p:nvPr/>
          </p:nvSpPr>
          <p:spPr>
            <a:xfrm>
              <a:off x="6829852"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73" name="tx573"/>
            <p:cNvSpPr/>
            <p:nvPr/>
          </p:nvSpPr>
          <p:spPr>
            <a:xfrm>
              <a:off x="7040268"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74" name="tx574"/>
            <p:cNvSpPr/>
            <p:nvPr/>
          </p:nvSpPr>
          <p:spPr>
            <a:xfrm>
              <a:off x="7250684"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75" name="rc575"/>
            <p:cNvSpPr/>
            <p:nvPr/>
          </p:nvSpPr>
          <p:spPr>
            <a:xfrm>
              <a:off x="5764417" y="5048188"/>
              <a:ext cx="1620202" cy="758825"/>
            </a:xfrm>
            <a:prstGeom prst="rect">
              <a:avLst/>
            </a:prstGeom>
            <a:solidFill>
              <a:srgbClr val="EBEBEB">
                <a:alpha val="100000"/>
              </a:srgbClr>
            </a:solidFill>
          </p:spPr>
          <p:txBody>
            <a:bodyPr/>
            <a:lstStyle/>
            <a:p>
              <a:endParaRPr/>
            </a:p>
          </p:txBody>
        </p:sp>
        <p:sp>
          <p:nvSpPr>
            <p:cNvPr id="576" name="pl576"/>
            <p:cNvSpPr/>
            <p:nvPr/>
          </p:nvSpPr>
          <p:spPr>
            <a:xfrm>
              <a:off x="5764417"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5764417"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5764417"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5764417"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5764417"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5764417"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583806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60484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625889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64693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667972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689014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71005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31097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5838063"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91" name="pl591"/>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592" name="pl592"/>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593" name="pl593"/>
            <p:cNvSpPr/>
            <p:nvPr/>
          </p:nvSpPr>
          <p:spPr>
            <a:xfrm>
              <a:off x="5838063"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94" name="pl594"/>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595" name="pl595"/>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596" name="pl596"/>
            <p:cNvSpPr/>
            <p:nvPr/>
          </p:nvSpPr>
          <p:spPr>
            <a:xfrm>
              <a:off x="5764417"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97" name="tx597"/>
            <p:cNvSpPr/>
            <p:nvPr/>
          </p:nvSpPr>
          <p:spPr>
            <a:xfrm>
              <a:off x="5777773"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98" name="tx598"/>
            <p:cNvSpPr/>
            <p:nvPr/>
          </p:nvSpPr>
          <p:spPr>
            <a:xfrm>
              <a:off x="5988189" y="5457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99" name="tx599"/>
            <p:cNvSpPr/>
            <p:nvPr/>
          </p:nvSpPr>
          <p:spPr>
            <a:xfrm>
              <a:off x="6198605"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0" name="tx600"/>
            <p:cNvSpPr/>
            <p:nvPr/>
          </p:nvSpPr>
          <p:spPr>
            <a:xfrm>
              <a:off x="6409021"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1" name="tx601"/>
            <p:cNvSpPr/>
            <p:nvPr/>
          </p:nvSpPr>
          <p:spPr>
            <a:xfrm>
              <a:off x="6619437" y="544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02" name="tx602"/>
            <p:cNvSpPr/>
            <p:nvPr/>
          </p:nvSpPr>
          <p:spPr>
            <a:xfrm>
              <a:off x="6829852"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3" name="tx603"/>
            <p:cNvSpPr/>
            <p:nvPr/>
          </p:nvSpPr>
          <p:spPr>
            <a:xfrm>
              <a:off x="7040268"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4" name="tx604"/>
            <p:cNvSpPr/>
            <p:nvPr/>
          </p:nvSpPr>
          <p:spPr>
            <a:xfrm>
              <a:off x="7250684"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5" name="rc605"/>
            <p:cNvSpPr/>
            <p:nvPr/>
          </p:nvSpPr>
          <p:spPr>
            <a:xfrm>
              <a:off x="7454208" y="875080"/>
              <a:ext cx="1620202" cy="758825"/>
            </a:xfrm>
            <a:prstGeom prst="rect">
              <a:avLst/>
            </a:prstGeom>
            <a:solidFill>
              <a:srgbClr val="EBEBEB">
                <a:alpha val="100000"/>
              </a:srgbClr>
            </a:solidFill>
          </p:spPr>
          <p:txBody>
            <a:bodyPr/>
            <a:lstStyle/>
            <a:p>
              <a:endParaRPr/>
            </a:p>
          </p:txBody>
        </p:sp>
        <p:sp>
          <p:nvSpPr>
            <p:cNvPr id="606" name="pl606"/>
            <p:cNvSpPr/>
            <p:nvPr/>
          </p:nvSpPr>
          <p:spPr>
            <a:xfrm>
              <a:off x="7454208"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7" name="pl607"/>
            <p:cNvSpPr/>
            <p:nvPr/>
          </p:nvSpPr>
          <p:spPr>
            <a:xfrm>
              <a:off x="7454208"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8" name="pl608"/>
            <p:cNvSpPr/>
            <p:nvPr/>
          </p:nvSpPr>
          <p:spPr>
            <a:xfrm>
              <a:off x="7454208"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9" name="pl609"/>
            <p:cNvSpPr/>
            <p:nvPr/>
          </p:nvSpPr>
          <p:spPr>
            <a:xfrm>
              <a:off x="7454208"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454208"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454208"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2" name="pl612"/>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3" name="pl613"/>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4" name="pl614"/>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5" name="pl615"/>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6" name="pl616"/>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7" name="pl617"/>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27854"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21" name="pl621"/>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40651" cap="flat">
              <a:solidFill>
                <a:srgbClr val="BEBEBE">
                  <a:alpha val="69803"/>
                </a:srgbClr>
              </a:solidFill>
              <a:prstDash val="solid"/>
              <a:round/>
            </a:ln>
          </p:spPr>
          <p:txBody>
            <a:bodyPr/>
            <a:lstStyle/>
            <a:p>
              <a:endParaRPr/>
            </a:p>
          </p:txBody>
        </p:sp>
        <p:sp>
          <p:nvSpPr>
            <p:cNvPr id="622" name="pl622"/>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7527854"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24" name="pl624"/>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40651" cap="flat">
              <a:solidFill>
                <a:srgbClr val="000000">
                  <a:alpha val="100000"/>
                </a:srgbClr>
              </a:solidFill>
              <a:prstDash val="solid"/>
              <a:round/>
            </a:ln>
          </p:spPr>
          <p:txBody>
            <a:bodyPr/>
            <a:lstStyle/>
            <a:p>
              <a:endParaRPr/>
            </a:p>
          </p:txBody>
        </p:sp>
        <p:sp>
          <p:nvSpPr>
            <p:cNvPr id="625" name="pl625"/>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35231" cap="flat">
              <a:solidFill>
                <a:srgbClr val="F26A21">
                  <a:alpha val="100000"/>
                </a:srgbClr>
              </a:solidFill>
              <a:prstDash val="solid"/>
              <a:round/>
            </a:ln>
          </p:spPr>
          <p:txBody>
            <a:bodyPr/>
            <a:lstStyle/>
            <a:p>
              <a:endParaRPr/>
            </a:p>
          </p:txBody>
        </p:sp>
        <p:sp>
          <p:nvSpPr>
            <p:cNvPr id="626" name="pl626"/>
            <p:cNvSpPr/>
            <p:nvPr/>
          </p:nvSpPr>
          <p:spPr>
            <a:xfrm>
              <a:off x="7454208"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27" name="tx627"/>
            <p:cNvSpPr/>
            <p:nvPr/>
          </p:nvSpPr>
          <p:spPr>
            <a:xfrm>
              <a:off x="7497709" y="136620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28" name="tx628"/>
            <p:cNvSpPr/>
            <p:nvPr/>
          </p:nvSpPr>
          <p:spPr>
            <a:xfrm>
              <a:off x="7677980" y="13061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29" name="tx629"/>
            <p:cNvSpPr/>
            <p:nvPr/>
          </p:nvSpPr>
          <p:spPr>
            <a:xfrm>
              <a:off x="7888396" y="12961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30" name="tx630"/>
            <p:cNvSpPr/>
            <p:nvPr/>
          </p:nvSpPr>
          <p:spPr>
            <a:xfrm>
              <a:off x="8098812" y="1254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31" name="tx631"/>
            <p:cNvSpPr/>
            <p:nvPr/>
          </p:nvSpPr>
          <p:spPr>
            <a:xfrm>
              <a:off x="8309228" y="1206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2" name="tx632"/>
            <p:cNvSpPr/>
            <p:nvPr/>
          </p:nvSpPr>
          <p:spPr>
            <a:xfrm>
              <a:off x="8519644" y="1206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3" name="tx633"/>
            <p:cNvSpPr/>
            <p:nvPr/>
          </p:nvSpPr>
          <p:spPr>
            <a:xfrm>
              <a:off x="8730059"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34" name="tx634"/>
            <p:cNvSpPr/>
            <p:nvPr/>
          </p:nvSpPr>
          <p:spPr>
            <a:xfrm>
              <a:off x="8970620" y="13248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35" name="rc635"/>
            <p:cNvSpPr/>
            <p:nvPr/>
          </p:nvSpPr>
          <p:spPr>
            <a:xfrm>
              <a:off x="7454208" y="1918357"/>
              <a:ext cx="1620202" cy="758825"/>
            </a:xfrm>
            <a:prstGeom prst="rect">
              <a:avLst/>
            </a:prstGeom>
            <a:solidFill>
              <a:srgbClr val="EBEBEB">
                <a:alpha val="100000"/>
              </a:srgbClr>
            </a:solidFill>
          </p:spPr>
          <p:txBody>
            <a:bodyPr/>
            <a:lstStyle/>
            <a:p>
              <a:endParaRPr/>
            </a:p>
          </p:txBody>
        </p:sp>
        <p:sp>
          <p:nvSpPr>
            <p:cNvPr id="636" name="pl636"/>
            <p:cNvSpPr/>
            <p:nvPr/>
          </p:nvSpPr>
          <p:spPr>
            <a:xfrm>
              <a:off x="7454208"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7" name="pl637"/>
            <p:cNvSpPr/>
            <p:nvPr/>
          </p:nvSpPr>
          <p:spPr>
            <a:xfrm>
              <a:off x="7454208"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8" name="pl638"/>
            <p:cNvSpPr/>
            <p:nvPr/>
          </p:nvSpPr>
          <p:spPr>
            <a:xfrm>
              <a:off x="7454208"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9" name="pl639"/>
            <p:cNvSpPr/>
            <p:nvPr/>
          </p:nvSpPr>
          <p:spPr>
            <a:xfrm>
              <a:off x="7454208"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0" name="pl640"/>
            <p:cNvSpPr/>
            <p:nvPr/>
          </p:nvSpPr>
          <p:spPr>
            <a:xfrm>
              <a:off x="7454208"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1" name="pl641"/>
            <p:cNvSpPr/>
            <p:nvPr/>
          </p:nvSpPr>
          <p:spPr>
            <a:xfrm>
              <a:off x="7454208"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2" name="pl642"/>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3" name="pl643"/>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4" name="pl644"/>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5" name="pl645"/>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6" name="pl646"/>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7527854"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51" name="pl651"/>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40651" cap="flat">
              <a:solidFill>
                <a:srgbClr val="BEBEBE">
                  <a:alpha val="69803"/>
                </a:srgbClr>
              </a:solidFill>
              <a:prstDash val="solid"/>
              <a:round/>
            </a:ln>
          </p:spPr>
          <p:txBody>
            <a:bodyPr/>
            <a:lstStyle/>
            <a:p>
              <a:endParaRPr/>
            </a:p>
          </p:txBody>
        </p:sp>
        <p:sp>
          <p:nvSpPr>
            <p:cNvPr id="652" name="pl652"/>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35231" cap="flat">
              <a:solidFill>
                <a:srgbClr val="BEBEBE">
                  <a:alpha val="69803"/>
                </a:srgbClr>
              </a:solidFill>
              <a:prstDash val="solid"/>
              <a:round/>
            </a:ln>
          </p:spPr>
          <p:txBody>
            <a:bodyPr/>
            <a:lstStyle/>
            <a:p>
              <a:endParaRPr/>
            </a:p>
          </p:txBody>
        </p:sp>
        <p:sp>
          <p:nvSpPr>
            <p:cNvPr id="653" name="pl653"/>
            <p:cNvSpPr/>
            <p:nvPr/>
          </p:nvSpPr>
          <p:spPr>
            <a:xfrm>
              <a:off x="7527854"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54" name="pl654"/>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40651" cap="flat">
              <a:solidFill>
                <a:srgbClr val="000000">
                  <a:alpha val="100000"/>
                </a:srgbClr>
              </a:solidFill>
              <a:prstDash val="solid"/>
              <a:round/>
            </a:ln>
          </p:spPr>
          <p:txBody>
            <a:bodyPr/>
            <a:lstStyle/>
            <a:p>
              <a:endParaRPr/>
            </a:p>
          </p:txBody>
        </p:sp>
        <p:sp>
          <p:nvSpPr>
            <p:cNvPr id="655" name="pl655"/>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35231" cap="flat">
              <a:solidFill>
                <a:srgbClr val="F26A21">
                  <a:alpha val="100000"/>
                </a:srgbClr>
              </a:solidFill>
              <a:prstDash val="solid"/>
              <a:round/>
            </a:ln>
          </p:spPr>
          <p:txBody>
            <a:bodyPr/>
            <a:lstStyle/>
            <a:p>
              <a:endParaRPr/>
            </a:p>
          </p:txBody>
        </p:sp>
        <p:sp>
          <p:nvSpPr>
            <p:cNvPr id="656" name="pl656"/>
            <p:cNvSpPr/>
            <p:nvPr/>
          </p:nvSpPr>
          <p:spPr>
            <a:xfrm>
              <a:off x="7454208"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57" name="tx657"/>
            <p:cNvSpPr/>
            <p:nvPr/>
          </p:nvSpPr>
          <p:spPr>
            <a:xfrm>
              <a:off x="7467564" y="2208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58" name="tx658"/>
            <p:cNvSpPr/>
            <p:nvPr/>
          </p:nvSpPr>
          <p:spPr>
            <a:xfrm>
              <a:off x="7677980" y="2208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59" name="tx659"/>
            <p:cNvSpPr/>
            <p:nvPr/>
          </p:nvSpPr>
          <p:spPr>
            <a:xfrm>
              <a:off x="7888396" y="21981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660" name="tx660"/>
            <p:cNvSpPr/>
            <p:nvPr/>
          </p:nvSpPr>
          <p:spPr>
            <a:xfrm>
              <a:off x="8098812" y="21894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661" name="tx661"/>
            <p:cNvSpPr/>
            <p:nvPr/>
          </p:nvSpPr>
          <p:spPr>
            <a:xfrm>
              <a:off x="8309228"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662" name="tx662"/>
            <p:cNvSpPr/>
            <p:nvPr/>
          </p:nvSpPr>
          <p:spPr>
            <a:xfrm>
              <a:off x="8519644" y="21681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663" name="tx663"/>
            <p:cNvSpPr/>
            <p:nvPr/>
          </p:nvSpPr>
          <p:spPr>
            <a:xfrm>
              <a:off x="8730059" y="22394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64" name="tx664"/>
            <p:cNvSpPr/>
            <p:nvPr/>
          </p:nvSpPr>
          <p:spPr>
            <a:xfrm>
              <a:off x="8940475"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65" name="rc665"/>
            <p:cNvSpPr/>
            <p:nvPr/>
          </p:nvSpPr>
          <p:spPr>
            <a:xfrm>
              <a:off x="7454208" y="2961634"/>
              <a:ext cx="1620202" cy="758825"/>
            </a:xfrm>
            <a:prstGeom prst="rect">
              <a:avLst/>
            </a:prstGeom>
            <a:solidFill>
              <a:srgbClr val="EBEBEB">
                <a:alpha val="100000"/>
              </a:srgbClr>
            </a:solidFill>
          </p:spPr>
          <p:txBody>
            <a:bodyPr/>
            <a:lstStyle/>
            <a:p>
              <a:endParaRPr/>
            </a:p>
          </p:txBody>
        </p:sp>
        <p:sp>
          <p:nvSpPr>
            <p:cNvPr id="666" name="pl666"/>
            <p:cNvSpPr/>
            <p:nvPr/>
          </p:nvSpPr>
          <p:spPr>
            <a:xfrm>
              <a:off x="7454208"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7" name="pl667"/>
            <p:cNvSpPr/>
            <p:nvPr/>
          </p:nvSpPr>
          <p:spPr>
            <a:xfrm>
              <a:off x="7454208"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8" name="pl668"/>
            <p:cNvSpPr/>
            <p:nvPr/>
          </p:nvSpPr>
          <p:spPr>
            <a:xfrm>
              <a:off x="7454208"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9" name="pl669"/>
            <p:cNvSpPr/>
            <p:nvPr/>
          </p:nvSpPr>
          <p:spPr>
            <a:xfrm>
              <a:off x="7454208"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0" name="pl670"/>
            <p:cNvSpPr/>
            <p:nvPr/>
          </p:nvSpPr>
          <p:spPr>
            <a:xfrm>
              <a:off x="7454208"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1" name="pl671"/>
            <p:cNvSpPr/>
            <p:nvPr/>
          </p:nvSpPr>
          <p:spPr>
            <a:xfrm>
              <a:off x="7454208"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2" name="pl672"/>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3" name="pl673"/>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4" name="pl674"/>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5" name="pl675"/>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527854"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81" name="pl681"/>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40651" cap="flat">
              <a:solidFill>
                <a:srgbClr val="BEBEBE">
                  <a:alpha val="69803"/>
                </a:srgbClr>
              </a:solidFill>
              <a:prstDash val="solid"/>
              <a:round/>
            </a:ln>
          </p:spPr>
          <p:txBody>
            <a:bodyPr/>
            <a:lstStyle/>
            <a:p>
              <a:endParaRPr/>
            </a:p>
          </p:txBody>
        </p:sp>
        <p:sp>
          <p:nvSpPr>
            <p:cNvPr id="682" name="pl682"/>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35231" cap="flat">
              <a:solidFill>
                <a:srgbClr val="BEBEBE">
                  <a:alpha val="69803"/>
                </a:srgbClr>
              </a:solidFill>
              <a:prstDash val="solid"/>
              <a:round/>
            </a:ln>
          </p:spPr>
          <p:txBody>
            <a:bodyPr/>
            <a:lstStyle/>
            <a:p>
              <a:endParaRPr/>
            </a:p>
          </p:txBody>
        </p:sp>
        <p:sp>
          <p:nvSpPr>
            <p:cNvPr id="683" name="pl683"/>
            <p:cNvSpPr/>
            <p:nvPr/>
          </p:nvSpPr>
          <p:spPr>
            <a:xfrm>
              <a:off x="7527854"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84" name="pl684"/>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40651" cap="flat">
              <a:solidFill>
                <a:srgbClr val="000000">
                  <a:alpha val="100000"/>
                </a:srgbClr>
              </a:solidFill>
              <a:prstDash val="solid"/>
              <a:round/>
            </a:ln>
          </p:spPr>
          <p:txBody>
            <a:bodyPr/>
            <a:lstStyle/>
            <a:p>
              <a:endParaRPr/>
            </a:p>
          </p:txBody>
        </p:sp>
        <p:sp>
          <p:nvSpPr>
            <p:cNvPr id="685" name="pl685"/>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35231" cap="flat">
              <a:solidFill>
                <a:srgbClr val="F26A21">
                  <a:alpha val="100000"/>
                </a:srgbClr>
              </a:solidFill>
              <a:prstDash val="solid"/>
              <a:round/>
            </a:ln>
          </p:spPr>
          <p:txBody>
            <a:bodyPr/>
            <a:lstStyle/>
            <a:p>
              <a:endParaRPr/>
            </a:p>
          </p:txBody>
        </p:sp>
        <p:sp>
          <p:nvSpPr>
            <p:cNvPr id="686" name="pl686"/>
            <p:cNvSpPr/>
            <p:nvPr/>
          </p:nvSpPr>
          <p:spPr>
            <a:xfrm>
              <a:off x="7454208"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87" name="tx687"/>
            <p:cNvSpPr/>
            <p:nvPr/>
          </p:nvSpPr>
          <p:spPr>
            <a:xfrm>
              <a:off x="7497709" y="3411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88" name="tx688"/>
            <p:cNvSpPr/>
            <p:nvPr/>
          </p:nvSpPr>
          <p:spPr>
            <a:xfrm>
              <a:off x="7677980"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89" name="tx689"/>
            <p:cNvSpPr/>
            <p:nvPr/>
          </p:nvSpPr>
          <p:spPr>
            <a:xfrm>
              <a:off x="7888396" y="33927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0" name="tx690"/>
            <p:cNvSpPr/>
            <p:nvPr/>
          </p:nvSpPr>
          <p:spPr>
            <a:xfrm>
              <a:off x="8098812" y="33627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91" name="tx691"/>
            <p:cNvSpPr/>
            <p:nvPr/>
          </p:nvSpPr>
          <p:spPr>
            <a:xfrm>
              <a:off x="8309228" y="33827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92" name="tx692"/>
            <p:cNvSpPr/>
            <p:nvPr/>
          </p:nvSpPr>
          <p:spPr>
            <a:xfrm>
              <a:off x="8549788" y="346302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93" name="tx693"/>
            <p:cNvSpPr/>
            <p:nvPr/>
          </p:nvSpPr>
          <p:spPr>
            <a:xfrm>
              <a:off x="8760204" y="34827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4" name="tx694"/>
            <p:cNvSpPr/>
            <p:nvPr/>
          </p:nvSpPr>
          <p:spPr>
            <a:xfrm>
              <a:off x="8970620" y="34827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5" name="rc695"/>
            <p:cNvSpPr/>
            <p:nvPr/>
          </p:nvSpPr>
          <p:spPr>
            <a:xfrm>
              <a:off x="7454208" y="4004911"/>
              <a:ext cx="1620202" cy="758825"/>
            </a:xfrm>
            <a:prstGeom prst="rect">
              <a:avLst/>
            </a:prstGeom>
            <a:solidFill>
              <a:srgbClr val="EBEBEB">
                <a:alpha val="100000"/>
              </a:srgbClr>
            </a:solidFill>
          </p:spPr>
          <p:txBody>
            <a:bodyPr/>
            <a:lstStyle/>
            <a:p>
              <a:endParaRPr/>
            </a:p>
          </p:txBody>
        </p:sp>
        <p:sp>
          <p:nvSpPr>
            <p:cNvPr id="696" name="pl696"/>
            <p:cNvSpPr/>
            <p:nvPr/>
          </p:nvSpPr>
          <p:spPr>
            <a:xfrm>
              <a:off x="7454208"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7" name="pl697"/>
            <p:cNvSpPr/>
            <p:nvPr/>
          </p:nvSpPr>
          <p:spPr>
            <a:xfrm>
              <a:off x="7454208"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8" name="pl698"/>
            <p:cNvSpPr/>
            <p:nvPr/>
          </p:nvSpPr>
          <p:spPr>
            <a:xfrm>
              <a:off x="7454208"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9" name="pl699"/>
            <p:cNvSpPr/>
            <p:nvPr/>
          </p:nvSpPr>
          <p:spPr>
            <a:xfrm>
              <a:off x="7454208"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0" name="pl700"/>
            <p:cNvSpPr/>
            <p:nvPr/>
          </p:nvSpPr>
          <p:spPr>
            <a:xfrm>
              <a:off x="7454208"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1" name="pl701"/>
            <p:cNvSpPr/>
            <p:nvPr/>
          </p:nvSpPr>
          <p:spPr>
            <a:xfrm>
              <a:off x="7454208"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2" name="pl702"/>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3" name="pl703"/>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4" name="pl704"/>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5" name="pl705"/>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6" name="pl706"/>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7" name="pl707"/>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8" name="pl708"/>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9" name="pl709"/>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0" name="pl710"/>
            <p:cNvSpPr/>
            <p:nvPr/>
          </p:nvSpPr>
          <p:spPr>
            <a:xfrm>
              <a:off x="7527854"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711" name="pl711"/>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40651" cap="flat">
              <a:solidFill>
                <a:srgbClr val="BEBEBE">
                  <a:alpha val="69803"/>
                </a:srgbClr>
              </a:solidFill>
              <a:prstDash val="solid"/>
              <a:round/>
            </a:ln>
          </p:spPr>
          <p:txBody>
            <a:bodyPr/>
            <a:lstStyle/>
            <a:p>
              <a:endParaRPr/>
            </a:p>
          </p:txBody>
        </p:sp>
        <p:sp>
          <p:nvSpPr>
            <p:cNvPr id="712" name="pl712"/>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35231" cap="flat">
              <a:solidFill>
                <a:srgbClr val="BEBEBE">
                  <a:alpha val="69803"/>
                </a:srgbClr>
              </a:solidFill>
              <a:prstDash val="solid"/>
              <a:round/>
            </a:ln>
          </p:spPr>
          <p:txBody>
            <a:bodyPr/>
            <a:lstStyle/>
            <a:p>
              <a:endParaRPr/>
            </a:p>
          </p:txBody>
        </p:sp>
        <p:sp>
          <p:nvSpPr>
            <p:cNvPr id="713" name="pl713"/>
            <p:cNvSpPr/>
            <p:nvPr/>
          </p:nvSpPr>
          <p:spPr>
            <a:xfrm>
              <a:off x="7527854"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714" name="pl714"/>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40651" cap="flat">
              <a:solidFill>
                <a:srgbClr val="000000">
                  <a:alpha val="100000"/>
                </a:srgbClr>
              </a:solidFill>
              <a:prstDash val="solid"/>
              <a:round/>
            </a:ln>
          </p:spPr>
          <p:txBody>
            <a:bodyPr/>
            <a:lstStyle/>
            <a:p>
              <a:endParaRPr/>
            </a:p>
          </p:txBody>
        </p:sp>
        <p:sp>
          <p:nvSpPr>
            <p:cNvPr id="715" name="pl715"/>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35231" cap="flat">
              <a:solidFill>
                <a:srgbClr val="F26A21">
                  <a:alpha val="100000"/>
                </a:srgbClr>
              </a:solidFill>
              <a:prstDash val="solid"/>
              <a:round/>
            </a:ln>
          </p:spPr>
          <p:txBody>
            <a:bodyPr/>
            <a:lstStyle/>
            <a:p>
              <a:endParaRPr/>
            </a:p>
          </p:txBody>
        </p:sp>
        <p:sp>
          <p:nvSpPr>
            <p:cNvPr id="716" name="pl716"/>
            <p:cNvSpPr/>
            <p:nvPr/>
          </p:nvSpPr>
          <p:spPr>
            <a:xfrm>
              <a:off x="7454208"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717" name="tx717"/>
            <p:cNvSpPr/>
            <p:nvPr/>
          </p:nvSpPr>
          <p:spPr>
            <a:xfrm>
              <a:off x="7497709" y="45259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18" name="tx718"/>
            <p:cNvSpPr/>
            <p:nvPr/>
          </p:nvSpPr>
          <p:spPr>
            <a:xfrm>
              <a:off x="7708125" y="45259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19" name="tx719"/>
            <p:cNvSpPr/>
            <p:nvPr/>
          </p:nvSpPr>
          <p:spPr>
            <a:xfrm>
              <a:off x="7888396" y="4436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0" name="tx720"/>
            <p:cNvSpPr/>
            <p:nvPr/>
          </p:nvSpPr>
          <p:spPr>
            <a:xfrm>
              <a:off x="8098812"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21" name="tx721"/>
            <p:cNvSpPr/>
            <p:nvPr/>
          </p:nvSpPr>
          <p:spPr>
            <a:xfrm>
              <a:off x="8309228" y="4436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2" name="tx722"/>
            <p:cNvSpPr/>
            <p:nvPr/>
          </p:nvSpPr>
          <p:spPr>
            <a:xfrm>
              <a:off x="8549788" y="4544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3" name="tx723"/>
            <p:cNvSpPr/>
            <p:nvPr/>
          </p:nvSpPr>
          <p:spPr>
            <a:xfrm>
              <a:off x="8760204" y="4544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4" name="tx724"/>
            <p:cNvSpPr/>
            <p:nvPr/>
          </p:nvSpPr>
          <p:spPr>
            <a:xfrm>
              <a:off x="8970620" y="4544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5" name="tx725"/>
            <p:cNvSpPr/>
            <p:nvPr/>
          </p:nvSpPr>
          <p:spPr>
            <a:xfrm>
              <a:off x="1300070" y="487587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726" name="tx726"/>
            <p:cNvSpPr/>
            <p:nvPr/>
          </p:nvSpPr>
          <p:spPr>
            <a:xfrm>
              <a:off x="2874963" y="489802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727" name="tx727"/>
            <p:cNvSpPr/>
            <p:nvPr/>
          </p:nvSpPr>
          <p:spPr>
            <a:xfrm>
              <a:off x="4729420" y="489944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728" name="tx728"/>
            <p:cNvSpPr/>
            <p:nvPr/>
          </p:nvSpPr>
          <p:spPr>
            <a:xfrm>
              <a:off x="6447151" y="487723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729" name="tx729"/>
            <p:cNvSpPr/>
            <p:nvPr/>
          </p:nvSpPr>
          <p:spPr>
            <a:xfrm>
              <a:off x="1371612" y="383396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730" name="tx730"/>
            <p:cNvSpPr/>
            <p:nvPr/>
          </p:nvSpPr>
          <p:spPr>
            <a:xfrm>
              <a:off x="3017910" y="3833523"/>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731" name="tx731"/>
            <p:cNvSpPr/>
            <p:nvPr/>
          </p:nvSpPr>
          <p:spPr>
            <a:xfrm>
              <a:off x="4763663" y="385475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732" name="tx732"/>
            <p:cNvSpPr/>
            <p:nvPr/>
          </p:nvSpPr>
          <p:spPr>
            <a:xfrm>
              <a:off x="5940821" y="3833905"/>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733" name="tx733"/>
            <p:cNvSpPr/>
            <p:nvPr/>
          </p:nvSpPr>
          <p:spPr>
            <a:xfrm>
              <a:off x="7720816" y="3833905"/>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734" name="tx734"/>
            <p:cNvSpPr/>
            <p:nvPr/>
          </p:nvSpPr>
          <p:spPr>
            <a:xfrm>
              <a:off x="1138624" y="2811474"/>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735" name="tx735"/>
            <p:cNvSpPr/>
            <p:nvPr/>
          </p:nvSpPr>
          <p:spPr>
            <a:xfrm>
              <a:off x="2722712" y="2790628"/>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736" name="tx736"/>
            <p:cNvSpPr/>
            <p:nvPr/>
          </p:nvSpPr>
          <p:spPr>
            <a:xfrm>
              <a:off x="4716978" y="2812456"/>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737" name="tx737"/>
            <p:cNvSpPr/>
            <p:nvPr/>
          </p:nvSpPr>
          <p:spPr>
            <a:xfrm>
              <a:off x="6472063" y="2812893"/>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738" name="tx738"/>
            <p:cNvSpPr/>
            <p:nvPr/>
          </p:nvSpPr>
          <p:spPr>
            <a:xfrm>
              <a:off x="8003409" y="2812893"/>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739" name="tx739"/>
            <p:cNvSpPr/>
            <p:nvPr/>
          </p:nvSpPr>
          <p:spPr>
            <a:xfrm>
              <a:off x="1193194" y="1768197"/>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740" name="tx740"/>
            <p:cNvSpPr/>
            <p:nvPr/>
          </p:nvSpPr>
          <p:spPr>
            <a:xfrm>
              <a:off x="3027160"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741" name="tx741"/>
            <p:cNvSpPr/>
            <p:nvPr/>
          </p:nvSpPr>
          <p:spPr>
            <a:xfrm>
              <a:off x="4689065" y="176819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742" name="tx742"/>
            <p:cNvSpPr/>
            <p:nvPr/>
          </p:nvSpPr>
          <p:spPr>
            <a:xfrm>
              <a:off x="6406742"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743" name="tx743"/>
            <p:cNvSpPr/>
            <p:nvPr/>
          </p:nvSpPr>
          <p:spPr>
            <a:xfrm>
              <a:off x="8084118" y="1768197"/>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744" name="tx744"/>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745" name="tx745"/>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746" name="tx746"/>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747" name="tx747"/>
            <p:cNvSpPr/>
            <p:nvPr/>
          </p:nvSpPr>
          <p:spPr>
            <a:xfrm>
              <a:off x="6313618"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748" name="tx748"/>
            <p:cNvSpPr/>
            <p:nvPr/>
          </p:nvSpPr>
          <p:spPr>
            <a:xfrm>
              <a:off x="8099644"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749" name="pl749"/>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0" name="pl750"/>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1" name="pl751"/>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2" name="pl752"/>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3" name="pl753"/>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58" name="tx758"/>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59" name="tx759"/>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0" name="tx760"/>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61" name="tx761"/>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62" name="tx762"/>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63" name="tx763"/>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64" name="tx764"/>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65" name="pl765"/>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6" name="pl766"/>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7" name="pl767"/>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8" name="pl768"/>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9" name="pl769"/>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0" name="pl770"/>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1" name="pl771"/>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2" name="pl772"/>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3" name="tx773"/>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74" name="tx774"/>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75" name="tx775"/>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76" name="tx776"/>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7" name="tx777"/>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8" name="tx778"/>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9" name="tx779"/>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80" name="tx780"/>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81" name="pl781"/>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2" name="pl782"/>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3" name="pl783"/>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4" name="pl784"/>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5" name="pl785"/>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6" name="pl786"/>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7" name="pl787"/>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8" name="pl788"/>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9" name="tx789"/>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90" name="tx790"/>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91" name="tx791"/>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92" name="tx792"/>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93" name="tx793"/>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94" name="tx794"/>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95" name="tx795"/>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96" name="tx796"/>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97" name="pl797"/>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8" name="pl798"/>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9" name="pl799"/>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0" name="pl800"/>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1" name="pl801"/>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2" name="pl802"/>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3" name="pl803"/>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4" name="pl804"/>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5" name="tx805"/>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06" name="tx806"/>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07" name="tx807"/>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8" name="tx808"/>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9" name="tx809"/>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10" name="tx810"/>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11" name="tx811"/>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12" name="tx812"/>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13" name="pl813"/>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4" name="pl814"/>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7" name="pl817"/>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8" name="pl818"/>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9" name="pl819"/>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0" name="pl820"/>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1" name="tx821"/>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22" name="tx822"/>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23" name="tx823"/>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24" name="tx824"/>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25" name="tx825"/>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26" name="tx826"/>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27" name="tx827"/>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28" name="tx828"/>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29" name="tx829"/>
            <p:cNvSpPr/>
            <p:nvPr/>
          </p:nvSpPr>
          <p:spPr>
            <a:xfrm>
              <a:off x="570259" y="153772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0" name="tx830"/>
            <p:cNvSpPr/>
            <p:nvPr/>
          </p:nvSpPr>
          <p:spPr>
            <a:xfrm>
              <a:off x="508103" y="12877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1" name="tx831"/>
            <p:cNvSpPr/>
            <p:nvPr/>
          </p:nvSpPr>
          <p:spPr>
            <a:xfrm>
              <a:off x="508103" y="1037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2" name="pl832"/>
            <p:cNvSpPr/>
            <p:nvPr/>
          </p:nvSpPr>
          <p:spPr>
            <a:xfrm>
              <a:off x="660250" y="15794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660250" y="13294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4" name="pl834"/>
            <p:cNvSpPr/>
            <p:nvPr/>
          </p:nvSpPr>
          <p:spPr>
            <a:xfrm>
              <a:off x="660250" y="10795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5" name="tx835"/>
            <p:cNvSpPr/>
            <p:nvPr/>
          </p:nvSpPr>
          <p:spPr>
            <a:xfrm>
              <a:off x="570259" y="25810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6" name="tx836"/>
            <p:cNvSpPr/>
            <p:nvPr/>
          </p:nvSpPr>
          <p:spPr>
            <a:xfrm>
              <a:off x="508103" y="2331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7" name="tx837"/>
            <p:cNvSpPr/>
            <p:nvPr/>
          </p:nvSpPr>
          <p:spPr>
            <a:xfrm>
              <a:off x="508103" y="20811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8" name="pl838"/>
            <p:cNvSpPr/>
            <p:nvPr/>
          </p:nvSpPr>
          <p:spPr>
            <a:xfrm>
              <a:off x="660250" y="26226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9" name="pl839"/>
            <p:cNvSpPr/>
            <p:nvPr/>
          </p:nvSpPr>
          <p:spPr>
            <a:xfrm>
              <a:off x="660250" y="23727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0" name="pl840"/>
            <p:cNvSpPr/>
            <p:nvPr/>
          </p:nvSpPr>
          <p:spPr>
            <a:xfrm>
              <a:off x="660250" y="21228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1" name="tx841"/>
            <p:cNvSpPr/>
            <p:nvPr/>
          </p:nvSpPr>
          <p:spPr>
            <a:xfrm>
              <a:off x="570259" y="362428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2" name="tx842"/>
            <p:cNvSpPr/>
            <p:nvPr/>
          </p:nvSpPr>
          <p:spPr>
            <a:xfrm>
              <a:off x="508103" y="33743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3" name="tx843"/>
            <p:cNvSpPr/>
            <p:nvPr/>
          </p:nvSpPr>
          <p:spPr>
            <a:xfrm>
              <a:off x="508103" y="31243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44" name="pl844"/>
            <p:cNvSpPr/>
            <p:nvPr/>
          </p:nvSpPr>
          <p:spPr>
            <a:xfrm>
              <a:off x="660250" y="36659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5" name="pl845"/>
            <p:cNvSpPr/>
            <p:nvPr/>
          </p:nvSpPr>
          <p:spPr>
            <a:xfrm>
              <a:off x="660250" y="34160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6" name="pl846"/>
            <p:cNvSpPr/>
            <p:nvPr/>
          </p:nvSpPr>
          <p:spPr>
            <a:xfrm>
              <a:off x="660250" y="31660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7" name="tx847"/>
            <p:cNvSpPr/>
            <p:nvPr/>
          </p:nvSpPr>
          <p:spPr>
            <a:xfrm>
              <a:off x="570259" y="466755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8" name="tx848"/>
            <p:cNvSpPr/>
            <p:nvPr/>
          </p:nvSpPr>
          <p:spPr>
            <a:xfrm>
              <a:off x="508103" y="44176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9" name="tx849"/>
            <p:cNvSpPr/>
            <p:nvPr/>
          </p:nvSpPr>
          <p:spPr>
            <a:xfrm>
              <a:off x="508103" y="416767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0" name="pl850"/>
            <p:cNvSpPr/>
            <p:nvPr/>
          </p:nvSpPr>
          <p:spPr>
            <a:xfrm>
              <a:off x="660250" y="47092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1" name="pl851"/>
            <p:cNvSpPr/>
            <p:nvPr/>
          </p:nvSpPr>
          <p:spPr>
            <a:xfrm>
              <a:off x="660250" y="44593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2" name="pl852"/>
            <p:cNvSpPr/>
            <p:nvPr/>
          </p:nvSpPr>
          <p:spPr>
            <a:xfrm>
              <a:off x="660250" y="42093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3" name="tx853"/>
            <p:cNvSpPr/>
            <p:nvPr/>
          </p:nvSpPr>
          <p:spPr>
            <a:xfrm>
              <a:off x="570259" y="57108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4" name="tx854"/>
            <p:cNvSpPr/>
            <p:nvPr/>
          </p:nvSpPr>
          <p:spPr>
            <a:xfrm>
              <a:off x="508103" y="54608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55" name="tx855"/>
            <p:cNvSpPr/>
            <p:nvPr/>
          </p:nvSpPr>
          <p:spPr>
            <a:xfrm>
              <a:off x="508103" y="52109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6" name="pl856"/>
            <p:cNvSpPr/>
            <p:nvPr/>
          </p:nvSpPr>
          <p:spPr>
            <a:xfrm>
              <a:off x="660250" y="57525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7" name="pl857"/>
            <p:cNvSpPr/>
            <p:nvPr/>
          </p:nvSpPr>
          <p:spPr>
            <a:xfrm>
              <a:off x="660250" y="55025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8" name="pl858"/>
            <p:cNvSpPr/>
            <p:nvPr/>
          </p:nvSpPr>
          <p:spPr>
            <a:xfrm>
              <a:off x="660250" y="52526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9" name="tx859"/>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860" name="tx860"/>
            <p:cNvSpPr/>
            <p:nvPr/>
          </p:nvSpPr>
          <p:spPr>
            <a:xfrm>
              <a:off x="695044" y="398022"/>
              <a:ext cx="57065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err="1">
                  <a:solidFill>
                    <a:srgbClr val="000000">
                      <a:alpha val="100000"/>
                    </a:srgbClr>
                  </a:solidFill>
                  <a:latin typeface="Arial"/>
                  <a:cs typeface="Arial"/>
                </a:rPr>
                <a:t>Taux</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d'abandon</a:t>
              </a:r>
              <a:r>
                <a:rPr sz="1320" dirty="0">
                  <a:solidFill>
                    <a:srgbClr val="000000">
                      <a:alpha val="100000"/>
                    </a:srgbClr>
                  </a:solidFill>
                  <a:latin typeface="Arial"/>
                  <a:cs typeface="Arial"/>
                </a:rPr>
                <a:t> entre le DTC1 et le</a:t>
              </a:r>
              <a:r>
                <a:rPr lang="en-US" sz="1320" dirty="0">
                  <a:solidFill>
                    <a:srgbClr val="000000">
                      <a:alpha val="100000"/>
                    </a:srgbClr>
                  </a:solidFill>
                  <a:latin typeface="Arial"/>
                  <a:cs typeface="Arial"/>
                </a:rPr>
                <a:t> VAR</a:t>
              </a:r>
              <a:r>
                <a:rPr sz="1320" dirty="0">
                  <a:solidFill>
                    <a:srgbClr val="000000">
                      <a:alpha val="100000"/>
                    </a:srgbClr>
                  </a:solidFill>
                  <a:latin typeface="Arial"/>
                  <a:cs typeface="Arial"/>
                </a:rPr>
                <a:t>1 (%), par pays, WCAR, 2018-2025</a:t>
              </a:r>
            </a:p>
          </p:txBody>
        </p:sp>
        <p:sp>
          <p:nvSpPr>
            <p:cNvPr id="861" name="tx861"/>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62" name="tx862"/>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863" name="tx863"/>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8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d'abandon entre la DTC1 et la VAR1 par pays.
En 2025, le Bénin affichait le taux d'abandon le plus élevé, avec 40 % des enfants ayant reçu le DTC1 mais n'ayant pas reçu le VAR1.
Sao Tomé-et-Principe affichait le taux d'abandon DTC-VAR le plus faible (0 %).
14 pays ont enregistré un taux d'abandon DTC-VAR supérieur à 10 %.#n
Un pays a affiché un taux d'abandon DTC-VAR négatif (c'est-à-dire que davantage d'enfants ont reçu le VAR1 que le DTC1).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dirty="0"/>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300789"/>
              <a:ext cx="2135265" cy="317693"/>
            </a:xfrm>
            <a:custGeom>
              <a:avLst/>
              <a:gdLst/>
              <a:ahLst/>
              <a:cxnLst/>
              <a:rect l="0" t="0" r="0" b="0"/>
              <a:pathLst>
                <a:path w="2135265" h="317693">
                  <a:moveTo>
                    <a:pt x="0" y="317693"/>
                  </a:moveTo>
                  <a:lnTo>
                    <a:pt x="85410" y="317693"/>
                  </a:lnTo>
                  <a:lnTo>
                    <a:pt x="170821" y="317693"/>
                  </a:lnTo>
                  <a:lnTo>
                    <a:pt x="256231" y="279570"/>
                  </a:lnTo>
                  <a:lnTo>
                    <a:pt x="341642" y="228739"/>
                  </a:lnTo>
                  <a:lnTo>
                    <a:pt x="427053" y="177908"/>
                  </a:lnTo>
                  <a:lnTo>
                    <a:pt x="512463" y="152492"/>
                  </a:lnTo>
                  <a:lnTo>
                    <a:pt x="597874" y="127077"/>
                  </a:lnTo>
                  <a:lnTo>
                    <a:pt x="683284" y="63538"/>
                  </a:lnTo>
                  <a:lnTo>
                    <a:pt x="768695" y="0"/>
                  </a:lnTo>
                  <a:lnTo>
                    <a:pt x="854106" y="76246"/>
                  </a:lnTo>
                  <a:lnTo>
                    <a:pt x="939516" y="152492"/>
                  </a:lnTo>
                  <a:lnTo>
                    <a:pt x="1024927" y="114369"/>
                  </a:lnTo>
                  <a:lnTo>
                    <a:pt x="1110337" y="152492"/>
                  </a:lnTo>
                  <a:lnTo>
                    <a:pt x="1195748" y="139785"/>
                  </a:lnTo>
                  <a:lnTo>
                    <a:pt x="1281159" y="127077"/>
                  </a:lnTo>
                  <a:lnTo>
                    <a:pt x="1366569" y="63538"/>
                  </a:lnTo>
                  <a:lnTo>
                    <a:pt x="1451980" y="38123"/>
                  </a:lnTo>
                  <a:lnTo>
                    <a:pt x="1537390" y="25415"/>
                  </a:lnTo>
                  <a:lnTo>
                    <a:pt x="1622801" y="12707"/>
                  </a:lnTo>
                  <a:lnTo>
                    <a:pt x="1708212" y="12707"/>
                  </a:lnTo>
                  <a:lnTo>
                    <a:pt x="1793622" y="101661"/>
                  </a:lnTo>
                  <a:lnTo>
                    <a:pt x="1879033" y="50830"/>
                  </a:lnTo>
                  <a:lnTo>
                    <a:pt x="1964443" y="25415"/>
                  </a:lnTo>
                  <a:lnTo>
                    <a:pt x="2049854" y="25415"/>
                  </a:lnTo>
                  <a:lnTo>
                    <a:pt x="2135265" y="25415"/>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52740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25" name="tx25"/>
            <p:cNvSpPr/>
            <p:nvPr/>
          </p:nvSpPr>
          <p:spPr>
            <a:xfrm>
              <a:off x="3223926" y="12339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26" name="tx26"/>
            <p:cNvSpPr/>
            <p:nvPr/>
          </p:nvSpPr>
          <p:spPr>
            <a:xfrm>
              <a:off x="1428897"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27" name="tx27"/>
            <p:cNvSpPr/>
            <p:nvPr/>
          </p:nvSpPr>
          <p:spPr>
            <a:xfrm>
              <a:off x="1855950" y="12358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8" name="tx28"/>
            <p:cNvSpPr/>
            <p:nvPr/>
          </p:nvSpPr>
          <p:spPr>
            <a:xfrm>
              <a:off x="2283003"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29" name="tx29"/>
            <p:cNvSpPr/>
            <p:nvPr/>
          </p:nvSpPr>
          <p:spPr>
            <a:xfrm>
              <a:off x="262464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30" name="tx30"/>
            <p:cNvSpPr/>
            <p:nvPr/>
          </p:nvSpPr>
          <p:spPr>
            <a:xfrm>
              <a:off x="3051698"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211830"/>
              <a:ext cx="854106" cy="571848"/>
            </a:xfrm>
            <a:custGeom>
              <a:avLst/>
              <a:gdLst/>
              <a:ahLst/>
              <a:cxnLst/>
              <a:rect l="0" t="0" r="0" b="0"/>
              <a:pathLst>
                <a:path w="854106" h="571848">
                  <a:moveTo>
                    <a:pt x="0" y="571848"/>
                  </a:moveTo>
                  <a:lnTo>
                    <a:pt x="85410" y="343108"/>
                  </a:lnTo>
                  <a:lnTo>
                    <a:pt x="170821" y="355816"/>
                  </a:lnTo>
                  <a:lnTo>
                    <a:pt x="256231" y="165200"/>
                  </a:lnTo>
                  <a:lnTo>
                    <a:pt x="341642" y="38123"/>
                  </a:lnTo>
                  <a:lnTo>
                    <a:pt x="427053" y="63538"/>
                  </a:lnTo>
                  <a:lnTo>
                    <a:pt x="512463" y="114369"/>
                  </a:lnTo>
                  <a:lnTo>
                    <a:pt x="597874" y="88954"/>
                  </a:lnTo>
                  <a:lnTo>
                    <a:pt x="683284" y="25415"/>
                  </a:lnTo>
                  <a:lnTo>
                    <a:pt x="768695" y="25415"/>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69136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30</a:t>
              </a:r>
            </a:p>
          </p:txBody>
        </p:sp>
        <p:sp>
          <p:nvSpPr>
            <p:cNvPr id="52" name="tx52"/>
            <p:cNvSpPr/>
            <p:nvPr/>
          </p:nvSpPr>
          <p:spPr>
            <a:xfrm>
              <a:off x="3223926" y="31207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53" name="tx53"/>
            <p:cNvSpPr/>
            <p:nvPr/>
          </p:nvSpPr>
          <p:spPr>
            <a:xfrm>
              <a:off x="2624645" y="31099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54" name="tx54"/>
            <p:cNvSpPr/>
            <p:nvPr/>
          </p:nvSpPr>
          <p:spPr>
            <a:xfrm>
              <a:off x="3051698" y="30960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351611"/>
              <a:ext cx="2135265" cy="635386"/>
            </a:xfrm>
            <a:custGeom>
              <a:avLst/>
              <a:gdLst/>
              <a:ahLst/>
              <a:cxnLst/>
              <a:rect l="0" t="0" r="0" b="0"/>
              <a:pathLst>
                <a:path w="2135265" h="635386">
                  <a:moveTo>
                    <a:pt x="0" y="635386"/>
                  </a:moveTo>
                  <a:lnTo>
                    <a:pt x="85410" y="635386"/>
                  </a:lnTo>
                  <a:lnTo>
                    <a:pt x="170821" y="635386"/>
                  </a:lnTo>
                  <a:lnTo>
                    <a:pt x="256231" y="635386"/>
                  </a:lnTo>
                  <a:lnTo>
                    <a:pt x="341642" y="635386"/>
                  </a:lnTo>
                  <a:lnTo>
                    <a:pt x="427053" y="635386"/>
                  </a:lnTo>
                  <a:lnTo>
                    <a:pt x="512463" y="635386"/>
                  </a:lnTo>
                  <a:lnTo>
                    <a:pt x="597874" y="635386"/>
                  </a:lnTo>
                  <a:lnTo>
                    <a:pt x="683284" y="635386"/>
                  </a:lnTo>
                  <a:lnTo>
                    <a:pt x="768695" y="635386"/>
                  </a:lnTo>
                  <a:lnTo>
                    <a:pt x="854106" y="635386"/>
                  </a:lnTo>
                  <a:lnTo>
                    <a:pt x="939516" y="635386"/>
                  </a:lnTo>
                  <a:lnTo>
                    <a:pt x="1024927" y="597263"/>
                  </a:lnTo>
                  <a:lnTo>
                    <a:pt x="1110337" y="597263"/>
                  </a:lnTo>
                  <a:lnTo>
                    <a:pt x="1195748" y="571848"/>
                  </a:lnTo>
                  <a:lnTo>
                    <a:pt x="1281159" y="533724"/>
                  </a:lnTo>
                  <a:lnTo>
                    <a:pt x="1366569" y="508309"/>
                  </a:lnTo>
                  <a:lnTo>
                    <a:pt x="1451980" y="495601"/>
                  </a:lnTo>
                  <a:lnTo>
                    <a:pt x="1537390" y="482893"/>
                  </a:lnTo>
                  <a:lnTo>
                    <a:pt x="1622801" y="432062"/>
                  </a:lnTo>
                  <a:lnTo>
                    <a:pt x="1708212" y="368524"/>
                  </a:lnTo>
                  <a:lnTo>
                    <a:pt x="1793622" y="330401"/>
                  </a:lnTo>
                  <a:lnTo>
                    <a:pt x="1879033" y="292277"/>
                  </a:lnTo>
                  <a:lnTo>
                    <a:pt x="1964443" y="165200"/>
                  </a:lnTo>
                  <a:lnTo>
                    <a:pt x="2049854" y="25415"/>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6" name="tx76"/>
            <p:cNvSpPr/>
            <p:nvPr/>
          </p:nvSpPr>
          <p:spPr>
            <a:xfrm>
              <a:off x="3223926" y="5259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77" name="tx77"/>
            <p:cNvSpPr/>
            <p:nvPr/>
          </p:nvSpPr>
          <p:spPr>
            <a:xfrm>
              <a:off x="145602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8" name="tx78"/>
            <p:cNvSpPr/>
            <p:nvPr/>
          </p:nvSpPr>
          <p:spPr>
            <a:xfrm>
              <a:off x="1883080"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9" name="tx79"/>
            <p:cNvSpPr/>
            <p:nvPr/>
          </p:nvSpPr>
          <p:spPr>
            <a:xfrm>
              <a:off x="2310133" y="5744182"/>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a:t>
              </a:r>
            </a:p>
          </p:txBody>
        </p:sp>
        <p:sp>
          <p:nvSpPr>
            <p:cNvPr id="80" name="tx80"/>
            <p:cNvSpPr/>
            <p:nvPr/>
          </p:nvSpPr>
          <p:spPr>
            <a:xfrm>
              <a:off x="2624645" y="56425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16</a:t>
              </a:r>
            </a:p>
          </p:txBody>
        </p:sp>
        <p:sp>
          <p:nvSpPr>
            <p:cNvPr id="81" name="tx81"/>
            <p:cNvSpPr/>
            <p:nvPr/>
          </p:nvSpPr>
          <p:spPr>
            <a:xfrm>
              <a:off x="3051698" y="52358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48</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313497"/>
              <a:ext cx="2135265" cy="304985"/>
            </a:xfrm>
            <a:custGeom>
              <a:avLst/>
              <a:gdLst/>
              <a:ahLst/>
              <a:cxnLst/>
              <a:rect l="0" t="0" r="0" b="0"/>
              <a:pathLst>
                <a:path w="2135265" h="304985">
                  <a:moveTo>
                    <a:pt x="0" y="304985"/>
                  </a:moveTo>
                  <a:lnTo>
                    <a:pt x="85410" y="304985"/>
                  </a:lnTo>
                  <a:lnTo>
                    <a:pt x="170821" y="292277"/>
                  </a:lnTo>
                  <a:lnTo>
                    <a:pt x="256231" y="266862"/>
                  </a:lnTo>
                  <a:lnTo>
                    <a:pt x="341642" y="228739"/>
                  </a:lnTo>
                  <a:lnTo>
                    <a:pt x="427053" y="190616"/>
                  </a:lnTo>
                  <a:lnTo>
                    <a:pt x="512463" y="165200"/>
                  </a:lnTo>
                  <a:lnTo>
                    <a:pt x="597874" y="139785"/>
                  </a:lnTo>
                  <a:lnTo>
                    <a:pt x="683284" y="76246"/>
                  </a:lnTo>
                  <a:lnTo>
                    <a:pt x="768695" y="25415"/>
                  </a:lnTo>
                  <a:lnTo>
                    <a:pt x="854106" y="101661"/>
                  </a:lnTo>
                  <a:lnTo>
                    <a:pt x="939516" y="114369"/>
                  </a:lnTo>
                  <a:lnTo>
                    <a:pt x="1024927" y="127077"/>
                  </a:lnTo>
                  <a:lnTo>
                    <a:pt x="1110337" y="152492"/>
                  </a:lnTo>
                  <a:lnTo>
                    <a:pt x="1195748" y="139785"/>
                  </a:lnTo>
                  <a:lnTo>
                    <a:pt x="1281159" y="127077"/>
                  </a:lnTo>
                  <a:lnTo>
                    <a:pt x="1366569" y="63538"/>
                  </a:lnTo>
                  <a:lnTo>
                    <a:pt x="1451980" y="50830"/>
                  </a:lnTo>
                  <a:lnTo>
                    <a:pt x="1537390" y="25415"/>
                  </a:lnTo>
                  <a:lnTo>
                    <a:pt x="1622801" y="12707"/>
                  </a:lnTo>
                  <a:lnTo>
                    <a:pt x="1708212" y="25415"/>
                  </a:lnTo>
                  <a:lnTo>
                    <a:pt x="1793622" y="88954"/>
                  </a:lnTo>
                  <a:lnTo>
                    <a:pt x="1879033" y="50830"/>
                  </a:lnTo>
                  <a:lnTo>
                    <a:pt x="1964443" y="12707"/>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52740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103" name="tx103"/>
            <p:cNvSpPr/>
            <p:nvPr/>
          </p:nvSpPr>
          <p:spPr>
            <a:xfrm>
              <a:off x="6018113" y="122123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4" name="tx104"/>
            <p:cNvSpPr/>
            <p:nvPr/>
          </p:nvSpPr>
          <p:spPr>
            <a:xfrm>
              <a:off x="4223084"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105" name="tx105"/>
            <p:cNvSpPr/>
            <p:nvPr/>
          </p:nvSpPr>
          <p:spPr>
            <a:xfrm>
              <a:off x="4650137" y="1273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06" name="tx106"/>
            <p:cNvSpPr/>
            <p:nvPr/>
          </p:nvSpPr>
          <p:spPr>
            <a:xfrm>
              <a:off x="5077190" y="13006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07" name="tx107"/>
            <p:cNvSpPr/>
            <p:nvPr/>
          </p:nvSpPr>
          <p:spPr>
            <a:xfrm>
              <a:off x="5418832"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8" name="tx108"/>
            <p:cNvSpPr/>
            <p:nvPr/>
          </p:nvSpPr>
          <p:spPr>
            <a:xfrm>
              <a:off x="584588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415154"/>
              <a:ext cx="341642" cy="673509"/>
            </a:xfrm>
            <a:custGeom>
              <a:avLst/>
              <a:gdLst/>
              <a:ahLst/>
              <a:cxnLst/>
              <a:rect l="0" t="0" r="0" b="0"/>
              <a:pathLst>
                <a:path w="341642" h="673509">
                  <a:moveTo>
                    <a:pt x="0" y="673509"/>
                  </a:moveTo>
                  <a:lnTo>
                    <a:pt x="85410" y="482893"/>
                  </a:lnTo>
                  <a:lnTo>
                    <a:pt x="170821" y="254154"/>
                  </a:lnTo>
                  <a:lnTo>
                    <a:pt x="256231" y="76246"/>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3996397"/>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a:t>
              </a:r>
            </a:p>
          </p:txBody>
        </p:sp>
        <p:sp>
          <p:nvSpPr>
            <p:cNvPr id="130" name="tx130"/>
            <p:cNvSpPr/>
            <p:nvPr/>
          </p:nvSpPr>
          <p:spPr>
            <a:xfrm>
              <a:off x="6018113" y="332288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59</a:t>
              </a:r>
            </a:p>
          </p:txBody>
        </p:sp>
        <p:sp>
          <p:nvSpPr>
            <p:cNvPr id="131" name="tx131"/>
            <p:cNvSpPr/>
            <p:nvPr/>
          </p:nvSpPr>
          <p:spPr>
            <a:xfrm>
              <a:off x="5845885" y="335019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135580"/>
              <a:ext cx="1451980" cy="851418"/>
            </a:xfrm>
            <a:custGeom>
              <a:avLst/>
              <a:gdLst/>
              <a:ahLst/>
              <a:cxnLst/>
              <a:rect l="0" t="0" r="0" b="0"/>
              <a:pathLst>
                <a:path w="1451980" h="851418">
                  <a:moveTo>
                    <a:pt x="0" y="851418"/>
                  </a:moveTo>
                  <a:lnTo>
                    <a:pt x="85410" y="851418"/>
                  </a:lnTo>
                  <a:lnTo>
                    <a:pt x="170821" y="851418"/>
                  </a:lnTo>
                  <a:lnTo>
                    <a:pt x="256231" y="775171"/>
                  </a:lnTo>
                  <a:lnTo>
                    <a:pt x="341642" y="648094"/>
                  </a:lnTo>
                  <a:lnTo>
                    <a:pt x="427053" y="597263"/>
                  </a:lnTo>
                  <a:lnTo>
                    <a:pt x="512463" y="470186"/>
                  </a:lnTo>
                  <a:lnTo>
                    <a:pt x="597874" y="177908"/>
                  </a:lnTo>
                  <a:lnTo>
                    <a:pt x="683284" y="76246"/>
                  </a:lnTo>
                  <a:lnTo>
                    <a:pt x="768695" y="38123"/>
                  </a:lnTo>
                  <a:lnTo>
                    <a:pt x="854106" y="25415"/>
                  </a:lnTo>
                  <a:lnTo>
                    <a:pt x="939516" y="0"/>
                  </a:lnTo>
                  <a:lnTo>
                    <a:pt x="1024927" y="38123"/>
                  </a:lnTo>
                  <a:lnTo>
                    <a:pt x="1110337" y="114369"/>
                  </a:lnTo>
                  <a:lnTo>
                    <a:pt x="1195748" y="63538"/>
                  </a:lnTo>
                  <a:lnTo>
                    <a:pt x="1281159" y="38123"/>
                  </a:lnTo>
                  <a:lnTo>
                    <a:pt x="1366569" y="25415"/>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50433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54" name="tx154"/>
            <p:cNvSpPr/>
            <p:nvPr/>
          </p:nvSpPr>
          <p:spPr>
            <a:xfrm>
              <a:off x="467726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5" name="tx155"/>
            <p:cNvSpPr/>
            <p:nvPr/>
          </p:nvSpPr>
          <p:spPr>
            <a:xfrm>
              <a:off x="5077190" y="517228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56" name="tx156"/>
            <p:cNvSpPr/>
            <p:nvPr/>
          </p:nvSpPr>
          <p:spPr>
            <a:xfrm>
              <a:off x="5418832" y="49944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57" name="tx157"/>
            <p:cNvSpPr/>
            <p:nvPr/>
          </p:nvSpPr>
          <p:spPr>
            <a:xfrm>
              <a:off x="5845885" y="50198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427866"/>
              <a:ext cx="2135265" cy="406647"/>
            </a:xfrm>
            <a:custGeom>
              <a:avLst/>
              <a:gdLst/>
              <a:ahLst/>
              <a:cxnLst/>
              <a:rect l="0" t="0" r="0" b="0"/>
              <a:pathLst>
                <a:path w="2135265" h="406647">
                  <a:moveTo>
                    <a:pt x="0" y="393939"/>
                  </a:moveTo>
                  <a:lnTo>
                    <a:pt x="85410" y="406647"/>
                  </a:lnTo>
                  <a:lnTo>
                    <a:pt x="170821" y="381232"/>
                  </a:lnTo>
                  <a:lnTo>
                    <a:pt x="256231" y="330401"/>
                  </a:lnTo>
                  <a:lnTo>
                    <a:pt x="341642" y="266862"/>
                  </a:lnTo>
                  <a:lnTo>
                    <a:pt x="427053" y="216031"/>
                  </a:lnTo>
                  <a:lnTo>
                    <a:pt x="512463" y="177908"/>
                  </a:lnTo>
                  <a:lnTo>
                    <a:pt x="597874" y="152492"/>
                  </a:lnTo>
                  <a:lnTo>
                    <a:pt x="683284" y="88954"/>
                  </a:lnTo>
                  <a:lnTo>
                    <a:pt x="768695" y="25415"/>
                  </a:lnTo>
                  <a:lnTo>
                    <a:pt x="854106" y="76246"/>
                  </a:lnTo>
                  <a:lnTo>
                    <a:pt x="939516" y="101661"/>
                  </a:lnTo>
                  <a:lnTo>
                    <a:pt x="1024927" y="127077"/>
                  </a:lnTo>
                  <a:lnTo>
                    <a:pt x="1110337" y="127077"/>
                  </a:lnTo>
                  <a:lnTo>
                    <a:pt x="1195748" y="114369"/>
                  </a:lnTo>
                  <a:lnTo>
                    <a:pt x="1281159" y="127077"/>
                  </a:lnTo>
                  <a:lnTo>
                    <a:pt x="1366569" y="63538"/>
                  </a:lnTo>
                  <a:lnTo>
                    <a:pt x="1451980" y="50830"/>
                  </a:lnTo>
                  <a:lnTo>
                    <a:pt x="1537390" y="25415"/>
                  </a:lnTo>
                  <a:lnTo>
                    <a:pt x="1622801" y="0"/>
                  </a:lnTo>
                  <a:lnTo>
                    <a:pt x="1708212" y="38123"/>
                  </a:lnTo>
                  <a:lnTo>
                    <a:pt x="1793622" y="88954"/>
                  </a:lnTo>
                  <a:lnTo>
                    <a:pt x="1879033" y="63538"/>
                  </a:lnTo>
                  <a:lnTo>
                    <a:pt x="1964443" y="25415"/>
                  </a:lnTo>
                  <a:lnTo>
                    <a:pt x="2049854" y="12707"/>
                  </a:lnTo>
                  <a:lnTo>
                    <a:pt x="2135265" y="12707"/>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73073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179" name="tx179"/>
            <p:cNvSpPr/>
            <p:nvPr/>
          </p:nvSpPr>
          <p:spPr>
            <a:xfrm>
              <a:off x="8812300" y="134949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80" name="tx180"/>
            <p:cNvSpPr/>
            <p:nvPr/>
          </p:nvSpPr>
          <p:spPr>
            <a:xfrm>
              <a:off x="7017271" y="1503982"/>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181" name="tx181"/>
            <p:cNvSpPr/>
            <p:nvPr/>
          </p:nvSpPr>
          <p:spPr>
            <a:xfrm>
              <a:off x="7444324"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182" name="tx182"/>
            <p:cNvSpPr/>
            <p:nvPr/>
          </p:nvSpPr>
          <p:spPr>
            <a:xfrm>
              <a:off x="7871377" y="14137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62</a:t>
              </a:r>
            </a:p>
          </p:txBody>
        </p:sp>
        <p:sp>
          <p:nvSpPr>
            <p:cNvPr id="183" name="tx183"/>
            <p:cNvSpPr/>
            <p:nvPr/>
          </p:nvSpPr>
          <p:spPr>
            <a:xfrm>
              <a:off x="8213020"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184" name="tx184"/>
            <p:cNvSpPr/>
            <p:nvPr/>
          </p:nvSpPr>
          <p:spPr>
            <a:xfrm>
              <a:off x="8640073" y="13006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300785"/>
              <a:ext cx="2135265" cy="343108"/>
            </a:xfrm>
            <a:custGeom>
              <a:avLst/>
              <a:gdLst/>
              <a:ahLst/>
              <a:cxnLst/>
              <a:rect l="0" t="0" r="0" b="0"/>
              <a:pathLst>
                <a:path w="2135265" h="343108">
                  <a:moveTo>
                    <a:pt x="0" y="343108"/>
                  </a:moveTo>
                  <a:lnTo>
                    <a:pt x="85410" y="317693"/>
                  </a:lnTo>
                  <a:lnTo>
                    <a:pt x="170821" y="304985"/>
                  </a:lnTo>
                  <a:lnTo>
                    <a:pt x="256231" y="254154"/>
                  </a:lnTo>
                  <a:lnTo>
                    <a:pt x="341642" y="203323"/>
                  </a:lnTo>
                  <a:lnTo>
                    <a:pt x="427053" y="152492"/>
                  </a:lnTo>
                  <a:lnTo>
                    <a:pt x="512463" y="127077"/>
                  </a:lnTo>
                  <a:lnTo>
                    <a:pt x="597874" y="127077"/>
                  </a:lnTo>
                  <a:lnTo>
                    <a:pt x="683284" y="76246"/>
                  </a:lnTo>
                  <a:lnTo>
                    <a:pt x="768695" y="0"/>
                  </a:lnTo>
                  <a:lnTo>
                    <a:pt x="854106" y="38123"/>
                  </a:lnTo>
                  <a:lnTo>
                    <a:pt x="939516" y="76246"/>
                  </a:lnTo>
                  <a:lnTo>
                    <a:pt x="1024927" y="88954"/>
                  </a:lnTo>
                  <a:lnTo>
                    <a:pt x="1110337" y="88954"/>
                  </a:lnTo>
                  <a:lnTo>
                    <a:pt x="1195748" y="101661"/>
                  </a:lnTo>
                  <a:lnTo>
                    <a:pt x="1281159" y="101661"/>
                  </a:lnTo>
                  <a:lnTo>
                    <a:pt x="1366569" y="76246"/>
                  </a:lnTo>
                  <a:lnTo>
                    <a:pt x="1451980" y="50830"/>
                  </a:lnTo>
                  <a:lnTo>
                    <a:pt x="1537390" y="50830"/>
                  </a:lnTo>
                  <a:lnTo>
                    <a:pt x="1622801" y="38123"/>
                  </a:lnTo>
                  <a:lnTo>
                    <a:pt x="1708212" y="50830"/>
                  </a:lnTo>
                  <a:lnTo>
                    <a:pt x="1793622" y="101661"/>
                  </a:lnTo>
                  <a:lnTo>
                    <a:pt x="1879033" y="101661"/>
                  </a:lnTo>
                  <a:lnTo>
                    <a:pt x="1964443" y="76246"/>
                  </a:lnTo>
                  <a:lnTo>
                    <a:pt x="2049854" y="38123"/>
                  </a:lnTo>
                  <a:lnTo>
                    <a:pt x="2135265" y="50830"/>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55281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206" name="tx206"/>
            <p:cNvSpPr/>
            <p:nvPr/>
          </p:nvSpPr>
          <p:spPr>
            <a:xfrm>
              <a:off x="8812300" y="3259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64</a:t>
              </a:r>
            </a:p>
          </p:txBody>
        </p:sp>
        <p:sp>
          <p:nvSpPr>
            <p:cNvPr id="207" name="tx207"/>
            <p:cNvSpPr/>
            <p:nvPr/>
          </p:nvSpPr>
          <p:spPr>
            <a:xfrm>
              <a:off x="7017271" y="33121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56</a:t>
              </a:r>
            </a:p>
          </p:txBody>
        </p:sp>
        <p:sp>
          <p:nvSpPr>
            <p:cNvPr id="208" name="tx208"/>
            <p:cNvSpPr/>
            <p:nvPr/>
          </p:nvSpPr>
          <p:spPr>
            <a:xfrm>
              <a:off x="7444324"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09" name="tx209"/>
            <p:cNvSpPr/>
            <p:nvPr/>
          </p:nvSpPr>
          <p:spPr>
            <a:xfrm>
              <a:off x="7871377" y="32612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10" name="tx210"/>
            <p:cNvSpPr/>
            <p:nvPr/>
          </p:nvSpPr>
          <p:spPr>
            <a:xfrm>
              <a:off x="8213020"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11" name="tx211"/>
            <p:cNvSpPr/>
            <p:nvPr/>
          </p:nvSpPr>
          <p:spPr>
            <a:xfrm>
              <a:off x="8640073"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211826"/>
              <a:ext cx="1622801" cy="775171"/>
            </a:xfrm>
            <a:custGeom>
              <a:avLst/>
              <a:gdLst/>
              <a:ahLst/>
              <a:cxnLst/>
              <a:rect l="0" t="0" r="0" b="0"/>
              <a:pathLst>
                <a:path w="1622801" h="775171">
                  <a:moveTo>
                    <a:pt x="0" y="775171"/>
                  </a:moveTo>
                  <a:lnTo>
                    <a:pt x="85410" y="775171"/>
                  </a:lnTo>
                  <a:lnTo>
                    <a:pt x="170821" y="775171"/>
                  </a:lnTo>
                  <a:lnTo>
                    <a:pt x="256231" y="775171"/>
                  </a:lnTo>
                  <a:lnTo>
                    <a:pt x="341642" y="775171"/>
                  </a:lnTo>
                  <a:lnTo>
                    <a:pt x="427053" y="775171"/>
                  </a:lnTo>
                  <a:lnTo>
                    <a:pt x="512463" y="749756"/>
                  </a:lnTo>
                  <a:lnTo>
                    <a:pt x="597874" y="724340"/>
                  </a:lnTo>
                  <a:lnTo>
                    <a:pt x="683284" y="597263"/>
                  </a:lnTo>
                  <a:lnTo>
                    <a:pt x="768695" y="508309"/>
                  </a:lnTo>
                  <a:lnTo>
                    <a:pt x="854106" y="457478"/>
                  </a:lnTo>
                  <a:lnTo>
                    <a:pt x="939516" y="419355"/>
                  </a:lnTo>
                  <a:lnTo>
                    <a:pt x="1024927" y="419355"/>
                  </a:lnTo>
                  <a:lnTo>
                    <a:pt x="1110337" y="419355"/>
                  </a:lnTo>
                  <a:lnTo>
                    <a:pt x="1195748" y="343108"/>
                  </a:lnTo>
                  <a:lnTo>
                    <a:pt x="1281159" y="279570"/>
                  </a:lnTo>
                  <a:lnTo>
                    <a:pt x="1366569" y="177908"/>
                  </a:lnTo>
                  <a:lnTo>
                    <a:pt x="1451980" y="76246"/>
                  </a:lnTo>
                  <a:lnTo>
                    <a:pt x="1537390" y="0"/>
                  </a:lnTo>
                  <a:lnTo>
                    <a:pt x="1622801" y="12707"/>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1322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580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21</a:t>
              </a:r>
            </a:p>
          </p:txBody>
        </p:sp>
        <p:sp>
          <p:nvSpPr>
            <p:cNvPr id="236" name="tx236"/>
            <p:cNvSpPr/>
            <p:nvPr/>
          </p:nvSpPr>
          <p:spPr>
            <a:xfrm>
              <a:off x="8213020" y="54900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28</a:t>
              </a:r>
            </a:p>
          </p:txBody>
        </p:sp>
        <p:sp>
          <p:nvSpPr>
            <p:cNvPr id="237" name="tx237"/>
            <p:cNvSpPr/>
            <p:nvPr/>
          </p:nvSpPr>
          <p:spPr>
            <a:xfrm>
              <a:off x="8640073" y="5070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lang="en-US" sz="880" dirty="0">
                  <a:solidFill>
                    <a:srgbClr val="1A1A1A">
                      <a:alpha val="100000"/>
                    </a:srgbClr>
                  </a:solidFill>
                  <a:latin typeface="Arial"/>
                  <a:cs typeface="Arial"/>
                </a:rPr>
                <a:t>VAR</a:t>
              </a:r>
              <a:r>
                <a:rPr sz="880" dirty="0">
                  <a:solidFill>
                    <a:srgbClr val="1A1A1A">
                      <a:alpha val="100000"/>
                    </a:srgbClr>
                  </a:solidFill>
                  <a:latin typeface="Arial"/>
                  <a:cs typeface="Arial"/>
                </a:rPr>
                <a:t>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lang="en-US" sz="880" dirty="0">
                  <a:solidFill>
                    <a:srgbClr val="1A1A1A">
                      <a:alpha val="100000"/>
                    </a:srgbClr>
                  </a:solidFill>
                  <a:latin typeface="Arial"/>
                  <a:cs typeface="Arial"/>
                </a:rPr>
                <a:t>VAR</a:t>
              </a:r>
              <a:r>
                <a:rPr sz="880" dirty="0">
                  <a:solidFill>
                    <a:srgbClr val="1A1A1A">
                      <a:alpha val="100000"/>
                    </a:srgbClr>
                  </a:solidFill>
                  <a:latin typeface="Arial"/>
                  <a:cs typeface="Arial"/>
                </a:rPr>
                <a:t>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95211" y="340043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87" name="tx287"/>
            <p:cNvSpPr/>
            <p:nvPr/>
          </p:nvSpPr>
          <p:spPr>
            <a:xfrm>
              <a:off x="2010827" y="398022"/>
              <a:ext cx="581419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pour certains vaccins systématiques, WCAR, 2000-2025</a:t>
              </a:r>
            </a:p>
          </p:txBody>
        </p:sp>
        <p:sp>
          <p:nvSpPr>
            <p:cNvPr id="288" name="tx288"/>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de couverture pour neuf vaccins de base recommandés dans le cadre du calendrier vaccinal de l'enfance.
La forte hausse des taux de couverture de l'IPV, du VAR2, du PCVC et du RotaC s'explique en partie par leur introduction croissante dans les différents pays, ainsi que par l'amélioration des taux de couverture.
En 2025, le VAR2 présentait la couverture la plus faible de tous les vaccins (50 %), suivi de l’IPVC (59 %).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13 % en 2000 à 62 %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RCV1, HPV, VAR2, IPVC, ROTAC, VAR1, PCVC, DTC3, HEPB3, HIB3 et IPV1, dont la couverture sera inférieure à 80 % en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WCAR,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Étendue de la protection = ((DTC3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888509"/>
              <a:ext cx="6265601" cy="1270031"/>
            </a:xfrm>
            <a:custGeom>
              <a:avLst/>
              <a:gdLst/>
              <a:ahLst/>
              <a:cxnLst/>
              <a:rect l="0" t="0" r="0" b="0"/>
              <a:pathLst>
                <a:path w="6265601" h="1270031">
                  <a:moveTo>
                    <a:pt x="0" y="1230343"/>
                  </a:moveTo>
                  <a:lnTo>
                    <a:pt x="250624" y="1270031"/>
                  </a:lnTo>
                  <a:lnTo>
                    <a:pt x="501248" y="1190654"/>
                  </a:lnTo>
                  <a:lnTo>
                    <a:pt x="751872" y="1031900"/>
                  </a:lnTo>
                  <a:lnTo>
                    <a:pt x="1002496" y="833458"/>
                  </a:lnTo>
                  <a:lnTo>
                    <a:pt x="1253120" y="674704"/>
                  </a:lnTo>
                  <a:lnTo>
                    <a:pt x="1503744" y="555638"/>
                  </a:lnTo>
                  <a:lnTo>
                    <a:pt x="1754368" y="476261"/>
                  </a:lnTo>
                  <a:lnTo>
                    <a:pt x="2004992" y="277819"/>
                  </a:lnTo>
                  <a:lnTo>
                    <a:pt x="2255616" y="79376"/>
                  </a:lnTo>
                  <a:lnTo>
                    <a:pt x="2506240" y="238130"/>
                  </a:lnTo>
                  <a:lnTo>
                    <a:pt x="2756864" y="317507"/>
                  </a:lnTo>
                  <a:lnTo>
                    <a:pt x="3007488" y="396884"/>
                  </a:lnTo>
                  <a:lnTo>
                    <a:pt x="3258112" y="396884"/>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888509"/>
              <a:ext cx="6265601" cy="2857571"/>
            </a:xfrm>
            <a:custGeom>
              <a:avLst/>
              <a:gdLst/>
              <a:ahLst/>
              <a:cxnLst/>
              <a:rect l="0" t="0" r="0" b="0"/>
              <a:pathLst>
                <a:path w="6265601" h="2857571">
                  <a:moveTo>
                    <a:pt x="0" y="2857571"/>
                  </a:moveTo>
                  <a:lnTo>
                    <a:pt x="250624" y="2817883"/>
                  </a:lnTo>
                  <a:lnTo>
                    <a:pt x="501248" y="2579752"/>
                  </a:lnTo>
                  <a:lnTo>
                    <a:pt x="751872" y="2381309"/>
                  </a:lnTo>
                  <a:lnTo>
                    <a:pt x="1002496" y="2182867"/>
                  </a:lnTo>
                  <a:lnTo>
                    <a:pt x="1253120" y="1785982"/>
                  </a:lnTo>
                  <a:lnTo>
                    <a:pt x="1503744" y="1508162"/>
                  </a:lnTo>
                  <a:lnTo>
                    <a:pt x="1754368" y="714392"/>
                  </a:lnTo>
                  <a:lnTo>
                    <a:pt x="2004992" y="476261"/>
                  </a:lnTo>
                  <a:lnTo>
                    <a:pt x="2255616" y="119065"/>
                  </a:lnTo>
                  <a:lnTo>
                    <a:pt x="2506240" y="357196"/>
                  </a:lnTo>
                  <a:lnTo>
                    <a:pt x="2756864" y="396884"/>
                  </a:lnTo>
                  <a:lnTo>
                    <a:pt x="3007488" y="396884"/>
                  </a:lnTo>
                  <a:lnTo>
                    <a:pt x="3258112" y="396884"/>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888509"/>
              <a:ext cx="6265601" cy="2857571"/>
            </a:xfrm>
            <a:custGeom>
              <a:avLst/>
              <a:gdLst/>
              <a:ahLst/>
              <a:cxnLst/>
              <a:rect l="0" t="0" r="0" b="0"/>
              <a:pathLst>
                <a:path w="6265601" h="2857571">
                  <a:moveTo>
                    <a:pt x="0" y="2857571"/>
                  </a:moveTo>
                  <a:lnTo>
                    <a:pt x="250624" y="2857571"/>
                  </a:lnTo>
                  <a:lnTo>
                    <a:pt x="501248" y="2698817"/>
                  </a:lnTo>
                  <a:lnTo>
                    <a:pt x="751872" y="2698817"/>
                  </a:lnTo>
                  <a:lnTo>
                    <a:pt x="1002496" y="2698817"/>
                  </a:lnTo>
                  <a:lnTo>
                    <a:pt x="1253120" y="2619440"/>
                  </a:lnTo>
                  <a:lnTo>
                    <a:pt x="1503744" y="2381309"/>
                  </a:lnTo>
                  <a:lnTo>
                    <a:pt x="1754368" y="2262244"/>
                  </a:lnTo>
                  <a:lnTo>
                    <a:pt x="2004992" y="2143178"/>
                  </a:lnTo>
                  <a:lnTo>
                    <a:pt x="2255616" y="1071589"/>
                  </a:lnTo>
                  <a:lnTo>
                    <a:pt x="2506240" y="1111277"/>
                  </a:lnTo>
                  <a:lnTo>
                    <a:pt x="2756864" y="1071589"/>
                  </a:lnTo>
                  <a:lnTo>
                    <a:pt x="3007488" y="873146"/>
                  </a:lnTo>
                  <a:lnTo>
                    <a:pt x="3258112" y="635015"/>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4939113" y="2769444"/>
              <a:ext cx="2506240" cy="1785982"/>
            </a:xfrm>
            <a:custGeom>
              <a:avLst/>
              <a:gdLst/>
              <a:ahLst/>
              <a:cxnLst/>
              <a:rect l="0" t="0" r="0" b="0"/>
              <a:pathLst>
                <a:path w="2506240" h="1785982">
                  <a:moveTo>
                    <a:pt x="0" y="1785982"/>
                  </a:moveTo>
                  <a:lnTo>
                    <a:pt x="250624" y="1071589"/>
                  </a:lnTo>
                  <a:lnTo>
                    <a:pt x="501248" y="1111277"/>
                  </a:lnTo>
                  <a:lnTo>
                    <a:pt x="751872" y="515950"/>
                  </a:lnTo>
                  <a:lnTo>
                    <a:pt x="1002496" y="119065"/>
                  </a:lnTo>
                  <a:lnTo>
                    <a:pt x="1253120" y="198442"/>
                  </a:lnTo>
                  <a:lnTo>
                    <a:pt x="1503744" y="357196"/>
                  </a:lnTo>
                  <a:lnTo>
                    <a:pt x="1754368" y="277819"/>
                  </a:lnTo>
                  <a:lnTo>
                    <a:pt x="2004992" y="79376"/>
                  </a:lnTo>
                  <a:lnTo>
                    <a:pt x="2255616" y="79376"/>
                  </a:lnTo>
                  <a:lnTo>
                    <a:pt x="250624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6442858" y="3404460"/>
              <a:ext cx="1002496" cy="2103490"/>
            </a:xfrm>
            <a:custGeom>
              <a:avLst/>
              <a:gdLst/>
              <a:ahLst/>
              <a:cxnLst/>
              <a:rect l="0" t="0" r="0" b="0"/>
              <a:pathLst>
                <a:path w="1002496" h="2103490">
                  <a:moveTo>
                    <a:pt x="0" y="2103490"/>
                  </a:moveTo>
                  <a:lnTo>
                    <a:pt x="250624" y="1508162"/>
                  </a:lnTo>
                  <a:lnTo>
                    <a:pt x="501248" y="793769"/>
                  </a:lnTo>
                  <a:lnTo>
                    <a:pt x="751872" y="238130"/>
                  </a:lnTo>
                  <a:lnTo>
                    <a:pt x="1002496"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3184745" y="3086952"/>
              <a:ext cx="4260609" cy="2659129"/>
            </a:xfrm>
            <a:custGeom>
              <a:avLst/>
              <a:gdLst/>
              <a:ahLst/>
              <a:cxnLst/>
              <a:rect l="0" t="0" r="0" b="0"/>
              <a:pathLst>
                <a:path w="4260609" h="2659129">
                  <a:moveTo>
                    <a:pt x="0" y="2659129"/>
                  </a:moveTo>
                  <a:lnTo>
                    <a:pt x="250624" y="2659129"/>
                  </a:lnTo>
                  <a:lnTo>
                    <a:pt x="501248" y="2659129"/>
                  </a:lnTo>
                  <a:lnTo>
                    <a:pt x="751872" y="2420998"/>
                  </a:lnTo>
                  <a:lnTo>
                    <a:pt x="1002496" y="2024113"/>
                  </a:lnTo>
                  <a:lnTo>
                    <a:pt x="1253120" y="1865359"/>
                  </a:lnTo>
                  <a:lnTo>
                    <a:pt x="1503744" y="1468474"/>
                  </a:lnTo>
                  <a:lnTo>
                    <a:pt x="1754368" y="555638"/>
                  </a:lnTo>
                  <a:lnTo>
                    <a:pt x="2004992" y="238130"/>
                  </a:lnTo>
                  <a:lnTo>
                    <a:pt x="2255616" y="119065"/>
                  </a:lnTo>
                  <a:lnTo>
                    <a:pt x="2506240" y="79376"/>
                  </a:lnTo>
                  <a:lnTo>
                    <a:pt x="2756864" y="0"/>
                  </a:lnTo>
                  <a:lnTo>
                    <a:pt x="3007488" y="119065"/>
                  </a:lnTo>
                  <a:lnTo>
                    <a:pt x="3258112" y="357196"/>
                  </a:lnTo>
                  <a:lnTo>
                    <a:pt x="3508736" y="198442"/>
                  </a:lnTo>
                  <a:lnTo>
                    <a:pt x="3759360" y="119065"/>
                  </a:lnTo>
                  <a:lnTo>
                    <a:pt x="4009984" y="79376"/>
                  </a:lnTo>
                  <a:lnTo>
                    <a:pt x="4260609"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2683497" y="3325083"/>
              <a:ext cx="4761857" cy="2420998"/>
            </a:xfrm>
            <a:custGeom>
              <a:avLst/>
              <a:gdLst/>
              <a:ahLst/>
              <a:cxnLst/>
              <a:rect l="0" t="0" r="0" b="0"/>
              <a:pathLst>
                <a:path w="4761857" h="2420998">
                  <a:moveTo>
                    <a:pt x="0" y="2420998"/>
                  </a:moveTo>
                  <a:lnTo>
                    <a:pt x="250624" y="2420998"/>
                  </a:lnTo>
                  <a:lnTo>
                    <a:pt x="501248" y="2420998"/>
                  </a:lnTo>
                  <a:lnTo>
                    <a:pt x="751872" y="2420998"/>
                  </a:lnTo>
                  <a:lnTo>
                    <a:pt x="1002496" y="2420998"/>
                  </a:lnTo>
                  <a:lnTo>
                    <a:pt x="1253120" y="2420998"/>
                  </a:lnTo>
                  <a:lnTo>
                    <a:pt x="1503744" y="2341621"/>
                  </a:lnTo>
                  <a:lnTo>
                    <a:pt x="1754368" y="2262244"/>
                  </a:lnTo>
                  <a:lnTo>
                    <a:pt x="2004992" y="1865359"/>
                  </a:lnTo>
                  <a:lnTo>
                    <a:pt x="2255616" y="1587539"/>
                  </a:lnTo>
                  <a:lnTo>
                    <a:pt x="2506240" y="1428785"/>
                  </a:lnTo>
                  <a:lnTo>
                    <a:pt x="2756864" y="1309720"/>
                  </a:lnTo>
                  <a:lnTo>
                    <a:pt x="3007488" y="1309720"/>
                  </a:lnTo>
                  <a:lnTo>
                    <a:pt x="3258112" y="1309720"/>
                  </a:lnTo>
                  <a:lnTo>
                    <a:pt x="3508736" y="1071589"/>
                  </a:lnTo>
                  <a:lnTo>
                    <a:pt x="3759360" y="873146"/>
                  </a:lnTo>
                  <a:lnTo>
                    <a:pt x="4009984" y="555638"/>
                  </a:lnTo>
                  <a:lnTo>
                    <a:pt x="4260609" y="238130"/>
                  </a:lnTo>
                  <a:lnTo>
                    <a:pt x="4511233" y="0"/>
                  </a:lnTo>
                  <a:lnTo>
                    <a:pt x="4761857" y="39688"/>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3047263"/>
              <a:ext cx="6265601" cy="1071589"/>
            </a:xfrm>
            <a:custGeom>
              <a:avLst/>
              <a:gdLst/>
              <a:ahLst/>
              <a:cxnLst/>
              <a:rect l="0" t="0" r="0" b="0"/>
              <a:pathLst>
                <a:path w="6265601" h="1071589">
                  <a:moveTo>
                    <a:pt x="0" y="1071589"/>
                  </a:moveTo>
                  <a:lnTo>
                    <a:pt x="250624" y="992212"/>
                  </a:lnTo>
                  <a:lnTo>
                    <a:pt x="501248" y="952523"/>
                  </a:lnTo>
                  <a:lnTo>
                    <a:pt x="751872" y="793769"/>
                  </a:lnTo>
                  <a:lnTo>
                    <a:pt x="1002496" y="635015"/>
                  </a:lnTo>
                  <a:lnTo>
                    <a:pt x="1253120" y="476261"/>
                  </a:lnTo>
                  <a:lnTo>
                    <a:pt x="1503744" y="396884"/>
                  </a:lnTo>
                  <a:lnTo>
                    <a:pt x="1754368" y="396884"/>
                  </a:lnTo>
                  <a:lnTo>
                    <a:pt x="2004992" y="238130"/>
                  </a:lnTo>
                  <a:lnTo>
                    <a:pt x="2255616" y="0"/>
                  </a:lnTo>
                  <a:lnTo>
                    <a:pt x="2506240" y="119065"/>
                  </a:lnTo>
                  <a:lnTo>
                    <a:pt x="2756864" y="238130"/>
                  </a:lnTo>
                  <a:lnTo>
                    <a:pt x="3007488" y="277819"/>
                  </a:lnTo>
                  <a:lnTo>
                    <a:pt x="3258112" y="277819"/>
                  </a:lnTo>
                  <a:lnTo>
                    <a:pt x="3508736" y="317507"/>
                  </a:lnTo>
                  <a:lnTo>
                    <a:pt x="3759360" y="317507"/>
                  </a:lnTo>
                  <a:lnTo>
                    <a:pt x="4009984" y="238130"/>
                  </a:lnTo>
                  <a:lnTo>
                    <a:pt x="4260609" y="158753"/>
                  </a:lnTo>
                  <a:lnTo>
                    <a:pt x="4511233" y="158753"/>
                  </a:lnTo>
                  <a:lnTo>
                    <a:pt x="4761857" y="119065"/>
                  </a:lnTo>
                  <a:lnTo>
                    <a:pt x="5012481" y="158753"/>
                  </a:lnTo>
                  <a:lnTo>
                    <a:pt x="5263105" y="317507"/>
                  </a:lnTo>
                  <a:lnTo>
                    <a:pt x="5513729" y="317507"/>
                  </a:lnTo>
                  <a:lnTo>
                    <a:pt x="5764353" y="238130"/>
                  </a:lnTo>
                  <a:lnTo>
                    <a:pt x="6014977" y="119065"/>
                  </a:lnTo>
                  <a:lnTo>
                    <a:pt x="6265601" y="158753"/>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1179753" y="3761656"/>
              <a:ext cx="6265601" cy="1984424"/>
            </a:xfrm>
            <a:custGeom>
              <a:avLst/>
              <a:gdLst/>
              <a:ahLst/>
              <a:cxnLst/>
              <a:rect l="0" t="0" r="0" b="0"/>
              <a:pathLst>
                <a:path w="6265601" h="1984424">
                  <a:moveTo>
                    <a:pt x="0" y="1984424"/>
                  </a:moveTo>
                  <a:lnTo>
                    <a:pt x="250624" y="1984424"/>
                  </a:lnTo>
                  <a:lnTo>
                    <a:pt x="501248" y="1984424"/>
                  </a:lnTo>
                  <a:lnTo>
                    <a:pt x="751872" y="1984424"/>
                  </a:lnTo>
                  <a:lnTo>
                    <a:pt x="1002496" y="1984424"/>
                  </a:lnTo>
                  <a:lnTo>
                    <a:pt x="1253120" y="1984424"/>
                  </a:lnTo>
                  <a:lnTo>
                    <a:pt x="1503744" y="1984424"/>
                  </a:lnTo>
                  <a:lnTo>
                    <a:pt x="1754368" y="1984424"/>
                  </a:lnTo>
                  <a:lnTo>
                    <a:pt x="2004992" y="1984424"/>
                  </a:lnTo>
                  <a:lnTo>
                    <a:pt x="2255616" y="1984424"/>
                  </a:lnTo>
                  <a:lnTo>
                    <a:pt x="2506240" y="1984424"/>
                  </a:lnTo>
                  <a:lnTo>
                    <a:pt x="2756864" y="1984424"/>
                  </a:lnTo>
                  <a:lnTo>
                    <a:pt x="3007488" y="1865359"/>
                  </a:lnTo>
                  <a:lnTo>
                    <a:pt x="3258112" y="1865359"/>
                  </a:lnTo>
                  <a:lnTo>
                    <a:pt x="3508736" y="1785982"/>
                  </a:lnTo>
                  <a:lnTo>
                    <a:pt x="3759360" y="1666916"/>
                  </a:lnTo>
                  <a:lnTo>
                    <a:pt x="4009984" y="1587539"/>
                  </a:lnTo>
                  <a:lnTo>
                    <a:pt x="4260609" y="1547851"/>
                  </a:lnTo>
                  <a:lnTo>
                    <a:pt x="4511233" y="1508162"/>
                  </a:lnTo>
                  <a:lnTo>
                    <a:pt x="4761857" y="1349408"/>
                  </a:lnTo>
                  <a:lnTo>
                    <a:pt x="5012481" y="1150966"/>
                  </a:lnTo>
                  <a:lnTo>
                    <a:pt x="5263105" y="1031900"/>
                  </a:lnTo>
                  <a:lnTo>
                    <a:pt x="5513729" y="912835"/>
                  </a:lnTo>
                  <a:lnTo>
                    <a:pt x="5764353" y="515950"/>
                  </a:lnTo>
                  <a:lnTo>
                    <a:pt x="6014977" y="79376"/>
                  </a:lnTo>
                  <a:lnTo>
                    <a:pt x="6265601"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1179753" y="4714180"/>
              <a:ext cx="6265601" cy="1031900"/>
            </a:xfrm>
            <a:custGeom>
              <a:avLst/>
              <a:gdLst/>
              <a:ahLst/>
              <a:cxnLst/>
              <a:rect l="0" t="0" r="0" b="0"/>
              <a:pathLst>
                <a:path w="6265601" h="1031900">
                  <a:moveTo>
                    <a:pt x="0" y="1031900"/>
                  </a:moveTo>
                  <a:lnTo>
                    <a:pt x="250624" y="1031900"/>
                  </a:lnTo>
                  <a:lnTo>
                    <a:pt x="501248" y="1031900"/>
                  </a:lnTo>
                  <a:lnTo>
                    <a:pt x="751872" y="1031900"/>
                  </a:lnTo>
                  <a:lnTo>
                    <a:pt x="1002496" y="1031900"/>
                  </a:lnTo>
                  <a:lnTo>
                    <a:pt x="1253120" y="1031900"/>
                  </a:lnTo>
                  <a:lnTo>
                    <a:pt x="1503744" y="1031900"/>
                  </a:lnTo>
                  <a:lnTo>
                    <a:pt x="1754368" y="1031900"/>
                  </a:lnTo>
                  <a:lnTo>
                    <a:pt x="2004992" y="1031900"/>
                  </a:lnTo>
                  <a:lnTo>
                    <a:pt x="2255616" y="1031900"/>
                  </a:lnTo>
                  <a:lnTo>
                    <a:pt x="2506240" y="1031900"/>
                  </a:lnTo>
                  <a:lnTo>
                    <a:pt x="2756864" y="1031900"/>
                  </a:lnTo>
                  <a:lnTo>
                    <a:pt x="3007488" y="1031900"/>
                  </a:lnTo>
                  <a:lnTo>
                    <a:pt x="3258112" y="793769"/>
                  </a:lnTo>
                  <a:lnTo>
                    <a:pt x="3508736" y="793769"/>
                  </a:lnTo>
                  <a:lnTo>
                    <a:pt x="3759360" y="674704"/>
                  </a:lnTo>
                  <a:lnTo>
                    <a:pt x="4009984" y="635015"/>
                  </a:lnTo>
                  <a:lnTo>
                    <a:pt x="4260609" y="515950"/>
                  </a:lnTo>
                  <a:lnTo>
                    <a:pt x="4511233" y="317507"/>
                  </a:lnTo>
                  <a:lnTo>
                    <a:pt x="4761857" y="238130"/>
                  </a:lnTo>
                  <a:lnTo>
                    <a:pt x="5012481" y="238130"/>
                  </a:lnTo>
                  <a:lnTo>
                    <a:pt x="5263105" y="238130"/>
                  </a:lnTo>
                  <a:lnTo>
                    <a:pt x="5513729" y="238130"/>
                  </a:lnTo>
                  <a:lnTo>
                    <a:pt x="5764353" y="238130"/>
                  </a:lnTo>
                  <a:lnTo>
                    <a:pt x="6014977" y="158753"/>
                  </a:lnTo>
                  <a:lnTo>
                    <a:pt x="6265601"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3685993" y="3960099"/>
              <a:ext cx="3759360" cy="1785982"/>
            </a:xfrm>
            <a:custGeom>
              <a:avLst/>
              <a:gdLst/>
              <a:ahLst/>
              <a:cxnLst/>
              <a:rect l="0" t="0" r="0" b="0"/>
              <a:pathLst>
                <a:path w="3759360" h="1785982">
                  <a:moveTo>
                    <a:pt x="0" y="1785982"/>
                  </a:moveTo>
                  <a:lnTo>
                    <a:pt x="250624" y="1785982"/>
                  </a:lnTo>
                  <a:lnTo>
                    <a:pt x="501248" y="1785982"/>
                  </a:lnTo>
                  <a:lnTo>
                    <a:pt x="751872" y="1785982"/>
                  </a:lnTo>
                  <a:lnTo>
                    <a:pt x="1002496" y="1785982"/>
                  </a:lnTo>
                  <a:lnTo>
                    <a:pt x="1253120" y="1785982"/>
                  </a:lnTo>
                  <a:lnTo>
                    <a:pt x="1503744" y="1785982"/>
                  </a:lnTo>
                  <a:lnTo>
                    <a:pt x="1754368" y="1785982"/>
                  </a:lnTo>
                  <a:lnTo>
                    <a:pt x="2004992" y="1785982"/>
                  </a:lnTo>
                  <a:lnTo>
                    <a:pt x="2255616" y="1746293"/>
                  </a:lnTo>
                  <a:lnTo>
                    <a:pt x="2506240" y="1706605"/>
                  </a:lnTo>
                  <a:lnTo>
                    <a:pt x="2756864" y="1666916"/>
                  </a:lnTo>
                  <a:lnTo>
                    <a:pt x="3007488" y="1627228"/>
                  </a:lnTo>
                  <a:lnTo>
                    <a:pt x="3258112" y="873146"/>
                  </a:lnTo>
                  <a:lnTo>
                    <a:pt x="3508736" y="357196"/>
                  </a:lnTo>
                  <a:lnTo>
                    <a:pt x="3759360" y="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3285394"/>
              <a:ext cx="6265601" cy="1944736"/>
            </a:xfrm>
            <a:custGeom>
              <a:avLst/>
              <a:gdLst/>
              <a:ahLst/>
              <a:cxnLst/>
              <a:rect l="0" t="0" r="0" b="0"/>
              <a:pathLst>
                <a:path w="6265601" h="1944736">
                  <a:moveTo>
                    <a:pt x="0" y="1944736"/>
                  </a:moveTo>
                  <a:lnTo>
                    <a:pt x="250624" y="1944736"/>
                  </a:lnTo>
                  <a:lnTo>
                    <a:pt x="501248" y="1905047"/>
                  </a:lnTo>
                  <a:lnTo>
                    <a:pt x="751872" y="1825670"/>
                  </a:lnTo>
                  <a:lnTo>
                    <a:pt x="1002496" y="1785982"/>
                  </a:lnTo>
                  <a:lnTo>
                    <a:pt x="1253120" y="1666916"/>
                  </a:lnTo>
                  <a:lnTo>
                    <a:pt x="1503744" y="1627228"/>
                  </a:lnTo>
                  <a:lnTo>
                    <a:pt x="1754368" y="1508162"/>
                  </a:lnTo>
                  <a:lnTo>
                    <a:pt x="2004992" y="1428785"/>
                  </a:lnTo>
                  <a:lnTo>
                    <a:pt x="2255616" y="1270031"/>
                  </a:lnTo>
                  <a:lnTo>
                    <a:pt x="2506240" y="1349408"/>
                  </a:lnTo>
                  <a:lnTo>
                    <a:pt x="2756864" y="1349408"/>
                  </a:lnTo>
                  <a:lnTo>
                    <a:pt x="3007488" y="1309720"/>
                  </a:lnTo>
                  <a:lnTo>
                    <a:pt x="3258112" y="1230343"/>
                  </a:lnTo>
                  <a:lnTo>
                    <a:pt x="3508736" y="1150966"/>
                  </a:lnTo>
                  <a:lnTo>
                    <a:pt x="3759360" y="952523"/>
                  </a:lnTo>
                  <a:lnTo>
                    <a:pt x="4009984" y="793769"/>
                  </a:lnTo>
                  <a:lnTo>
                    <a:pt x="4260609" y="714392"/>
                  </a:lnTo>
                  <a:lnTo>
                    <a:pt x="4511233" y="635015"/>
                  </a:lnTo>
                  <a:lnTo>
                    <a:pt x="4761857" y="555638"/>
                  </a:lnTo>
                  <a:lnTo>
                    <a:pt x="5012481" y="555638"/>
                  </a:lnTo>
                  <a:lnTo>
                    <a:pt x="5263105" y="635015"/>
                  </a:lnTo>
                  <a:lnTo>
                    <a:pt x="5513729" y="476261"/>
                  </a:lnTo>
                  <a:lnTo>
                    <a:pt x="5764353" y="238130"/>
                  </a:lnTo>
                  <a:lnTo>
                    <a:pt x="6014977" y="79376"/>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516561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508623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504655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92748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8877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7687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6893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44115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9749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3260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4898" y="1887865"/>
              <a:ext cx="970128" cy="872990"/>
            </a:xfrm>
            <a:custGeom>
              <a:avLst/>
              <a:gdLst/>
              <a:ahLst/>
              <a:cxnLst/>
              <a:rect l="0" t="0" r="0" b="0"/>
              <a:pathLst>
                <a:path w="970128" h="872990">
                  <a:moveTo>
                    <a:pt x="970128" y="0"/>
                  </a:moveTo>
                  <a:lnTo>
                    <a:pt x="0" y="872990"/>
                  </a:lnTo>
                </a:path>
              </a:pathLst>
            </a:custGeom>
          </p:spPr>
          <p:txBody>
            <a:bodyPr/>
            <a:lstStyle/>
            <a:p>
              <a:endParaRPr/>
            </a:p>
          </p:txBody>
        </p:sp>
        <p:sp>
          <p:nvSpPr>
            <p:cNvPr id="79" name="pl79"/>
            <p:cNvSpPr/>
            <p:nvPr/>
          </p:nvSpPr>
          <p:spPr>
            <a:xfrm>
              <a:off x="7455868" y="2148311"/>
              <a:ext cx="981385" cy="771619"/>
            </a:xfrm>
            <a:custGeom>
              <a:avLst/>
              <a:gdLst/>
              <a:ahLst/>
              <a:cxnLst/>
              <a:rect l="0" t="0" r="0" b="0"/>
              <a:pathLst>
                <a:path w="981385" h="771619">
                  <a:moveTo>
                    <a:pt x="981385" y="0"/>
                  </a:moveTo>
                  <a:lnTo>
                    <a:pt x="0" y="771619"/>
                  </a:lnTo>
                </a:path>
              </a:pathLst>
            </a:custGeom>
          </p:spPr>
          <p:txBody>
            <a:bodyPr/>
            <a:lstStyle/>
            <a:p>
              <a:endParaRPr/>
            </a:p>
          </p:txBody>
        </p:sp>
        <p:sp>
          <p:nvSpPr>
            <p:cNvPr id="80" name="pl80"/>
            <p:cNvSpPr/>
            <p:nvPr/>
          </p:nvSpPr>
          <p:spPr>
            <a:xfrm>
              <a:off x="7458192" y="2409232"/>
              <a:ext cx="900562" cy="511671"/>
            </a:xfrm>
            <a:custGeom>
              <a:avLst/>
              <a:gdLst/>
              <a:ahLst/>
              <a:cxnLst/>
              <a:rect l="0" t="0" r="0" b="0"/>
              <a:pathLst>
                <a:path w="900562" h="511671">
                  <a:moveTo>
                    <a:pt x="900562" y="0"/>
                  </a:moveTo>
                  <a:lnTo>
                    <a:pt x="0" y="511671"/>
                  </a:lnTo>
                </a:path>
              </a:pathLst>
            </a:custGeom>
          </p:spPr>
          <p:txBody>
            <a:bodyPr/>
            <a:lstStyle/>
            <a:p>
              <a:endParaRPr/>
            </a:p>
          </p:txBody>
        </p:sp>
        <p:sp>
          <p:nvSpPr>
            <p:cNvPr id="81" name="pl81"/>
            <p:cNvSpPr/>
            <p:nvPr/>
          </p:nvSpPr>
          <p:spPr>
            <a:xfrm>
              <a:off x="7462417" y="2666527"/>
              <a:ext cx="1034967" cy="257426"/>
            </a:xfrm>
            <a:custGeom>
              <a:avLst/>
              <a:gdLst/>
              <a:ahLst/>
              <a:cxnLst/>
              <a:rect l="0" t="0" r="0" b="0"/>
              <a:pathLst>
                <a:path w="1034967" h="257426">
                  <a:moveTo>
                    <a:pt x="1034967" y="0"/>
                  </a:moveTo>
                  <a:lnTo>
                    <a:pt x="0" y="257426"/>
                  </a:lnTo>
                </a:path>
              </a:pathLst>
            </a:custGeom>
          </p:spPr>
          <p:txBody>
            <a:bodyPr/>
            <a:lstStyle/>
            <a:p>
              <a:endParaRPr/>
            </a:p>
          </p:txBody>
        </p:sp>
        <p:sp>
          <p:nvSpPr>
            <p:cNvPr id="82" name="pl82"/>
            <p:cNvSpPr/>
            <p:nvPr/>
          </p:nvSpPr>
          <p:spPr>
            <a:xfrm>
              <a:off x="7463037" y="2928004"/>
              <a:ext cx="793242" cy="155481"/>
            </a:xfrm>
            <a:custGeom>
              <a:avLst/>
              <a:gdLst/>
              <a:ahLst/>
              <a:cxnLst/>
              <a:rect l="0" t="0" r="0" b="0"/>
              <a:pathLst>
                <a:path w="793242" h="155481">
                  <a:moveTo>
                    <a:pt x="793242" y="0"/>
                  </a:moveTo>
                  <a:lnTo>
                    <a:pt x="0" y="155481"/>
                  </a:lnTo>
                </a:path>
              </a:pathLst>
            </a:custGeom>
          </p:spPr>
          <p:txBody>
            <a:bodyPr/>
            <a:lstStyle/>
            <a:p>
              <a:endParaRPr/>
            </a:p>
          </p:txBody>
        </p:sp>
        <p:sp>
          <p:nvSpPr>
            <p:cNvPr id="83" name="pl83"/>
            <p:cNvSpPr/>
            <p:nvPr/>
          </p:nvSpPr>
          <p:spPr>
            <a:xfrm>
              <a:off x="7464193" y="3186540"/>
              <a:ext cx="731742" cy="18988"/>
            </a:xfrm>
            <a:custGeom>
              <a:avLst/>
              <a:gdLst/>
              <a:ahLst/>
              <a:cxnLst/>
              <a:rect l="0" t="0" r="0" b="0"/>
              <a:pathLst>
                <a:path w="731742" h="18988">
                  <a:moveTo>
                    <a:pt x="731742" y="0"/>
                  </a:moveTo>
                  <a:lnTo>
                    <a:pt x="0" y="18988"/>
                  </a:lnTo>
                </a:path>
              </a:pathLst>
            </a:custGeom>
          </p:spPr>
          <p:txBody>
            <a:bodyPr/>
            <a:lstStyle/>
            <a:p>
              <a:endParaRPr/>
            </a:p>
          </p:txBody>
        </p:sp>
        <p:sp>
          <p:nvSpPr>
            <p:cNvPr id="84" name="pl84"/>
            <p:cNvSpPr/>
            <p:nvPr/>
          </p:nvSpPr>
          <p:spPr>
            <a:xfrm>
              <a:off x="7463445" y="3288213"/>
              <a:ext cx="991699" cy="154495"/>
            </a:xfrm>
            <a:custGeom>
              <a:avLst/>
              <a:gdLst/>
              <a:ahLst/>
              <a:cxnLst/>
              <a:rect l="0" t="0" r="0" b="0"/>
              <a:pathLst>
                <a:path w="991699" h="154495">
                  <a:moveTo>
                    <a:pt x="991699" y="154495"/>
                  </a:moveTo>
                  <a:lnTo>
                    <a:pt x="0" y="0"/>
                  </a:lnTo>
                </a:path>
              </a:pathLst>
            </a:custGeom>
          </p:spPr>
          <p:txBody>
            <a:bodyPr/>
            <a:lstStyle/>
            <a:p>
              <a:endParaRPr/>
            </a:p>
          </p:txBody>
        </p:sp>
        <p:sp>
          <p:nvSpPr>
            <p:cNvPr id="85" name="pl85"/>
            <p:cNvSpPr/>
            <p:nvPr/>
          </p:nvSpPr>
          <p:spPr>
            <a:xfrm>
              <a:off x="7459869" y="3371129"/>
              <a:ext cx="742312" cy="325152"/>
            </a:xfrm>
            <a:custGeom>
              <a:avLst/>
              <a:gdLst/>
              <a:ahLst/>
              <a:cxnLst/>
              <a:rect l="0" t="0" r="0" b="0"/>
              <a:pathLst>
                <a:path w="742312" h="325152">
                  <a:moveTo>
                    <a:pt x="742312" y="325152"/>
                  </a:moveTo>
                  <a:lnTo>
                    <a:pt x="0" y="0"/>
                  </a:lnTo>
                </a:path>
              </a:pathLst>
            </a:custGeom>
          </p:spPr>
          <p:txBody>
            <a:bodyPr/>
            <a:lstStyle/>
            <a:p>
              <a:endParaRPr/>
            </a:p>
          </p:txBody>
        </p:sp>
        <p:sp>
          <p:nvSpPr>
            <p:cNvPr id="86" name="pl86"/>
            <p:cNvSpPr/>
            <p:nvPr/>
          </p:nvSpPr>
          <p:spPr>
            <a:xfrm>
              <a:off x="7458263" y="3411719"/>
              <a:ext cx="972850" cy="547106"/>
            </a:xfrm>
            <a:custGeom>
              <a:avLst/>
              <a:gdLst/>
              <a:ahLst/>
              <a:cxnLst/>
              <a:rect l="0" t="0" r="0" b="0"/>
              <a:pathLst>
                <a:path w="972850" h="547106">
                  <a:moveTo>
                    <a:pt x="972850" y="547106"/>
                  </a:moveTo>
                  <a:lnTo>
                    <a:pt x="0" y="0"/>
                  </a:lnTo>
                </a:path>
              </a:pathLst>
            </a:custGeom>
          </p:spPr>
          <p:txBody>
            <a:bodyPr/>
            <a:lstStyle/>
            <a:p>
              <a:endParaRPr/>
            </a:p>
          </p:txBody>
        </p:sp>
        <p:sp>
          <p:nvSpPr>
            <p:cNvPr id="87" name="pl87"/>
            <p:cNvSpPr/>
            <p:nvPr/>
          </p:nvSpPr>
          <p:spPr>
            <a:xfrm>
              <a:off x="7455394" y="3770085"/>
              <a:ext cx="324653" cy="272546"/>
            </a:xfrm>
            <a:custGeom>
              <a:avLst/>
              <a:gdLst/>
              <a:ahLst/>
              <a:cxnLst/>
              <a:rect l="0" t="0" r="0" b="0"/>
              <a:pathLst>
                <a:path w="324653" h="272546">
                  <a:moveTo>
                    <a:pt x="324653" y="272546"/>
                  </a:moveTo>
                  <a:lnTo>
                    <a:pt x="0" y="0"/>
                  </a:lnTo>
                </a:path>
              </a:pathLst>
            </a:custGeom>
          </p:spPr>
          <p:txBody>
            <a:bodyPr/>
            <a:lstStyle/>
            <a:p>
              <a:endParaRPr/>
            </a:p>
          </p:txBody>
        </p:sp>
        <p:sp>
          <p:nvSpPr>
            <p:cNvPr id="88" name="pl88"/>
            <p:cNvSpPr/>
            <p:nvPr/>
          </p:nvSpPr>
          <p:spPr>
            <a:xfrm>
              <a:off x="7458869" y="3967044"/>
              <a:ext cx="924076" cy="474900"/>
            </a:xfrm>
            <a:custGeom>
              <a:avLst/>
              <a:gdLst/>
              <a:ahLst/>
              <a:cxnLst/>
              <a:rect l="0" t="0" r="0" b="0"/>
              <a:pathLst>
                <a:path w="924076" h="474900">
                  <a:moveTo>
                    <a:pt x="924076" y="474900"/>
                  </a:moveTo>
                  <a:lnTo>
                    <a:pt x="0" y="0"/>
                  </a:lnTo>
                </a:path>
              </a:pathLst>
            </a:custGeom>
          </p:spPr>
          <p:txBody>
            <a:bodyPr/>
            <a:lstStyle/>
            <a:p>
              <a:endParaRPr/>
            </a:p>
          </p:txBody>
        </p:sp>
        <p:sp>
          <p:nvSpPr>
            <p:cNvPr id="89" name="pl89"/>
            <p:cNvSpPr/>
            <p:nvPr/>
          </p:nvSpPr>
          <p:spPr>
            <a:xfrm>
              <a:off x="7464203" y="4714559"/>
              <a:ext cx="792023" cy="15908"/>
            </a:xfrm>
            <a:custGeom>
              <a:avLst/>
              <a:gdLst/>
              <a:ahLst/>
              <a:cxnLst/>
              <a:rect l="0" t="0" r="0" b="0"/>
              <a:pathLst>
                <a:path w="792023" h="15908">
                  <a:moveTo>
                    <a:pt x="792023" y="15908"/>
                  </a:moveTo>
                  <a:lnTo>
                    <a:pt x="0" y="0"/>
                  </a:lnTo>
                </a:path>
              </a:pathLst>
            </a:custGeom>
          </p:spPr>
          <p:txBody>
            <a:bodyPr/>
            <a:lstStyle/>
            <a:p>
              <a:endParaRPr/>
            </a:p>
          </p:txBody>
        </p:sp>
        <p:sp>
          <p:nvSpPr>
            <p:cNvPr id="90" name="pg90"/>
            <p:cNvSpPr/>
            <p:nvPr/>
          </p:nvSpPr>
          <p:spPr>
            <a:xfrm>
              <a:off x="8356446" y="1797415"/>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91" name="tx91"/>
            <p:cNvSpPr/>
            <p:nvPr/>
          </p:nvSpPr>
          <p:spPr>
            <a:xfrm>
              <a:off x="8379306" y="1838953"/>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75%</a:t>
              </a:r>
            </a:p>
          </p:txBody>
        </p:sp>
        <p:sp>
          <p:nvSpPr>
            <p:cNvPr id="92" name="pg92"/>
            <p:cNvSpPr/>
            <p:nvPr/>
          </p:nvSpPr>
          <p:spPr>
            <a:xfrm>
              <a:off x="8368674" y="2057610"/>
              <a:ext cx="591436" cy="169038"/>
            </a:xfrm>
            <a:custGeom>
              <a:avLst/>
              <a:gdLst/>
              <a:ahLst/>
              <a:cxnLst/>
              <a:rect l="0" t="0" r="0" b="0"/>
              <a:pathLst>
                <a:path w="591436" h="169038">
                  <a:moveTo>
                    <a:pt x="27431" y="169038"/>
                  </a:moveTo>
                  <a:lnTo>
                    <a:pt x="564004" y="169038"/>
                  </a:lnTo>
                  <a:lnTo>
                    <a:pt x="562900" y="169016"/>
                  </a:lnTo>
                  <a:lnTo>
                    <a:pt x="567311" y="168838"/>
                  </a:lnTo>
                  <a:lnTo>
                    <a:pt x="571636" y="167955"/>
                  </a:lnTo>
                  <a:lnTo>
                    <a:pt x="575764" y="166389"/>
                  </a:lnTo>
                  <a:lnTo>
                    <a:pt x="579588" y="164182"/>
                  </a:lnTo>
                  <a:lnTo>
                    <a:pt x="583007" y="161390"/>
                  </a:lnTo>
                  <a:lnTo>
                    <a:pt x="585935" y="158086"/>
                  </a:lnTo>
                  <a:lnTo>
                    <a:pt x="588294" y="154354"/>
                  </a:lnTo>
                  <a:lnTo>
                    <a:pt x="590025" y="150293"/>
                  </a:lnTo>
                  <a:lnTo>
                    <a:pt x="591081" y="146006"/>
                  </a:lnTo>
                  <a:lnTo>
                    <a:pt x="591436" y="141606"/>
                  </a:lnTo>
                  <a:lnTo>
                    <a:pt x="591436" y="27431"/>
                  </a:lnTo>
                  <a:lnTo>
                    <a:pt x="591081" y="23031"/>
                  </a:lnTo>
                  <a:lnTo>
                    <a:pt x="590025" y="18745"/>
                  </a:lnTo>
                  <a:lnTo>
                    <a:pt x="588294" y="14683"/>
                  </a:lnTo>
                  <a:lnTo>
                    <a:pt x="585935" y="10952"/>
                  </a:lnTo>
                  <a:lnTo>
                    <a:pt x="583007" y="7647"/>
                  </a:lnTo>
                  <a:lnTo>
                    <a:pt x="579588" y="4855"/>
                  </a:lnTo>
                  <a:lnTo>
                    <a:pt x="575764" y="2648"/>
                  </a:lnTo>
                  <a:lnTo>
                    <a:pt x="571636" y="1083"/>
                  </a:lnTo>
                  <a:lnTo>
                    <a:pt x="567311" y="200"/>
                  </a:lnTo>
                  <a:lnTo>
                    <a:pt x="56400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1534" y="2099148"/>
              <a:ext cx="49999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DTC: 71%</a:t>
              </a:r>
            </a:p>
          </p:txBody>
        </p:sp>
        <p:sp>
          <p:nvSpPr>
            <p:cNvPr id="94" name="pg94"/>
            <p:cNvSpPr/>
            <p:nvPr/>
          </p:nvSpPr>
          <p:spPr>
            <a:xfrm>
              <a:off x="8290175" y="2317629"/>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340482"/>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71%</a:t>
              </a:r>
            </a:p>
          </p:txBody>
        </p:sp>
        <p:sp>
          <p:nvSpPr>
            <p:cNvPr id="96" name="pg96"/>
            <p:cNvSpPr/>
            <p:nvPr/>
          </p:nvSpPr>
          <p:spPr>
            <a:xfrm>
              <a:off x="8428804" y="2577682"/>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7" name="tx97"/>
            <p:cNvSpPr/>
            <p:nvPr/>
          </p:nvSpPr>
          <p:spPr>
            <a:xfrm>
              <a:off x="8451664" y="2619220"/>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71%</a:t>
              </a:r>
            </a:p>
          </p:txBody>
        </p:sp>
        <p:sp>
          <p:nvSpPr>
            <p:cNvPr id="98" name="pg98"/>
            <p:cNvSpPr/>
            <p:nvPr/>
          </p:nvSpPr>
          <p:spPr>
            <a:xfrm>
              <a:off x="8187699" y="2839264"/>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99" name="tx99"/>
            <p:cNvSpPr/>
            <p:nvPr/>
          </p:nvSpPr>
          <p:spPr>
            <a:xfrm>
              <a:off x="8210559" y="2880802"/>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Pneumo: 67%</a:t>
              </a:r>
            </a:p>
          </p:txBody>
        </p:sp>
        <p:sp>
          <p:nvSpPr>
            <p:cNvPr id="100" name="pg100"/>
            <p:cNvSpPr/>
            <p:nvPr/>
          </p:nvSpPr>
          <p:spPr>
            <a:xfrm>
              <a:off x="8127356" y="3101997"/>
              <a:ext cx="832754" cy="169038"/>
            </a:xfrm>
            <a:custGeom>
              <a:avLst/>
              <a:gdLst/>
              <a:ahLst/>
              <a:cxnLst/>
              <a:rect l="0" t="0" r="0" b="0"/>
              <a:pathLst>
                <a:path w="832754" h="169038">
                  <a:moveTo>
                    <a:pt x="27431" y="169038"/>
                  </a:moveTo>
                  <a:lnTo>
                    <a:pt x="805322" y="169038"/>
                  </a:lnTo>
                  <a:lnTo>
                    <a:pt x="804217" y="169016"/>
                  </a:lnTo>
                  <a:lnTo>
                    <a:pt x="808629" y="168838"/>
                  </a:lnTo>
                  <a:lnTo>
                    <a:pt x="812954" y="167955"/>
                  </a:lnTo>
                  <a:lnTo>
                    <a:pt x="817082" y="166389"/>
                  </a:lnTo>
                  <a:lnTo>
                    <a:pt x="820905" y="164182"/>
                  </a:lnTo>
                  <a:lnTo>
                    <a:pt x="824325" y="161390"/>
                  </a:lnTo>
                  <a:lnTo>
                    <a:pt x="827252" y="158086"/>
                  </a:lnTo>
                  <a:lnTo>
                    <a:pt x="829612" y="154354"/>
                  </a:lnTo>
                  <a:lnTo>
                    <a:pt x="831342" y="150293"/>
                  </a:lnTo>
                  <a:lnTo>
                    <a:pt x="832399" y="146006"/>
                  </a:lnTo>
                  <a:lnTo>
                    <a:pt x="832754" y="141606"/>
                  </a:lnTo>
                  <a:lnTo>
                    <a:pt x="832754" y="27431"/>
                  </a:lnTo>
                  <a:lnTo>
                    <a:pt x="832399" y="23031"/>
                  </a:lnTo>
                  <a:lnTo>
                    <a:pt x="831342" y="18745"/>
                  </a:lnTo>
                  <a:lnTo>
                    <a:pt x="829612" y="14683"/>
                  </a:lnTo>
                  <a:lnTo>
                    <a:pt x="827252" y="10952"/>
                  </a:lnTo>
                  <a:lnTo>
                    <a:pt x="824325" y="7647"/>
                  </a:lnTo>
                  <a:lnTo>
                    <a:pt x="820905" y="4855"/>
                  </a:lnTo>
                  <a:lnTo>
                    <a:pt x="817082" y="2648"/>
                  </a:lnTo>
                  <a:lnTo>
                    <a:pt x="812954" y="1083"/>
                  </a:lnTo>
                  <a:lnTo>
                    <a:pt x="808629" y="200"/>
                  </a:lnTo>
                  <a:lnTo>
                    <a:pt x="80532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1" name="tx101"/>
            <p:cNvSpPr/>
            <p:nvPr/>
          </p:nvSpPr>
          <p:spPr>
            <a:xfrm>
              <a:off x="8150216" y="3123580"/>
              <a:ext cx="741314"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Rougeole: 64%</a:t>
              </a:r>
            </a:p>
          </p:txBody>
        </p:sp>
        <p:sp>
          <p:nvSpPr>
            <p:cNvPr id="102" name="pg102"/>
            <p:cNvSpPr/>
            <p:nvPr/>
          </p:nvSpPr>
          <p:spPr>
            <a:xfrm>
              <a:off x="8386565" y="3360952"/>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3" name="tx103"/>
            <p:cNvSpPr/>
            <p:nvPr/>
          </p:nvSpPr>
          <p:spPr>
            <a:xfrm>
              <a:off x="8409425" y="3402490"/>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62%</a:t>
              </a:r>
            </a:p>
          </p:txBody>
        </p:sp>
        <p:sp>
          <p:nvSpPr>
            <p:cNvPr id="104" name="pg104"/>
            <p:cNvSpPr/>
            <p:nvPr/>
          </p:nvSpPr>
          <p:spPr>
            <a:xfrm>
              <a:off x="8133602" y="3619878"/>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05" name="tx105"/>
            <p:cNvSpPr/>
            <p:nvPr/>
          </p:nvSpPr>
          <p:spPr>
            <a:xfrm>
              <a:off x="8156462" y="3661417"/>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Rotavirus: 60%</a:t>
              </a:r>
            </a:p>
          </p:txBody>
        </p:sp>
        <p:sp>
          <p:nvSpPr>
            <p:cNvPr id="106" name="pg106"/>
            <p:cNvSpPr/>
            <p:nvPr/>
          </p:nvSpPr>
          <p:spPr>
            <a:xfrm>
              <a:off x="8362533" y="3880892"/>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07" name="tx107"/>
            <p:cNvSpPr/>
            <p:nvPr/>
          </p:nvSpPr>
          <p:spPr>
            <a:xfrm>
              <a:off x="8385393" y="3922430"/>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IPVc: 59%</a:t>
              </a:r>
            </a:p>
          </p:txBody>
        </p:sp>
        <p:sp>
          <p:nvSpPr>
            <p:cNvPr id="108" name="pg108"/>
            <p:cNvSpPr/>
            <p:nvPr/>
          </p:nvSpPr>
          <p:spPr>
            <a:xfrm>
              <a:off x="7711468" y="3975028"/>
              <a:ext cx="1248642" cy="169038"/>
            </a:xfrm>
            <a:custGeom>
              <a:avLst/>
              <a:gdLst/>
              <a:ahLst/>
              <a:cxnLst/>
              <a:rect l="0" t="0" r="0" b="0"/>
              <a:pathLst>
                <a:path w="1248642" h="169038">
                  <a:moveTo>
                    <a:pt x="27431" y="169038"/>
                  </a:moveTo>
                  <a:lnTo>
                    <a:pt x="1221210" y="169038"/>
                  </a:lnTo>
                  <a:lnTo>
                    <a:pt x="1220105" y="169016"/>
                  </a:lnTo>
                  <a:lnTo>
                    <a:pt x="1224516" y="168838"/>
                  </a:lnTo>
                  <a:lnTo>
                    <a:pt x="1228842" y="167955"/>
                  </a:lnTo>
                  <a:lnTo>
                    <a:pt x="1232970" y="166389"/>
                  </a:lnTo>
                  <a:lnTo>
                    <a:pt x="1236793" y="164182"/>
                  </a:lnTo>
                  <a:lnTo>
                    <a:pt x="1240213" y="161390"/>
                  </a:lnTo>
                  <a:lnTo>
                    <a:pt x="1243140" y="158086"/>
                  </a:lnTo>
                  <a:lnTo>
                    <a:pt x="1245500" y="154354"/>
                  </a:lnTo>
                  <a:lnTo>
                    <a:pt x="1247230" y="150293"/>
                  </a:lnTo>
                  <a:lnTo>
                    <a:pt x="1248286" y="146006"/>
                  </a:lnTo>
                  <a:lnTo>
                    <a:pt x="1248642" y="141606"/>
                  </a:lnTo>
                  <a:lnTo>
                    <a:pt x="1248642" y="27432"/>
                  </a:lnTo>
                  <a:lnTo>
                    <a:pt x="1248286" y="23031"/>
                  </a:lnTo>
                  <a:lnTo>
                    <a:pt x="1247230" y="18745"/>
                  </a:lnTo>
                  <a:lnTo>
                    <a:pt x="1245500" y="14683"/>
                  </a:lnTo>
                  <a:lnTo>
                    <a:pt x="1243140" y="10952"/>
                  </a:lnTo>
                  <a:lnTo>
                    <a:pt x="1240213" y="7647"/>
                  </a:lnTo>
                  <a:lnTo>
                    <a:pt x="1236793" y="4855"/>
                  </a:lnTo>
                  <a:lnTo>
                    <a:pt x="1232970" y="2648"/>
                  </a:lnTo>
                  <a:lnTo>
                    <a:pt x="1228842" y="1083"/>
                  </a:lnTo>
                  <a:lnTo>
                    <a:pt x="1224516" y="200"/>
                  </a:lnTo>
                  <a:lnTo>
                    <a:pt x="12212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7734328" y="3996611"/>
              <a:ext cx="115720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Rougeole 2e dose: 50%</a:t>
              </a:r>
            </a:p>
          </p:txBody>
        </p:sp>
        <p:sp>
          <p:nvSpPr>
            <p:cNvPr id="110" name="pg110"/>
            <p:cNvSpPr/>
            <p:nvPr/>
          </p:nvSpPr>
          <p:spPr>
            <a:xfrm>
              <a:off x="8314365" y="4364297"/>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11" name="tx111"/>
            <p:cNvSpPr/>
            <p:nvPr/>
          </p:nvSpPr>
          <p:spPr>
            <a:xfrm>
              <a:off x="8337225" y="4405836"/>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VPHc: 45%</a:t>
              </a:r>
            </a:p>
          </p:txBody>
        </p:sp>
        <p:sp>
          <p:nvSpPr>
            <p:cNvPr id="112" name="pg112"/>
            <p:cNvSpPr/>
            <p:nvPr/>
          </p:nvSpPr>
          <p:spPr>
            <a:xfrm>
              <a:off x="8187646" y="4645959"/>
              <a:ext cx="772464" cy="169038"/>
            </a:xfrm>
            <a:custGeom>
              <a:avLst/>
              <a:gdLst/>
              <a:ahLst/>
              <a:cxnLst/>
              <a:rect l="0" t="0" r="0" b="0"/>
              <a:pathLst>
                <a:path w="772464" h="169038">
                  <a:moveTo>
                    <a:pt x="27431" y="169038"/>
                  </a:moveTo>
                  <a:lnTo>
                    <a:pt x="745032" y="169038"/>
                  </a:lnTo>
                  <a:lnTo>
                    <a:pt x="743928" y="169016"/>
                  </a:lnTo>
                  <a:lnTo>
                    <a:pt x="748339" y="168838"/>
                  </a:lnTo>
                  <a:lnTo>
                    <a:pt x="752664" y="167955"/>
                  </a:lnTo>
                  <a:lnTo>
                    <a:pt x="756792" y="166389"/>
                  </a:lnTo>
                  <a:lnTo>
                    <a:pt x="760615" y="164182"/>
                  </a:lnTo>
                  <a:lnTo>
                    <a:pt x="764035" y="161390"/>
                  </a:lnTo>
                  <a:lnTo>
                    <a:pt x="766963" y="158086"/>
                  </a:lnTo>
                  <a:lnTo>
                    <a:pt x="769322" y="154354"/>
                  </a:lnTo>
                  <a:lnTo>
                    <a:pt x="771053" y="150293"/>
                  </a:lnTo>
                  <a:lnTo>
                    <a:pt x="772109" y="146006"/>
                  </a:lnTo>
                  <a:lnTo>
                    <a:pt x="772464" y="141606"/>
                  </a:lnTo>
                  <a:lnTo>
                    <a:pt x="772464" y="27431"/>
                  </a:lnTo>
                  <a:lnTo>
                    <a:pt x="772109" y="23031"/>
                  </a:lnTo>
                  <a:lnTo>
                    <a:pt x="771053" y="18745"/>
                  </a:lnTo>
                  <a:lnTo>
                    <a:pt x="769322" y="14683"/>
                  </a:lnTo>
                  <a:lnTo>
                    <a:pt x="766963" y="10952"/>
                  </a:lnTo>
                  <a:lnTo>
                    <a:pt x="764035" y="7647"/>
                  </a:lnTo>
                  <a:lnTo>
                    <a:pt x="760615" y="4855"/>
                  </a:lnTo>
                  <a:lnTo>
                    <a:pt x="756792" y="2648"/>
                  </a:lnTo>
                  <a:lnTo>
                    <a:pt x="752664" y="1083"/>
                  </a:lnTo>
                  <a:lnTo>
                    <a:pt x="748339" y="200"/>
                  </a:lnTo>
                  <a:lnTo>
                    <a:pt x="7450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3" name="tx113"/>
            <p:cNvSpPr/>
            <p:nvPr/>
          </p:nvSpPr>
          <p:spPr>
            <a:xfrm>
              <a:off x="8210506" y="4687498"/>
              <a:ext cx="6810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Rubéole: 26%</a:t>
              </a:r>
            </a:p>
          </p:txBody>
        </p:sp>
        <p:sp>
          <p:nvSpPr>
            <p:cNvPr id="114" name="pg114"/>
            <p:cNvSpPr/>
            <p:nvPr/>
          </p:nvSpPr>
          <p:spPr>
            <a:xfrm>
              <a:off x="1099496" y="5286429"/>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16" y="53304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13</a:t>
              </a:r>
            </a:p>
          </p:txBody>
        </p:sp>
        <p:sp>
          <p:nvSpPr>
            <p:cNvPr id="116" name="pg116"/>
            <p:cNvSpPr/>
            <p:nvPr/>
          </p:nvSpPr>
          <p:spPr>
            <a:xfrm>
              <a:off x="2352615" y="5008610"/>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35" y="50526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20</a:t>
              </a:r>
            </a:p>
          </p:txBody>
        </p:sp>
        <p:sp>
          <p:nvSpPr>
            <p:cNvPr id="118" name="pg118"/>
            <p:cNvSpPr/>
            <p:nvPr/>
          </p:nvSpPr>
          <p:spPr>
            <a:xfrm>
              <a:off x="3605745" y="4691097"/>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65" y="47351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28</a:t>
              </a:r>
            </a:p>
          </p:txBody>
        </p:sp>
        <p:sp>
          <p:nvSpPr>
            <p:cNvPr id="120" name="pg120"/>
            <p:cNvSpPr/>
            <p:nvPr/>
          </p:nvSpPr>
          <p:spPr>
            <a:xfrm>
              <a:off x="4858869" y="4294210"/>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89" y="43382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38</a:t>
              </a:r>
            </a:p>
          </p:txBody>
        </p:sp>
        <p:sp>
          <p:nvSpPr>
            <p:cNvPr id="122" name="pg122"/>
            <p:cNvSpPr/>
            <p:nvPr/>
          </p:nvSpPr>
          <p:spPr>
            <a:xfrm>
              <a:off x="5861348" y="3897334"/>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68" y="39414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48</a:t>
              </a:r>
            </a:p>
          </p:txBody>
        </p:sp>
        <p:sp>
          <p:nvSpPr>
            <p:cNvPr id="124" name="pg124"/>
            <p:cNvSpPr/>
            <p:nvPr/>
          </p:nvSpPr>
          <p:spPr>
            <a:xfrm>
              <a:off x="7365087" y="3341698"/>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07" y="33857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62</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95211" y="36961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6" name="tx146"/>
            <p:cNvSpPr/>
            <p:nvPr/>
          </p:nvSpPr>
          <p:spPr>
            <a:xfrm>
              <a:off x="3431113" y="1310217"/>
              <a:ext cx="3016001" cy="16691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Étendue de la protection, WCAR, 2000-2025</a:t>
              </a:r>
            </a:p>
          </p:txBody>
        </p:sp>
        <p:sp>
          <p:nvSpPr>
            <p:cNvPr id="147" name="tx147"/>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406082" y="6568028"/>
              <a:ext cx="6668328"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Étendue de la protection (BoP) = ((DTP3 x 3) + HepB3 + Hib3 + IPV1 +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13 % en 2000 à 62 %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RCV1, HPV, VAR2, IPVC, ROTAC, VAR1, PCVC, DTC3, HEPB3, HIB3 et IPV1, dont la couverture sera inférieure à 80 % en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pour l’ensemble des antigènes recommandés a plus que doublé depuis 2000, mais pour réaliser de nouveaux progrès, il faudra combler les lacunes de couverture concernant les vaccins les plus récents, dont le taux de couverture reste inférieur à 62 %.</a:t>
            </a:r>
          </a:p>
        </p:txBody>
      </p:sp>
      <p:grpSp>
        <p:nvGrpSpPr>
          <p:cNvPr id="152" name="Group 151"/>
          <p:cNvGrpSpPr/>
          <p:nvPr/>
        </p:nvGrpSpPr>
        <p:grpSpPr>
          <a:xfrm>
            <a:off x="292608" y="1051560"/>
            <a:ext cx="8595360" cy="28575"/>
            <a:chOff x="292608" y="1051560"/>
            <a:chExt cx="8595360" cy="28575"/>
          </a:xfrm>
        </p:grpSpPr>
        <p:sp>
          <p:nvSpPr>
            <p:cNvPr id="15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76" name="tx376"/>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2295391"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0" name="tx380"/>
            <p:cNvSpPr/>
            <p:nvPr/>
          </p:nvSpPr>
          <p:spPr>
            <a:xfrm>
              <a:off x="260644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1" name="tx381"/>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82" name="tx382"/>
            <p:cNvSpPr/>
            <p:nvPr/>
          </p:nvSpPr>
          <p:spPr>
            <a:xfrm>
              <a:off x="291749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291749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4" name="tx384"/>
            <p:cNvSpPr/>
            <p:nvPr/>
          </p:nvSpPr>
          <p:spPr>
            <a:xfrm>
              <a:off x="3228548"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5" name="tx385"/>
            <p:cNvSpPr/>
            <p:nvPr/>
          </p:nvSpPr>
          <p:spPr>
            <a:xfrm>
              <a:off x="322854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6" name="tx386"/>
            <p:cNvSpPr/>
            <p:nvPr/>
          </p:nvSpPr>
          <p:spPr>
            <a:xfrm>
              <a:off x="322854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3539600"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88" name="tx388"/>
            <p:cNvSpPr/>
            <p:nvPr/>
          </p:nvSpPr>
          <p:spPr>
            <a:xfrm>
              <a:off x="3539600"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9" name="tx389"/>
            <p:cNvSpPr/>
            <p:nvPr/>
          </p:nvSpPr>
          <p:spPr>
            <a:xfrm>
              <a:off x="353960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353960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2" name="tx392"/>
            <p:cNvSpPr/>
            <p:nvPr/>
          </p:nvSpPr>
          <p:spPr>
            <a:xfrm>
              <a:off x="385065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3" name="tx393"/>
            <p:cNvSpPr/>
            <p:nvPr/>
          </p:nvSpPr>
          <p:spPr>
            <a:xfrm>
              <a:off x="385065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94" name="tx394"/>
            <p:cNvSpPr/>
            <p:nvPr/>
          </p:nvSpPr>
          <p:spPr>
            <a:xfrm>
              <a:off x="385065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5" name="tx395"/>
            <p:cNvSpPr/>
            <p:nvPr/>
          </p:nvSpPr>
          <p:spPr>
            <a:xfrm>
              <a:off x="385065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385065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7" name="tx397"/>
            <p:cNvSpPr/>
            <p:nvPr/>
          </p:nvSpPr>
          <p:spPr>
            <a:xfrm>
              <a:off x="385065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98" name="tx398"/>
            <p:cNvSpPr/>
            <p:nvPr/>
          </p:nvSpPr>
          <p:spPr>
            <a:xfrm>
              <a:off x="416170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9" name="tx399"/>
            <p:cNvSpPr/>
            <p:nvPr/>
          </p:nvSpPr>
          <p:spPr>
            <a:xfrm>
              <a:off x="4161705"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00" name="tx400"/>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1" name="tx401"/>
            <p:cNvSpPr/>
            <p:nvPr/>
          </p:nvSpPr>
          <p:spPr>
            <a:xfrm>
              <a:off x="4161705"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02" name="tx402"/>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3" name="tx403"/>
            <p:cNvSpPr/>
            <p:nvPr/>
          </p:nvSpPr>
          <p:spPr>
            <a:xfrm>
              <a:off x="416170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04" name="tx404"/>
            <p:cNvSpPr/>
            <p:nvPr/>
          </p:nvSpPr>
          <p:spPr>
            <a:xfrm>
              <a:off x="447275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4472757"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447275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7" name="tx407"/>
            <p:cNvSpPr/>
            <p:nvPr/>
          </p:nvSpPr>
          <p:spPr>
            <a:xfrm>
              <a:off x="447275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8" name="tx408"/>
            <p:cNvSpPr/>
            <p:nvPr/>
          </p:nvSpPr>
          <p:spPr>
            <a:xfrm>
              <a:off x="447275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9" name="tx409"/>
            <p:cNvSpPr/>
            <p:nvPr/>
          </p:nvSpPr>
          <p:spPr>
            <a:xfrm>
              <a:off x="4783809"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10" name="tx410"/>
            <p:cNvSpPr/>
            <p:nvPr/>
          </p:nvSpPr>
          <p:spPr>
            <a:xfrm>
              <a:off x="4783809"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2" name="tx412"/>
            <p:cNvSpPr/>
            <p:nvPr/>
          </p:nvSpPr>
          <p:spPr>
            <a:xfrm>
              <a:off x="478380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478380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4" name="tx414"/>
            <p:cNvSpPr/>
            <p:nvPr/>
          </p:nvSpPr>
          <p:spPr>
            <a:xfrm>
              <a:off x="509486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5" name="tx415"/>
            <p:cNvSpPr/>
            <p:nvPr/>
          </p:nvSpPr>
          <p:spPr>
            <a:xfrm>
              <a:off x="509486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509486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8" name="tx418"/>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9" name="tx419"/>
            <p:cNvSpPr/>
            <p:nvPr/>
          </p:nvSpPr>
          <p:spPr>
            <a:xfrm>
              <a:off x="5405914"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540591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1" name="tx421"/>
            <p:cNvSpPr/>
            <p:nvPr/>
          </p:nvSpPr>
          <p:spPr>
            <a:xfrm>
              <a:off x="5405914"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2" name="tx422"/>
            <p:cNvSpPr/>
            <p:nvPr/>
          </p:nvSpPr>
          <p:spPr>
            <a:xfrm>
              <a:off x="5405914"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3" name="tx423"/>
            <p:cNvSpPr/>
            <p:nvPr/>
          </p:nvSpPr>
          <p:spPr>
            <a:xfrm>
              <a:off x="5405914"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4" name="tx424"/>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25" name="tx425"/>
            <p:cNvSpPr/>
            <p:nvPr/>
          </p:nvSpPr>
          <p:spPr>
            <a:xfrm>
              <a:off x="571696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26" name="tx426"/>
            <p:cNvSpPr/>
            <p:nvPr/>
          </p:nvSpPr>
          <p:spPr>
            <a:xfrm>
              <a:off x="5716966"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7" name="tx427"/>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28" name="tx428"/>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29" name="tx429"/>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0" name="tx430"/>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31" name="tx431"/>
            <p:cNvSpPr/>
            <p:nvPr/>
          </p:nvSpPr>
          <p:spPr>
            <a:xfrm>
              <a:off x="6028019"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2" name="tx432"/>
            <p:cNvSpPr/>
            <p:nvPr/>
          </p:nvSpPr>
          <p:spPr>
            <a:xfrm>
              <a:off x="602801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3" name="tx433"/>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5" name="tx435"/>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6" name="tx436"/>
            <p:cNvSpPr/>
            <p:nvPr/>
          </p:nvSpPr>
          <p:spPr>
            <a:xfrm>
              <a:off x="602801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7" name="tx437"/>
            <p:cNvSpPr/>
            <p:nvPr/>
          </p:nvSpPr>
          <p:spPr>
            <a:xfrm>
              <a:off x="602801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38" name="tx438"/>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39" name="tx439"/>
            <p:cNvSpPr/>
            <p:nvPr/>
          </p:nvSpPr>
          <p:spPr>
            <a:xfrm>
              <a:off x="6339071"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2" name="tx442"/>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3" name="tx443"/>
            <p:cNvSpPr/>
            <p:nvPr/>
          </p:nvSpPr>
          <p:spPr>
            <a:xfrm>
              <a:off x="633907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4" name="tx444"/>
            <p:cNvSpPr/>
            <p:nvPr/>
          </p:nvSpPr>
          <p:spPr>
            <a:xfrm>
              <a:off x="6339071"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5" name="tx445"/>
            <p:cNvSpPr/>
            <p:nvPr/>
          </p:nvSpPr>
          <p:spPr>
            <a:xfrm>
              <a:off x="6339071"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46" name="tx446"/>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7" name="tx447"/>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8" name="tx448"/>
            <p:cNvSpPr/>
            <p:nvPr/>
          </p:nvSpPr>
          <p:spPr>
            <a:xfrm>
              <a:off x="665012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9" name="tx449"/>
            <p:cNvSpPr/>
            <p:nvPr/>
          </p:nvSpPr>
          <p:spPr>
            <a:xfrm>
              <a:off x="665012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0" name="tx450"/>
            <p:cNvSpPr/>
            <p:nvPr/>
          </p:nvSpPr>
          <p:spPr>
            <a:xfrm>
              <a:off x="665012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1" name="tx451"/>
            <p:cNvSpPr/>
            <p:nvPr/>
          </p:nvSpPr>
          <p:spPr>
            <a:xfrm>
              <a:off x="6650123"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52" name="tx452"/>
            <p:cNvSpPr/>
            <p:nvPr/>
          </p:nvSpPr>
          <p:spPr>
            <a:xfrm>
              <a:off x="665012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53" name="tx453"/>
            <p:cNvSpPr/>
            <p:nvPr/>
          </p:nvSpPr>
          <p:spPr>
            <a:xfrm>
              <a:off x="6650123"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54" name="tx454"/>
            <p:cNvSpPr/>
            <p:nvPr/>
          </p:nvSpPr>
          <p:spPr>
            <a:xfrm>
              <a:off x="6650123"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5" name="tx455"/>
            <p:cNvSpPr/>
            <p:nvPr/>
          </p:nvSpPr>
          <p:spPr>
            <a:xfrm>
              <a:off x="696117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7" name="tx457"/>
            <p:cNvSpPr/>
            <p:nvPr/>
          </p:nvSpPr>
          <p:spPr>
            <a:xfrm>
              <a:off x="6961175"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8" name="tx458"/>
            <p:cNvSpPr/>
            <p:nvPr/>
          </p:nvSpPr>
          <p:spPr>
            <a:xfrm>
              <a:off x="6961175"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696117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0" name="tx460"/>
            <p:cNvSpPr/>
            <p:nvPr/>
          </p:nvSpPr>
          <p:spPr>
            <a:xfrm>
              <a:off x="6961175"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1" name="tx461"/>
            <p:cNvSpPr/>
            <p:nvPr/>
          </p:nvSpPr>
          <p:spPr>
            <a:xfrm>
              <a:off x="696117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2" name="tx462"/>
            <p:cNvSpPr/>
            <p:nvPr/>
          </p:nvSpPr>
          <p:spPr>
            <a:xfrm>
              <a:off x="696117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3" name="tx463"/>
            <p:cNvSpPr/>
            <p:nvPr/>
          </p:nvSpPr>
          <p:spPr>
            <a:xfrm>
              <a:off x="696117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64" name="tx464"/>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6" name="tx466"/>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7" name="tx467"/>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8" name="tx468"/>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9" name="tx469"/>
            <p:cNvSpPr/>
            <p:nvPr/>
          </p:nvSpPr>
          <p:spPr>
            <a:xfrm>
              <a:off x="7272228"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0" name="tx470"/>
            <p:cNvSpPr/>
            <p:nvPr/>
          </p:nvSpPr>
          <p:spPr>
            <a:xfrm>
              <a:off x="727222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1" name="tx471"/>
            <p:cNvSpPr/>
            <p:nvPr/>
          </p:nvSpPr>
          <p:spPr>
            <a:xfrm>
              <a:off x="7272228"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2" name="tx472"/>
            <p:cNvSpPr/>
            <p:nvPr/>
          </p:nvSpPr>
          <p:spPr>
            <a:xfrm>
              <a:off x="727222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73" name="tx473"/>
            <p:cNvSpPr/>
            <p:nvPr/>
          </p:nvSpPr>
          <p:spPr>
            <a:xfrm>
              <a:off x="7583280" y="113185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4" name="tx474"/>
            <p:cNvSpPr/>
            <p:nvPr/>
          </p:nvSpPr>
          <p:spPr>
            <a:xfrm>
              <a:off x="7583280" y="1732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5" name="tx475"/>
            <p:cNvSpPr/>
            <p:nvPr/>
          </p:nvSpPr>
          <p:spPr>
            <a:xfrm>
              <a:off x="758328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6" name="tx476"/>
            <p:cNvSpPr/>
            <p:nvPr/>
          </p:nvSpPr>
          <p:spPr>
            <a:xfrm>
              <a:off x="758328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7" name="tx477"/>
            <p:cNvSpPr/>
            <p:nvPr/>
          </p:nvSpPr>
          <p:spPr>
            <a:xfrm>
              <a:off x="758328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8" name="tx478"/>
            <p:cNvSpPr/>
            <p:nvPr/>
          </p:nvSpPr>
          <p:spPr>
            <a:xfrm>
              <a:off x="7583280"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79" name="tx479"/>
            <p:cNvSpPr/>
            <p:nvPr/>
          </p:nvSpPr>
          <p:spPr>
            <a:xfrm>
              <a:off x="758328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0" name="tx480"/>
            <p:cNvSpPr/>
            <p:nvPr/>
          </p:nvSpPr>
          <p:spPr>
            <a:xfrm>
              <a:off x="789433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7894332"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789433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3" name="tx483"/>
            <p:cNvSpPr/>
            <p:nvPr/>
          </p:nvSpPr>
          <p:spPr>
            <a:xfrm>
              <a:off x="789433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4" name="tx484"/>
            <p:cNvSpPr/>
            <p:nvPr/>
          </p:nvSpPr>
          <p:spPr>
            <a:xfrm>
              <a:off x="789433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5" name="tx485"/>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86" name="tx486"/>
            <p:cNvSpPr/>
            <p:nvPr/>
          </p:nvSpPr>
          <p:spPr>
            <a:xfrm>
              <a:off x="789433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7" name="tx487"/>
            <p:cNvSpPr/>
            <p:nvPr/>
          </p:nvSpPr>
          <p:spPr>
            <a:xfrm>
              <a:off x="789433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88" name="tx488"/>
            <p:cNvSpPr/>
            <p:nvPr/>
          </p:nvSpPr>
          <p:spPr>
            <a:xfrm>
              <a:off x="820538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9" name="tx489"/>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0" name="tx490"/>
            <p:cNvSpPr/>
            <p:nvPr/>
          </p:nvSpPr>
          <p:spPr>
            <a:xfrm>
              <a:off x="820538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1" name="tx491"/>
            <p:cNvSpPr/>
            <p:nvPr/>
          </p:nvSpPr>
          <p:spPr>
            <a:xfrm>
              <a:off x="820538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2" name="tx492"/>
            <p:cNvSpPr/>
            <p:nvPr/>
          </p:nvSpPr>
          <p:spPr>
            <a:xfrm>
              <a:off x="820538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3" name="tx493"/>
            <p:cNvSpPr/>
            <p:nvPr/>
          </p:nvSpPr>
          <p:spPr>
            <a:xfrm>
              <a:off x="8205385"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94" name="tx494"/>
            <p:cNvSpPr/>
            <p:nvPr/>
          </p:nvSpPr>
          <p:spPr>
            <a:xfrm>
              <a:off x="820538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95" name="tx495"/>
            <p:cNvSpPr/>
            <p:nvPr/>
          </p:nvSpPr>
          <p:spPr>
            <a:xfrm>
              <a:off x="820538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96" name="tx496"/>
            <p:cNvSpPr/>
            <p:nvPr/>
          </p:nvSpPr>
          <p:spPr>
            <a:xfrm>
              <a:off x="820538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97" name="tx497"/>
            <p:cNvSpPr/>
            <p:nvPr/>
          </p:nvSpPr>
          <p:spPr>
            <a:xfrm>
              <a:off x="851643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8" name="tx498"/>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9" name="tx499"/>
            <p:cNvSpPr/>
            <p:nvPr/>
          </p:nvSpPr>
          <p:spPr>
            <a:xfrm>
              <a:off x="8516437"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0" name="tx500"/>
            <p:cNvSpPr/>
            <p:nvPr/>
          </p:nvSpPr>
          <p:spPr>
            <a:xfrm>
              <a:off x="8516437"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1" name="tx501"/>
            <p:cNvSpPr/>
            <p:nvPr/>
          </p:nvSpPr>
          <p:spPr>
            <a:xfrm>
              <a:off x="8516437"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2" name="tx502"/>
            <p:cNvSpPr/>
            <p:nvPr/>
          </p:nvSpPr>
          <p:spPr>
            <a:xfrm>
              <a:off x="8516437"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3" name="tx503"/>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4" name="tx504"/>
            <p:cNvSpPr/>
            <p:nvPr/>
          </p:nvSpPr>
          <p:spPr>
            <a:xfrm>
              <a:off x="851643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5" name="tx505"/>
            <p:cNvSpPr/>
            <p:nvPr/>
          </p:nvSpPr>
          <p:spPr>
            <a:xfrm>
              <a:off x="8516437"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06" name="tx506"/>
            <p:cNvSpPr/>
            <p:nvPr/>
          </p:nvSpPr>
          <p:spPr>
            <a:xfrm>
              <a:off x="8516437"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07" name="tx507"/>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08" name="tx508"/>
            <p:cNvSpPr/>
            <p:nvPr/>
          </p:nvSpPr>
          <p:spPr>
            <a:xfrm>
              <a:off x="882748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09" name="tx509"/>
            <p:cNvSpPr/>
            <p:nvPr/>
          </p:nvSpPr>
          <p:spPr>
            <a:xfrm>
              <a:off x="8827489"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0" name="tx510"/>
            <p:cNvSpPr/>
            <p:nvPr/>
          </p:nvSpPr>
          <p:spPr>
            <a:xfrm>
              <a:off x="8827489"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1" name="tx511"/>
            <p:cNvSpPr/>
            <p:nvPr/>
          </p:nvSpPr>
          <p:spPr>
            <a:xfrm>
              <a:off x="8827489"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2" name="tx512"/>
            <p:cNvSpPr/>
            <p:nvPr/>
          </p:nvSpPr>
          <p:spPr>
            <a:xfrm>
              <a:off x="8827489"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3" name="tx513"/>
            <p:cNvSpPr/>
            <p:nvPr/>
          </p:nvSpPr>
          <p:spPr>
            <a:xfrm>
              <a:off x="882748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14" name="tx514"/>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15" name="tx515"/>
            <p:cNvSpPr/>
            <p:nvPr/>
          </p:nvSpPr>
          <p:spPr>
            <a:xfrm>
              <a:off x="882748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16" name="tx516"/>
            <p:cNvSpPr/>
            <p:nvPr/>
          </p:nvSpPr>
          <p:spPr>
            <a:xfrm>
              <a:off x="8827489"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17" name="tx517"/>
            <p:cNvSpPr/>
            <p:nvPr/>
          </p:nvSpPr>
          <p:spPr>
            <a:xfrm>
              <a:off x="1051182"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8" name="tx518"/>
            <p:cNvSpPr/>
            <p:nvPr/>
          </p:nvSpPr>
          <p:spPr>
            <a:xfrm>
              <a:off x="1051182"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9" name="tx519"/>
            <p:cNvSpPr/>
            <p:nvPr/>
          </p:nvSpPr>
          <p:spPr>
            <a:xfrm>
              <a:off x="1051182"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20" name="tx520"/>
            <p:cNvSpPr/>
            <p:nvPr/>
          </p:nvSpPr>
          <p:spPr>
            <a:xfrm>
              <a:off x="1081326"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108132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2" name="tx522"/>
            <p:cNvSpPr/>
            <p:nvPr/>
          </p:nvSpPr>
          <p:spPr>
            <a:xfrm>
              <a:off x="108132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1051182"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24" name="tx524"/>
            <p:cNvSpPr/>
            <p:nvPr/>
          </p:nvSpPr>
          <p:spPr>
            <a:xfrm>
              <a:off x="108132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108132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6" name="tx526"/>
            <p:cNvSpPr/>
            <p:nvPr/>
          </p:nvSpPr>
          <p:spPr>
            <a:xfrm>
              <a:off x="1051182"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27" name="tx527"/>
            <p:cNvSpPr/>
            <p:nvPr/>
          </p:nvSpPr>
          <p:spPr>
            <a:xfrm>
              <a:off x="1362234"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8" name="tx528"/>
            <p:cNvSpPr/>
            <p:nvPr/>
          </p:nvSpPr>
          <p:spPr>
            <a:xfrm>
              <a:off x="1362234"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9" name="tx529"/>
            <p:cNvSpPr/>
            <p:nvPr/>
          </p:nvSpPr>
          <p:spPr>
            <a:xfrm>
              <a:off x="136223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30" name="tx530"/>
            <p:cNvSpPr/>
            <p:nvPr/>
          </p:nvSpPr>
          <p:spPr>
            <a:xfrm>
              <a:off x="1392379" y="26322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1" name="tx531"/>
            <p:cNvSpPr/>
            <p:nvPr/>
          </p:nvSpPr>
          <p:spPr>
            <a:xfrm>
              <a:off x="139237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2" name="tx532"/>
            <p:cNvSpPr/>
            <p:nvPr/>
          </p:nvSpPr>
          <p:spPr>
            <a:xfrm>
              <a:off x="1392379"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1362234"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534" name="tx534"/>
            <p:cNvSpPr/>
            <p:nvPr/>
          </p:nvSpPr>
          <p:spPr>
            <a:xfrm>
              <a:off x="139237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5" name="tx535"/>
            <p:cNvSpPr/>
            <p:nvPr/>
          </p:nvSpPr>
          <p:spPr>
            <a:xfrm>
              <a:off x="139237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1362234"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37" name="tx537"/>
            <p:cNvSpPr/>
            <p:nvPr/>
          </p:nvSpPr>
          <p:spPr>
            <a:xfrm>
              <a:off x="167328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38" name="tx538"/>
            <p:cNvSpPr/>
            <p:nvPr/>
          </p:nvSpPr>
          <p:spPr>
            <a:xfrm>
              <a:off x="167328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39" name="tx539"/>
            <p:cNvSpPr/>
            <p:nvPr/>
          </p:nvSpPr>
          <p:spPr>
            <a:xfrm>
              <a:off x="1673286"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40" name="tx540"/>
            <p:cNvSpPr/>
            <p:nvPr/>
          </p:nvSpPr>
          <p:spPr>
            <a:xfrm>
              <a:off x="1703431" y="26335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41" name="tx541"/>
            <p:cNvSpPr/>
            <p:nvPr/>
          </p:nvSpPr>
          <p:spPr>
            <a:xfrm>
              <a:off x="170343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2" name="tx542"/>
            <p:cNvSpPr/>
            <p:nvPr/>
          </p:nvSpPr>
          <p:spPr>
            <a:xfrm>
              <a:off x="1703431"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43" name="tx543"/>
            <p:cNvSpPr/>
            <p:nvPr/>
          </p:nvSpPr>
          <p:spPr>
            <a:xfrm>
              <a:off x="1673286"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44" name="tx544"/>
            <p:cNvSpPr/>
            <p:nvPr/>
          </p:nvSpPr>
          <p:spPr>
            <a:xfrm>
              <a:off x="170343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170343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167328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47" name="tx547"/>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48" name="tx548"/>
            <p:cNvSpPr/>
            <p:nvPr/>
          </p:nvSpPr>
          <p:spPr>
            <a:xfrm>
              <a:off x="1984338"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49" name="tx549"/>
            <p:cNvSpPr/>
            <p:nvPr/>
          </p:nvSpPr>
          <p:spPr>
            <a:xfrm>
              <a:off x="201448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2014483"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1" name="tx551"/>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52" name="tx552"/>
            <p:cNvSpPr/>
            <p:nvPr/>
          </p:nvSpPr>
          <p:spPr>
            <a:xfrm>
              <a:off x="201448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201448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198433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55" name="tx555"/>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56" name="tx556"/>
            <p:cNvSpPr/>
            <p:nvPr/>
          </p:nvSpPr>
          <p:spPr>
            <a:xfrm>
              <a:off x="2295391"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57" name="tx557"/>
            <p:cNvSpPr/>
            <p:nvPr/>
          </p:nvSpPr>
          <p:spPr>
            <a:xfrm>
              <a:off x="232553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2325536"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9" name="tx559"/>
            <p:cNvSpPr/>
            <p:nvPr/>
          </p:nvSpPr>
          <p:spPr>
            <a:xfrm>
              <a:off x="229539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60" name="tx560"/>
            <p:cNvSpPr/>
            <p:nvPr/>
          </p:nvSpPr>
          <p:spPr>
            <a:xfrm>
              <a:off x="232553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232553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2295391"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63" name="tx563"/>
            <p:cNvSpPr/>
            <p:nvPr/>
          </p:nvSpPr>
          <p:spPr>
            <a:xfrm>
              <a:off x="2606443" y="203202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64" name="tx564"/>
            <p:cNvSpPr/>
            <p:nvPr/>
          </p:nvSpPr>
          <p:spPr>
            <a:xfrm>
              <a:off x="2606443"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565" name="tx565"/>
            <p:cNvSpPr/>
            <p:nvPr/>
          </p:nvSpPr>
          <p:spPr>
            <a:xfrm>
              <a:off x="263658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6" name="tx566"/>
            <p:cNvSpPr/>
            <p:nvPr/>
          </p:nvSpPr>
          <p:spPr>
            <a:xfrm>
              <a:off x="2636588"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67" name="tx567"/>
            <p:cNvSpPr/>
            <p:nvPr/>
          </p:nvSpPr>
          <p:spPr>
            <a:xfrm>
              <a:off x="260644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68" name="tx568"/>
            <p:cNvSpPr/>
            <p:nvPr/>
          </p:nvSpPr>
          <p:spPr>
            <a:xfrm>
              <a:off x="2636588"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9" name="tx569"/>
            <p:cNvSpPr/>
            <p:nvPr/>
          </p:nvSpPr>
          <p:spPr>
            <a:xfrm>
              <a:off x="2636588"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2606443"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71" name="tx571"/>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72" name="tx572"/>
            <p:cNvSpPr/>
            <p:nvPr/>
          </p:nvSpPr>
          <p:spPr>
            <a:xfrm>
              <a:off x="2917495"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73" name="tx573"/>
            <p:cNvSpPr/>
            <p:nvPr/>
          </p:nvSpPr>
          <p:spPr>
            <a:xfrm>
              <a:off x="2947640"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74" name="tx574"/>
            <p:cNvSpPr/>
            <p:nvPr/>
          </p:nvSpPr>
          <p:spPr>
            <a:xfrm>
              <a:off x="291749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75" name="tx575"/>
            <p:cNvSpPr/>
            <p:nvPr/>
          </p:nvSpPr>
          <p:spPr>
            <a:xfrm>
              <a:off x="291749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76" name="tx576"/>
            <p:cNvSpPr/>
            <p:nvPr/>
          </p:nvSpPr>
          <p:spPr>
            <a:xfrm>
              <a:off x="2947640"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7" name="tx577"/>
            <p:cNvSpPr/>
            <p:nvPr/>
          </p:nvSpPr>
          <p:spPr>
            <a:xfrm>
              <a:off x="2947640"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8" name="tx578"/>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2917495"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80" name="tx580"/>
            <p:cNvSpPr/>
            <p:nvPr/>
          </p:nvSpPr>
          <p:spPr>
            <a:xfrm>
              <a:off x="3228548" y="263126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81" name="tx581"/>
            <p:cNvSpPr/>
            <p:nvPr/>
          </p:nvSpPr>
          <p:spPr>
            <a:xfrm>
              <a:off x="3258693"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82" name="tx582"/>
            <p:cNvSpPr/>
            <p:nvPr/>
          </p:nvSpPr>
          <p:spPr>
            <a:xfrm>
              <a:off x="322854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83" name="tx583"/>
            <p:cNvSpPr/>
            <p:nvPr/>
          </p:nvSpPr>
          <p:spPr>
            <a:xfrm>
              <a:off x="322854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84" name="tx584"/>
            <p:cNvSpPr/>
            <p:nvPr/>
          </p:nvSpPr>
          <p:spPr>
            <a:xfrm>
              <a:off x="325869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5" name="tx585"/>
            <p:cNvSpPr/>
            <p:nvPr/>
          </p:nvSpPr>
          <p:spPr>
            <a:xfrm>
              <a:off x="325869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7" name="tx587"/>
            <p:cNvSpPr/>
            <p:nvPr/>
          </p:nvSpPr>
          <p:spPr>
            <a:xfrm>
              <a:off x="322854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88" name="tx588"/>
            <p:cNvSpPr/>
            <p:nvPr/>
          </p:nvSpPr>
          <p:spPr>
            <a:xfrm>
              <a:off x="3569745"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89" name="tx589"/>
            <p:cNvSpPr/>
            <p:nvPr/>
          </p:nvSpPr>
          <p:spPr>
            <a:xfrm>
              <a:off x="353960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90" name="tx590"/>
            <p:cNvSpPr/>
            <p:nvPr/>
          </p:nvSpPr>
          <p:spPr>
            <a:xfrm>
              <a:off x="3569745"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1" name="tx591"/>
            <p:cNvSpPr/>
            <p:nvPr/>
          </p:nvSpPr>
          <p:spPr>
            <a:xfrm>
              <a:off x="3569745"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2" name="tx592"/>
            <p:cNvSpPr/>
            <p:nvPr/>
          </p:nvSpPr>
          <p:spPr>
            <a:xfrm>
              <a:off x="3569745"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3" name="tx593"/>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353960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95" name="tx595"/>
            <p:cNvSpPr/>
            <p:nvPr/>
          </p:nvSpPr>
          <p:spPr>
            <a:xfrm>
              <a:off x="3880797"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96" name="tx596"/>
            <p:cNvSpPr/>
            <p:nvPr/>
          </p:nvSpPr>
          <p:spPr>
            <a:xfrm>
              <a:off x="3850652"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97" name="tx597"/>
            <p:cNvSpPr/>
            <p:nvPr/>
          </p:nvSpPr>
          <p:spPr>
            <a:xfrm>
              <a:off x="3880797"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3880797"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9" name="tx599"/>
            <p:cNvSpPr/>
            <p:nvPr/>
          </p:nvSpPr>
          <p:spPr>
            <a:xfrm>
              <a:off x="3880797"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0" name="tx600"/>
            <p:cNvSpPr/>
            <p:nvPr/>
          </p:nvSpPr>
          <p:spPr>
            <a:xfrm>
              <a:off x="3880797"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1" name="tx601"/>
            <p:cNvSpPr/>
            <p:nvPr/>
          </p:nvSpPr>
          <p:spPr>
            <a:xfrm>
              <a:off x="4191849"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02" name="tx602"/>
            <p:cNvSpPr/>
            <p:nvPr/>
          </p:nvSpPr>
          <p:spPr>
            <a:xfrm>
              <a:off x="4161705"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03" name="tx603"/>
            <p:cNvSpPr/>
            <p:nvPr/>
          </p:nvSpPr>
          <p:spPr>
            <a:xfrm>
              <a:off x="419184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4" name="tx604"/>
            <p:cNvSpPr/>
            <p:nvPr/>
          </p:nvSpPr>
          <p:spPr>
            <a:xfrm>
              <a:off x="4191849"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5" name="tx605"/>
            <p:cNvSpPr/>
            <p:nvPr/>
          </p:nvSpPr>
          <p:spPr>
            <a:xfrm>
              <a:off x="419184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6" name="tx606"/>
            <p:cNvSpPr/>
            <p:nvPr/>
          </p:nvSpPr>
          <p:spPr>
            <a:xfrm>
              <a:off x="4191849"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7" name="tx607"/>
            <p:cNvSpPr/>
            <p:nvPr/>
          </p:nvSpPr>
          <p:spPr>
            <a:xfrm>
              <a:off x="4502902" y="14303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08" name="tx608"/>
            <p:cNvSpPr/>
            <p:nvPr/>
          </p:nvSpPr>
          <p:spPr>
            <a:xfrm>
              <a:off x="4472757"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09" name="tx609"/>
            <p:cNvSpPr/>
            <p:nvPr/>
          </p:nvSpPr>
          <p:spPr>
            <a:xfrm>
              <a:off x="4502902"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0" name="tx610"/>
            <p:cNvSpPr/>
            <p:nvPr/>
          </p:nvSpPr>
          <p:spPr>
            <a:xfrm>
              <a:off x="4502902"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11" name="tx611"/>
            <p:cNvSpPr/>
            <p:nvPr/>
          </p:nvSpPr>
          <p:spPr>
            <a:xfrm>
              <a:off x="4502902"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2" name="tx612"/>
            <p:cNvSpPr/>
            <p:nvPr/>
          </p:nvSpPr>
          <p:spPr>
            <a:xfrm>
              <a:off x="4502902"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3" name="tx613"/>
            <p:cNvSpPr/>
            <p:nvPr/>
          </p:nvSpPr>
          <p:spPr>
            <a:xfrm>
              <a:off x="447275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14" name="tx614"/>
            <p:cNvSpPr/>
            <p:nvPr/>
          </p:nvSpPr>
          <p:spPr>
            <a:xfrm>
              <a:off x="4813954"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15" name="tx615"/>
            <p:cNvSpPr/>
            <p:nvPr/>
          </p:nvSpPr>
          <p:spPr>
            <a:xfrm>
              <a:off x="478380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16" name="tx616"/>
            <p:cNvSpPr/>
            <p:nvPr/>
          </p:nvSpPr>
          <p:spPr>
            <a:xfrm>
              <a:off x="4813954" y="47319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17" name="tx617"/>
            <p:cNvSpPr/>
            <p:nvPr/>
          </p:nvSpPr>
          <p:spPr>
            <a:xfrm>
              <a:off x="478380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18" name="tx618"/>
            <p:cNvSpPr/>
            <p:nvPr/>
          </p:nvSpPr>
          <p:spPr>
            <a:xfrm>
              <a:off x="4813954"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9" name="tx619"/>
            <p:cNvSpPr/>
            <p:nvPr/>
          </p:nvSpPr>
          <p:spPr>
            <a:xfrm>
              <a:off x="4813954" y="32325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20" name="tx620"/>
            <p:cNvSpPr/>
            <p:nvPr/>
          </p:nvSpPr>
          <p:spPr>
            <a:xfrm>
              <a:off x="478380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21" name="tx621"/>
            <p:cNvSpPr/>
            <p:nvPr/>
          </p:nvSpPr>
          <p:spPr>
            <a:xfrm>
              <a:off x="5125006"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2" name="tx622"/>
            <p:cNvSpPr/>
            <p:nvPr/>
          </p:nvSpPr>
          <p:spPr>
            <a:xfrm>
              <a:off x="509486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3" name="tx623"/>
            <p:cNvSpPr/>
            <p:nvPr/>
          </p:nvSpPr>
          <p:spPr>
            <a:xfrm>
              <a:off x="5125006" y="47319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24" name="tx624"/>
            <p:cNvSpPr/>
            <p:nvPr/>
          </p:nvSpPr>
          <p:spPr>
            <a:xfrm>
              <a:off x="509486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25" name="tx625"/>
            <p:cNvSpPr/>
            <p:nvPr/>
          </p:nvSpPr>
          <p:spPr>
            <a:xfrm>
              <a:off x="512500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26" name="tx626"/>
            <p:cNvSpPr/>
            <p:nvPr/>
          </p:nvSpPr>
          <p:spPr>
            <a:xfrm>
              <a:off x="5125006" y="32328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7" name="tx627"/>
            <p:cNvSpPr/>
            <p:nvPr/>
          </p:nvSpPr>
          <p:spPr>
            <a:xfrm>
              <a:off x="509486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8" name="tx628"/>
            <p:cNvSpPr/>
            <p:nvPr/>
          </p:nvSpPr>
          <p:spPr>
            <a:xfrm>
              <a:off x="5436059"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29" name="tx629"/>
            <p:cNvSpPr/>
            <p:nvPr/>
          </p:nvSpPr>
          <p:spPr>
            <a:xfrm>
              <a:off x="5436059"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0" name="tx630"/>
            <p:cNvSpPr/>
            <p:nvPr/>
          </p:nvSpPr>
          <p:spPr>
            <a:xfrm>
              <a:off x="5405914"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31" name="tx631"/>
            <p:cNvSpPr/>
            <p:nvPr/>
          </p:nvSpPr>
          <p:spPr>
            <a:xfrm>
              <a:off x="543605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32" name="tx632"/>
            <p:cNvSpPr/>
            <p:nvPr/>
          </p:nvSpPr>
          <p:spPr>
            <a:xfrm>
              <a:off x="5405914"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33" name="tx633"/>
            <p:cNvSpPr/>
            <p:nvPr/>
          </p:nvSpPr>
          <p:spPr>
            <a:xfrm>
              <a:off x="5405914"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34" name="tx634"/>
            <p:cNvSpPr/>
            <p:nvPr/>
          </p:nvSpPr>
          <p:spPr>
            <a:xfrm>
              <a:off x="5747111"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5" name="tx635"/>
            <p:cNvSpPr/>
            <p:nvPr/>
          </p:nvSpPr>
          <p:spPr>
            <a:xfrm>
              <a:off x="5716966"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36" name="tx636"/>
            <p:cNvSpPr/>
            <p:nvPr/>
          </p:nvSpPr>
          <p:spPr>
            <a:xfrm>
              <a:off x="574711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37" name="tx637"/>
            <p:cNvSpPr/>
            <p:nvPr/>
          </p:nvSpPr>
          <p:spPr>
            <a:xfrm>
              <a:off x="5716966"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38" name="tx638"/>
            <p:cNvSpPr/>
            <p:nvPr/>
          </p:nvSpPr>
          <p:spPr>
            <a:xfrm>
              <a:off x="574711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39" name="tx639"/>
            <p:cNvSpPr/>
            <p:nvPr/>
          </p:nvSpPr>
          <p:spPr>
            <a:xfrm>
              <a:off x="5716966"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40" name="tx640"/>
            <p:cNvSpPr/>
            <p:nvPr/>
          </p:nvSpPr>
          <p:spPr>
            <a:xfrm>
              <a:off x="571696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41" name="tx641"/>
            <p:cNvSpPr/>
            <p:nvPr/>
          </p:nvSpPr>
          <p:spPr>
            <a:xfrm>
              <a:off x="6058163" y="143300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42" name="tx642"/>
            <p:cNvSpPr/>
            <p:nvPr/>
          </p:nvSpPr>
          <p:spPr>
            <a:xfrm>
              <a:off x="6028019"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43" name="tx643"/>
            <p:cNvSpPr/>
            <p:nvPr/>
          </p:nvSpPr>
          <p:spPr>
            <a:xfrm>
              <a:off x="602801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44" name="tx644"/>
            <p:cNvSpPr/>
            <p:nvPr/>
          </p:nvSpPr>
          <p:spPr>
            <a:xfrm>
              <a:off x="6058163"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45" name="tx645"/>
            <p:cNvSpPr/>
            <p:nvPr/>
          </p:nvSpPr>
          <p:spPr>
            <a:xfrm>
              <a:off x="602801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46" name="tx646"/>
            <p:cNvSpPr/>
            <p:nvPr/>
          </p:nvSpPr>
          <p:spPr>
            <a:xfrm>
              <a:off x="602801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47" name="tx647"/>
            <p:cNvSpPr/>
            <p:nvPr/>
          </p:nvSpPr>
          <p:spPr>
            <a:xfrm>
              <a:off x="602801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48" name="tx648"/>
            <p:cNvSpPr/>
            <p:nvPr/>
          </p:nvSpPr>
          <p:spPr>
            <a:xfrm>
              <a:off x="636921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49" name="tx649"/>
            <p:cNvSpPr/>
            <p:nvPr/>
          </p:nvSpPr>
          <p:spPr>
            <a:xfrm>
              <a:off x="6339071" y="35330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50" name="tx650"/>
            <p:cNvSpPr/>
            <p:nvPr/>
          </p:nvSpPr>
          <p:spPr>
            <a:xfrm>
              <a:off x="6339071"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51" name="tx651"/>
            <p:cNvSpPr/>
            <p:nvPr/>
          </p:nvSpPr>
          <p:spPr>
            <a:xfrm>
              <a:off x="6339071"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52" name="tx652"/>
            <p:cNvSpPr/>
            <p:nvPr/>
          </p:nvSpPr>
          <p:spPr>
            <a:xfrm>
              <a:off x="6339071"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53" name="tx653"/>
            <p:cNvSpPr/>
            <p:nvPr/>
          </p:nvSpPr>
          <p:spPr>
            <a:xfrm>
              <a:off x="6339071"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4" name="tx654"/>
            <p:cNvSpPr/>
            <p:nvPr/>
          </p:nvSpPr>
          <p:spPr>
            <a:xfrm>
              <a:off x="668026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55" name="tx655"/>
            <p:cNvSpPr/>
            <p:nvPr/>
          </p:nvSpPr>
          <p:spPr>
            <a:xfrm>
              <a:off x="6650123"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56" name="tx656"/>
            <p:cNvSpPr/>
            <p:nvPr/>
          </p:nvSpPr>
          <p:spPr>
            <a:xfrm>
              <a:off x="6650123"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57" name="tx657"/>
            <p:cNvSpPr/>
            <p:nvPr/>
          </p:nvSpPr>
          <p:spPr>
            <a:xfrm>
              <a:off x="6650123"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58" name="tx658"/>
            <p:cNvSpPr/>
            <p:nvPr/>
          </p:nvSpPr>
          <p:spPr>
            <a:xfrm>
              <a:off x="6650123"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9" name="tx659"/>
            <p:cNvSpPr/>
            <p:nvPr/>
          </p:nvSpPr>
          <p:spPr>
            <a:xfrm>
              <a:off x="699132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60" name="tx660"/>
            <p:cNvSpPr/>
            <p:nvPr/>
          </p:nvSpPr>
          <p:spPr>
            <a:xfrm>
              <a:off x="696117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61" name="tx661"/>
            <p:cNvSpPr/>
            <p:nvPr/>
          </p:nvSpPr>
          <p:spPr>
            <a:xfrm>
              <a:off x="696117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662" name="tx662"/>
            <p:cNvSpPr/>
            <p:nvPr/>
          </p:nvSpPr>
          <p:spPr>
            <a:xfrm>
              <a:off x="696117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63" name="tx663"/>
            <p:cNvSpPr/>
            <p:nvPr/>
          </p:nvSpPr>
          <p:spPr>
            <a:xfrm>
              <a:off x="696117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64" name="tx664"/>
            <p:cNvSpPr/>
            <p:nvPr/>
          </p:nvSpPr>
          <p:spPr>
            <a:xfrm>
              <a:off x="7272228"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65" name="tx665"/>
            <p:cNvSpPr/>
            <p:nvPr/>
          </p:nvSpPr>
          <p:spPr>
            <a:xfrm>
              <a:off x="7272228"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66" name="tx666"/>
            <p:cNvSpPr/>
            <p:nvPr/>
          </p:nvSpPr>
          <p:spPr>
            <a:xfrm>
              <a:off x="7272228"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67" name="tx667"/>
            <p:cNvSpPr/>
            <p:nvPr/>
          </p:nvSpPr>
          <p:spPr>
            <a:xfrm>
              <a:off x="7272228"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68" name="tx668"/>
            <p:cNvSpPr/>
            <p:nvPr/>
          </p:nvSpPr>
          <p:spPr>
            <a:xfrm>
              <a:off x="7272228"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69" name="tx669"/>
            <p:cNvSpPr/>
            <p:nvPr/>
          </p:nvSpPr>
          <p:spPr>
            <a:xfrm>
              <a:off x="7583280"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70" name="tx670"/>
            <p:cNvSpPr/>
            <p:nvPr/>
          </p:nvSpPr>
          <p:spPr>
            <a:xfrm>
              <a:off x="7613425" y="38315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71" name="tx671"/>
            <p:cNvSpPr/>
            <p:nvPr/>
          </p:nvSpPr>
          <p:spPr>
            <a:xfrm>
              <a:off x="7583280"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672" name="tx672"/>
            <p:cNvSpPr/>
            <p:nvPr/>
          </p:nvSpPr>
          <p:spPr>
            <a:xfrm>
              <a:off x="7583280"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73" name="tx673"/>
            <p:cNvSpPr/>
            <p:nvPr/>
          </p:nvSpPr>
          <p:spPr>
            <a:xfrm>
              <a:off x="7583280"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74" name="tx674"/>
            <p:cNvSpPr/>
            <p:nvPr/>
          </p:nvSpPr>
          <p:spPr>
            <a:xfrm>
              <a:off x="7583280"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75" name="tx675"/>
            <p:cNvSpPr/>
            <p:nvPr/>
          </p:nvSpPr>
          <p:spPr>
            <a:xfrm>
              <a:off x="7583280"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76" name="tx676"/>
            <p:cNvSpPr/>
            <p:nvPr/>
          </p:nvSpPr>
          <p:spPr>
            <a:xfrm>
              <a:off x="758328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77" name="tx677"/>
            <p:cNvSpPr/>
            <p:nvPr/>
          </p:nvSpPr>
          <p:spPr>
            <a:xfrm>
              <a:off x="7894332"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78" name="tx678"/>
            <p:cNvSpPr/>
            <p:nvPr/>
          </p:nvSpPr>
          <p:spPr>
            <a:xfrm>
              <a:off x="7894332" y="38328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79" name="tx679"/>
            <p:cNvSpPr/>
            <p:nvPr/>
          </p:nvSpPr>
          <p:spPr>
            <a:xfrm>
              <a:off x="7894332"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680" name="tx680"/>
            <p:cNvSpPr/>
            <p:nvPr/>
          </p:nvSpPr>
          <p:spPr>
            <a:xfrm>
              <a:off x="7894332"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81" name="tx681"/>
            <p:cNvSpPr/>
            <p:nvPr/>
          </p:nvSpPr>
          <p:spPr>
            <a:xfrm>
              <a:off x="7894332"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82" name="tx682"/>
            <p:cNvSpPr/>
            <p:nvPr/>
          </p:nvSpPr>
          <p:spPr>
            <a:xfrm>
              <a:off x="7894332" y="32328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83" name="tx683"/>
            <p:cNvSpPr/>
            <p:nvPr/>
          </p:nvSpPr>
          <p:spPr>
            <a:xfrm>
              <a:off x="789433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84" name="tx684"/>
            <p:cNvSpPr/>
            <p:nvPr/>
          </p:nvSpPr>
          <p:spPr>
            <a:xfrm>
              <a:off x="8205385"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85" name="tx685"/>
            <p:cNvSpPr/>
            <p:nvPr/>
          </p:nvSpPr>
          <p:spPr>
            <a:xfrm>
              <a:off x="8205385"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86" name="tx686"/>
            <p:cNvSpPr/>
            <p:nvPr/>
          </p:nvSpPr>
          <p:spPr>
            <a:xfrm>
              <a:off x="8205385"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87" name="tx687"/>
            <p:cNvSpPr/>
            <p:nvPr/>
          </p:nvSpPr>
          <p:spPr>
            <a:xfrm>
              <a:off x="820538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88" name="tx688"/>
            <p:cNvSpPr/>
            <p:nvPr/>
          </p:nvSpPr>
          <p:spPr>
            <a:xfrm>
              <a:off x="820538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89" name="tx689"/>
            <p:cNvSpPr/>
            <p:nvPr/>
          </p:nvSpPr>
          <p:spPr>
            <a:xfrm>
              <a:off x="8205385" y="32326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90" name="tx690"/>
            <p:cNvSpPr/>
            <p:nvPr/>
          </p:nvSpPr>
          <p:spPr>
            <a:xfrm>
              <a:off x="8516437"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1" name="tx691"/>
            <p:cNvSpPr/>
            <p:nvPr/>
          </p:nvSpPr>
          <p:spPr>
            <a:xfrm>
              <a:off x="8516437"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92" name="tx692"/>
            <p:cNvSpPr/>
            <p:nvPr/>
          </p:nvSpPr>
          <p:spPr>
            <a:xfrm>
              <a:off x="8516437"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93" name="tx693"/>
            <p:cNvSpPr/>
            <p:nvPr/>
          </p:nvSpPr>
          <p:spPr>
            <a:xfrm>
              <a:off x="8516437"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94" name="tx694"/>
            <p:cNvSpPr/>
            <p:nvPr/>
          </p:nvSpPr>
          <p:spPr>
            <a:xfrm>
              <a:off x="8516437"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95" name="tx695"/>
            <p:cNvSpPr/>
            <p:nvPr/>
          </p:nvSpPr>
          <p:spPr>
            <a:xfrm>
              <a:off x="8827489"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6" name="tx696"/>
            <p:cNvSpPr/>
            <p:nvPr/>
          </p:nvSpPr>
          <p:spPr>
            <a:xfrm>
              <a:off x="8827489"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97" name="tx697"/>
            <p:cNvSpPr/>
            <p:nvPr/>
          </p:nvSpPr>
          <p:spPr>
            <a:xfrm>
              <a:off x="882748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98" name="tx698"/>
            <p:cNvSpPr/>
            <p:nvPr/>
          </p:nvSpPr>
          <p:spPr>
            <a:xfrm>
              <a:off x="8827489"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699" name="tx699"/>
            <p:cNvSpPr/>
            <p:nvPr/>
          </p:nvSpPr>
          <p:spPr>
            <a:xfrm>
              <a:off x="882748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00" name="tx700"/>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1" name="tx701"/>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2" name="tx702"/>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3" name="tx703"/>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4" name="tx704"/>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5" name="tx705"/>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6" name="tx706"/>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7" name="tx707"/>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8" name="tx708"/>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9" name="tx709"/>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0" name="tx710"/>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11" name="tx711"/>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12" name="tx712"/>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13" name="tx713"/>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14" name="tx714"/>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15" name="tx715"/>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16" name="tx716"/>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7" name="tx717"/>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8" name="tx718"/>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9" name="tx719"/>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0" name="tx720"/>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1" name="tx721"/>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2" name="tx722"/>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3" name="tx723"/>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4" name="tx724"/>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5" name="tx725"/>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26" name="tx726"/>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27" name="tx727"/>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28" name="tx728"/>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29" name="tx729"/>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30" name="tx730"/>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31" name="tx731"/>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32" name="tx732"/>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3" name="tx733"/>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4" name="tx734"/>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5" name="tx735"/>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6" name="tx736"/>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7" name="tx737"/>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8" name="tx738"/>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9" name="tx739"/>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0" name="tx740"/>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1" name="tx741"/>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42" name="tx742"/>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43" name="tx743"/>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44" name="tx744"/>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45" name="tx745"/>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46" name="tx746"/>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47" name="tx747"/>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48" name="tx748"/>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749" name="tx749"/>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750" name="tx750"/>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751" name="tx751"/>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752" name="tx752"/>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753" name="tx753"/>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754" name="tx754"/>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755" name="tx755"/>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756" name="tx756"/>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757" name="tx757"/>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758" name="tx758"/>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759" name="tx759"/>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760" name="tx760"/>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761" name="tx761"/>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762" name="tx762"/>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763" name="tx763"/>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64" name="tx764"/>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65" name="tx765"/>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66" name="tx766"/>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7" name="tx767"/>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8" name="tx768"/>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9" name="tx769"/>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0" name="tx770"/>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1" name="tx771"/>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2" name="tx772"/>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3" name="tx773"/>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4" name="tx774"/>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75" name="tx775"/>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76" name="tx776"/>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77" name="tx777"/>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78" name="tx778"/>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79" name="tx779"/>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80" name="tx780"/>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81" name="tx781"/>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82" name="tx78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83" name="tx783"/>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84" name="tx78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85" name="tx78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86" name="tx78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87" name="tx78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88" name="tx78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89" name="tx78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90" name="tx790"/>
            <p:cNvSpPr/>
            <p:nvPr/>
          </p:nvSpPr>
          <p:spPr>
            <a:xfrm>
              <a:off x="3100655" y="6176885"/>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791" name="pic791"/>
            <p:cNvPicPr/>
            <p:nvPr/>
          </p:nvPicPr>
          <p:blipFill>
            <a:blip r:embed="rId2" cstate="print"/>
            <a:stretch>
              <a:fillRect/>
            </a:stretch>
          </p:blipFill>
          <p:spPr>
            <a:xfrm>
              <a:off x="4738595" y="6061708"/>
              <a:ext cx="2160000" cy="219455"/>
            </a:xfrm>
            <a:prstGeom prst="rect">
              <a:avLst/>
            </a:prstGeom>
          </p:spPr>
        </p:pic>
        <p:sp>
          <p:nvSpPr>
            <p:cNvPr id="792" name="pl792"/>
            <p:cNvSpPr/>
            <p:nvPr/>
          </p:nvSpPr>
          <p:spPr>
            <a:xfrm>
              <a:off x="47421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3" name="pl793"/>
            <p:cNvSpPr/>
            <p:nvPr/>
          </p:nvSpPr>
          <p:spPr>
            <a:xfrm>
              <a:off x="603387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4" name="pl794"/>
            <p:cNvSpPr/>
            <p:nvPr/>
          </p:nvSpPr>
          <p:spPr>
            <a:xfrm>
              <a:off x="624915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5" name="pl795"/>
            <p:cNvSpPr/>
            <p:nvPr/>
          </p:nvSpPr>
          <p:spPr>
            <a:xfrm>
              <a:off x="646443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6" name="pl796"/>
            <p:cNvSpPr/>
            <p:nvPr/>
          </p:nvSpPr>
          <p:spPr>
            <a:xfrm>
              <a:off x="667971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7" name="pl797"/>
            <p:cNvSpPr/>
            <p:nvPr/>
          </p:nvSpPr>
          <p:spPr>
            <a:xfrm>
              <a:off x="68949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8" name="pl798"/>
            <p:cNvSpPr/>
            <p:nvPr/>
          </p:nvSpPr>
          <p:spPr>
            <a:xfrm>
              <a:off x="47421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99" name="pl799"/>
            <p:cNvSpPr/>
            <p:nvPr/>
          </p:nvSpPr>
          <p:spPr>
            <a:xfrm>
              <a:off x="603387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0" name="pl800"/>
            <p:cNvSpPr/>
            <p:nvPr/>
          </p:nvSpPr>
          <p:spPr>
            <a:xfrm>
              <a:off x="624915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1" name="pl801"/>
            <p:cNvSpPr/>
            <p:nvPr/>
          </p:nvSpPr>
          <p:spPr>
            <a:xfrm>
              <a:off x="646443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2" name="pl802"/>
            <p:cNvSpPr/>
            <p:nvPr/>
          </p:nvSpPr>
          <p:spPr>
            <a:xfrm>
              <a:off x="667971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3" name="pl803"/>
            <p:cNvSpPr/>
            <p:nvPr/>
          </p:nvSpPr>
          <p:spPr>
            <a:xfrm>
              <a:off x="68949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4" name="tx804"/>
            <p:cNvSpPr/>
            <p:nvPr/>
          </p:nvSpPr>
          <p:spPr>
            <a:xfrm>
              <a:off x="4711117"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05" name="tx805"/>
            <p:cNvSpPr/>
            <p:nvPr/>
          </p:nvSpPr>
          <p:spPr>
            <a:xfrm>
              <a:off x="597171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06" name="tx806"/>
            <p:cNvSpPr/>
            <p:nvPr/>
          </p:nvSpPr>
          <p:spPr>
            <a:xfrm>
              <a:off x="618699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07" name="tx807"/>
            <p:cNvSpPr/>
            <p:nvPr/>
          </p:nvSpPr>
          <p:spPr>
            <a:xfrm>
              <a:off x="640227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08" name="tx808"/>
            <p:cNvSpPr/>
            <p:nvPr/>
          </p:nvSpPr>
          <p:spPr>
            <a:xfrm>
              <a:off x="661755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09" name="tx809"/>
            <p:cNvSpPr/>
            <p:nvPr/>
          </p:nvSpPr>
          <p:spPr>
            <a:xfrm>
              <a:off x="6801762"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10" name="tx810"/>
            <p:cNvSpPr/>
            <p:nvPr/>
          </p:nvSpPr>
          <p:spPr>
            <a:xfrm>
              <a:off x="924840" y="398022"/>
              <a:ext cx="42303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année, WCAR, 2000-2025</a:t>
              </a:r>
            </a:p>
          </p:txBody>
        </p:sp>
        <p:sp>
          <p:nvSpPr>
            <p:cNvPr id="811" name="tx811"/>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et les progrès réalisés varient selon les antigènes et au fil du temps.
Cette carte thermique présente les tendances de la couverture vaccinale dans l’ WCAR e depuis 2000 ; les cases vertes indiquent une couverture de 90 % ou plus.
En 2015, aucun des 14 vaccins (0 %) pour lesquels des données étaient disponibles n’atteignait une couverture de 90 % ou plus.
En 2025, aucun des 16 vaccins (0 %) n’atteignait une couverture de 90 % ou plus.
Depuis 2006, des estimations ont été réalisées pour 6 nouveaux vaccins. L’IPVC est le vaccin le plus récent faisant l’objet d’un rapport (2021) ; il a atteint une couverture de 59 % en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552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3554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556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155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4006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pt10"/>
            <p:cNvSpPr/>
            <p:nvPr/>
          </p:nvSpPr>
          <p:spPr>
            <a:xfrm>
              <a:off x="872269"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959274"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031779" y="49837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147787" y="48381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205790" y="46925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205790" y="45469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34792" y="4401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234792" y="4255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234792" y="4110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263794"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263794"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278295"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21798" y="3527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321798" y="33822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36299" y="32367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350800" y="30911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365301" y="29455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365301" y="27999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379802"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394303" y="2508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394303" y="23631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394303" y="22175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394303" y="20720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452306"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tx34"/>
            <p:cNvSpPr/>
            <p:nvPr/>
          </p:nvSpPr>
          <p:spPr>
            <a:xfrm>
              <a:off x="993551"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5" name="tx35"/>
            <p:cNvSpPr/>
            <p:nvPr/>
          </p:nvSpPr>
          <p:spPr>
            <a:xfrm>
              <a:off x="1080556"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6" name="tx36"/>
            <p:cNvSpPr/>
            <p:nvPr/>
          </p:nvSpPr>
          <p:spPr>
            <a:xfrm>
              <a:off x="1153061" y="50021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7" name="tx37"/>
            <p:cNvSpPr/>
            <p:nvPr/>
          </p:nvSpPr>
          <p:spPr>
            <a:xfrm>
              <a:off x="1269068" y="4856557"/>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8" name="tx38"/>
            <p:cNvSpPr/>
            <p:nvPr/>
          </p:nvSpPr>
          <p:spPr>
            <a:xfrm>
              <a:off x="1018605" y="47129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9" name="tx39"/>
            <p:cNvSpPr/>
            <p:nvPr/>
          </p:nvSpPr>
          <p:spPr>
            <a:xfrm>
              <a:off x="1005407" y="456534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0" name="tx40"/>
            <p:cNvSpPr/>
            <p:nvPr/>
          </p:nvSpPr>
          <p:spPr>
            <a:xfrm>
              <a:off x="1078544" y="441979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1" name="tx41"/>
            <p:cNvSpPr/>
            <p:nvPr/>
          </p:nvSpPr>
          <p:spPr>
            <a:xfrm>
              <a:off x="1029984" y="4270712"/>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2" name="tx42"/>
            <p:cNvSpPr/>
            <p:nvPr/>
          </p:nvSpPr>
          <p:spPr>
            <a:xfrm>
              <a:off x="1029984" y="412861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3" name="tx43"/>
            <p:cNvSpPr/>
            <p:nvPr/>
          </p:nvSpPr>
          <p:spPr>
            <a:xfrm>
              <a:off x="1059025" y="398303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 name="tx44"/>
            <p:cNvSpPr/>
            <p:nvPr/>
          </p:nvSpPr>
          <p:spPr>
            <a:xfrm>
              <a:off x="1076686" y="383744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5" name="tx45"/>
            <p:cNvSpPr/>
            <p:nvPr/>
          </p:nvSpPr>
          <p:spPr>
            <a:xfrm>
              <a:off x="1099960" y="369185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6" name="tx46"/>
            <p:cNvSpPr/>
            <p:nvPr/>
          </p:nvSpPr>
          <p:spPr>
            <a:xfrm>
              <a:off x="1125801" y="35462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7" name="tx47"/>
            <p:cNvSpPr/>
            <p:nvPr/>
          </p:nvSpPr>
          <p:spPr>
            <a:xfrm>
              <a:off x="1165549" y="340261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8" name="tx48"/>
            <p:cNvSpPr/>
            <p:nvPr/>
          </p:nvSpPr>
          <p:spPr>
            <a:xfrm>
              <a:off x="1157925" y="32570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9" name="tx49"/>
            <p:cNvSpPr/>
            <p:nvPr/>
          </p:nvSpPr>
          <p:spPr>
            <a:xfrm>
              <a:off x="1176812" y="310950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0" name="tx50"/>
            <p:cNvSpPr/>
            <p:nvPr/>
          </p:nvSpPr>
          <p:spPr>
            <a:xfrm>
              <a:off x="1178115" y="296391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1" name="tx51"/>
            <p:cNvSpPr/>
            <p:nvPr/>
          </p:nvSpPr>
          <p:spPr>
            <a:xfrm>
              <a:off x="1160492" y="281828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2" name="tx52"/>
            <p:cNvSpPr/>
            <p:nvPr/>
          </p:nvSpPr>
          <p:spPr>
            <a:xfrm>
              <a:off x="1192616" y="267273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3" name="tx53"/>
            <p:cNvSpPr/>
            <p:nvPr/>
          </p:nvSpPr>
          <p:spPr>
            <a:xfrm>
              <a:off x="1215967"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4" name="tx54"/>
            <p:cNvSpPr/>
            <p:nvPr/>
          </p:nvSpPr>
          <p:spPr>
            <a:xfrm>
              <a:off x="1198383" y="238350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5" name="tx55"/>
            <p:cNvSpPr/>
            <p:nvPr/>
          </p:nvSpPr>
          <p:spPr>
            <a:xfrm>
              <a:off x="1202731" y="223791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6" name="tx56"/>
            <p:cNvSpPr/>
            <p:nvPr/>
          </p:nvSpPr>
          <p:spPr>
            <a:xfrm>
              <a:off x="1198344" y="2090349"/>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7" name="tx57"/>
            <p:cNvSpPr/>
            <p:nvPr/>
          </p:nvSpPr>
          <p:spPr>
            <a:xfrm>
              <a:off x="125630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58" name="rc58"/>
            <p:cNvSpPr/>
            <p:nvPr/>
          </p:nvSpPr>
          <p:spPr>
            <a:xfrm>
              <a:off x="343909" y="1807768"/>
              <a:ext cx="1218078" cy="3683372"/>
            </a:xfrm>
            <a:prstGeom prst="rect">
              <a:avLst/>
            </a:prstGeom>
            <a:ln w="13550" cap="rnd">
              <a:solidFill>
                <a:srgbClr val="999999">
                  <a:alpha val="100000"/>
                </a:srgbClr>
              </a:solidFill>
              <a:prstDash val="solid"/>
              <a:round/>
            </a:ln>
          </p:spPr>
          <p:txBody>
            <a:bodyPr/>
            <a:lstStyle/>
            <a:p>
              <a:endParaRPr/>
            </a:p>
          </p:txBody>
        </p:sp>
        <p:sp>
          <p:nvSpPr>
            <p:cNvPr id="59" name="pl59"/>
            <p:cNvSpPr/>
            <p:nvPr/>
          </p:nvSpPr>
          <p:spPr>
            <a:xfrm>
              <a:off x="164317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19331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222321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251323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8032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382725"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65" name="pt65"/>
            <p:cNvSpPr/>
            <p:nvPr/>
          </p:nvSpPr>
          <p:spPr>
            <a:xfrm>
              <a:off x="197142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2203439"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2203439" y="49837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2246942" y="48381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2246942" y="46925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304946" y="45469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319447" y="4401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333948" y="4255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435454" y="41102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493458"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507959"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507959"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522460" y="35278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522460"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536961"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551462"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565963"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565963"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609466"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623967"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623967"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623967"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652969"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739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9" name="tx89"/>
            <p:cNvSpPr/>
            <p:nvPr/>
          </p:nvSpPr>
          <p:spPr>
            <a:xfrm>
              <a:off x="2092706"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0" name="tx90"/>
            <p:cNvSpPr/>
            <p:nvPr/>
          </p:nvSpPr>
          <p:spPr>
            <a:xfrm>
              <a:off x="2324721"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1" name="tx91"/>
            <p:cNvSpPr/>
            <p:nvPr/>
          </p:nvSpPr>
          <p:spPr>
            <a:xfrm>
              <a:off x="2324721" y="50021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2" name="tx92"/>
            <p:cNvSpPr/>
            <p:nvPr/>
          </p:nvSpPr>
          <p:spPr>
            <a:xfrm>
              <a:off x="2368224" y="485651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3" name="tx93"/>
            <p:cNvSpPr/>
            <p:nvPr/>
          </p:nvSpPr>
          <p:spPr>
            <a:xfrm>
              <a:off x="2368224" y="4710969"/>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4" name="tx94"/>
            <p:cNvSpPr/>
            <p:nvPr/>
          </p:nvSpPr>
          <p:spPr>
            <a:xfrm>
              <a:off x="2426228" y="456732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5" name="tx95"/>
            <p:cNvSpPr/>
            <p:nvPr/>
          </p:nvSpPr>
          <p:spPr>
            <a:xfrm>
              <a:off x="2440729" y="441979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96" name="tx96"/>
            <p:cNvSpPr/>
            <p:nvPr/>
          </p:nvSpPr>
          <p:spPr>
            <a:xfrm>
              <a:off x="2455230" y="4274205"/>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97" name="tx97"/>
            <p:cNvSpPr/>
            <p:nvPr/>
          </p:nvSpPr>
          <p:spPr>
            <a:xfrm>
              <a:off x="2556736" y="412512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98" name="tx98"/>
            <p:cNvSpPr/>
            <p:nvPr/>
          </p:nvSpPr>
          <p:spPr>
            <a:xfrm>
              <a:off x="2288650" y="398303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99" name="tx99"/>
            <p:cNvSpPr/>
            <p:nvPr/>
          </p:nvSpPr>
          <p:spPr>
            <a:xfrm>
              <a:off x="2303190" y="3837442"/>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0" name="tx100"/>
            <p:cNvSpPr/>
            <p:nvPr/>
          </p:nvSpPr>
          <p:spPr>
            <a:xfrm>
              <a:off x="2329585" y="369379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1" name="tx101"/>
            <p:cNvSpPr/>
            <p:nvPr/>
          </p:nvSpPr>
          <p:spPr>
            <a:xfrm>
              <a:off x="2326463" y="35462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2" name="tx102"/>
            <p:cNvSpPr/>
            <p:nvPr/>
          </p:nvSpPr>
          <p:spPr>
            <a:xfrm>
              <a:off x="2366212" y="340261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3" name="tx103"/>
            <p:cNvSpPr/>
            <p:nvPr/>
          </p:nvSpPr>
          <p:spPr>
            <a:xfrm>
              <a:off x="2332153" y="325505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4" name="tx104"/>
            <p:cNvSpPr/>
            <p:nvPr/>
          </p:nvSpPr>
          <p:spPr>
            <a:xfrm>
              <a:off x="2355543" y="31114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5" name="tx105"/>
            <p:cNvSpPr/>
            <p:nvPr/>
          </p:nvSpPr>
          <p:spPr>
            <a:xfrm>
              <a:off x="2374391" y="296585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06" name="tx106"/>
            <p:cNvSpPr/>
            <p:nvPr/>
          </p:nvSpPr>
          <p:spPr>
            <a:xfrm>
              <a:off x="2387628"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07" name="tx107"/>
            <p:cNvSpPr/>
            <p:nvPr/>
          </p:nvSpPr>
          <p:spPr>
            <a:xfrm>
              <a:off x="2413508" y="267270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08" name="tx108"/>
            <p:cNvSpPr/>
            <p:nvPr/>
          </p:nvSpPr>
          <p:spPr>
            <a:xfrm>
              <a:off x="2445631"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09" name="tx109"/>
            <p:cNvSpPr/>
            <p:nvPr/>
          </p:nvSpPr>
          <p:spPr>
            <a:xfrm>
              <a:off x="2436781" y="23815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0" name="tx110"/>
            <p:cNvSpPr/>
            <p:nvPr/>
          </p:nvSpPr>
          <p:spPr>
            <a:xfrm>
              <a:off x="2449979" y="223597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1" name="tx111"/>
            <p:cNvSpPr/>
            <p:nvPr/>
          </p:nvSpPr>
          <p:spPr>
            <a:xfrm>
              <a:off x="2465783" y="209038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2" name="tx112"/>
            <p:cNvSpPr/>
            <p:nvPr/>
          </p:nvSpPr>
          <p:spPr>
            <a:xfrm>
              <a:off x="2543977"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3" name="rc113"/>
            <p:cNvSpPr/>
            <p:nvPr/>
          </p:nvSpPr>
          <p:spPr>
            <a:xfrm>
              <a:off x="1631576" y="1807768"/>
              <a:ext cx="1218078" cy="3683372"/>
            </a:xfrm>
            <a:prstGeom prst="rect">
              <a:avLst/>
            </a:prstGeom>
            <a:ln w="13550" cap="rnd">
              <a:solidFill>
                <a:srgbClr val="999999">
                  <a:alpha val="100000"/>
                </a:srgbClr>
              </a:solidFill>
              <a:prstDash val="solid"/>
              <a:round/>
            </a:ln>
          </p:spPr>
          <p:txBody>
            <a:bodyPr/>
            <a:lstStyle/>
            <a:p>
              <a:endParaRPr/>
            </a:p>
          </p:txBody>
        </p:sp>
        <p:sp>
          <p:nvSpPr>
            <p:cNvPr id="114" name="pl114"/>
            <p:cNvSpPr/>
            <p:nvPr/>
          </p:nvSpPr>
          <p:spPr>
            <a:xfrm>
              <a:off x="293084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2208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1088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80090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09092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72839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0" name="pt120"/>
            <p:cNvSpPr/>
            <p:nvPr/>
          </p:nvSpPr>
          <p:spPr>
            <a:xfrm>
              <a:off x="3244591"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3476606"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3534610" y="49837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3578113" y="48381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3592614" y="46925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3592614" y="45469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3592614" y="4401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679619" y="4255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694120" y="41102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752124"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766625"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781126"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795627" y="35278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795627"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810128"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810128"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853631"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853631"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897134"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911635"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911635"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955137"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955137"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998640"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4" name="tx144"/>
            <p:cNvSpPr/>
            <p:nvPr/>
          </p:nvSpPr>
          <p:spPr>
            <a:xfrm>
              <a:off x="3365873"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45" name="tx145"/>
            <p:cNvSpPr/>
            <p:nvPr/>
          </p:nvSpPr>
          <p:spPr>
            <a:xfrm>
              <a:off x="3597888"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46" name="tx146"/>
            <p:cNvSpPr/>
            <p:nvPr/>
          </p:nvSpPr>
          <p:spPr>
            <a:xfrm>
              <a:off x="3655892" y="500214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47" name="tx147"/>
            <p:cNvSpPr/>
            <p:nvPr/>
          </p:nvSpPr>
          <p:spPr>
            <a:xfrm>
              <a:off x="3699395" y="485655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48" name="tx148"/>
            <p:cNvSpPr/>
            <p:nvPr/>
          </p:nvSpPr>
          <p:spPr>
            <a:xfrm>
              <a:off x="3713896" y="47129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49" name="tx149"/>
            <p:cNvSpPr/>
            <p:nvPr/>
          </p:nvSpPr>
          <p:spPr>
            <a:xfrm>
              <a:off x="3713896" y="456534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0" name="tx150"/>
            <p:cNvSpPr/>
            <p:nvPr/>
          </p:nvSpPr>
          <p:spPr>
            <a:xfrm>
              <a:off x="3713896" y="44197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1" name="tx151"/>
            <p:cNvSpPr/>
            <p:nvPr/>
          </p:nvSpPr>
          <p:spPr>
            <a:xfrm>
              <a:off x="3800901" y="427420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2" name="tx152"/>
            <p:cNvSpPr/>
            <p:nvPr/>
          </p:nvSpPr>
          <p:spPr>
            <a:xfrm>
              <a:off x="3815402" y="413055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3" name="tx153"/>
            <p:cNvSpPr/>
            <p:nvPr/>
          </p:nvSpPr>
          <p:spPr>
            <a:xfrm>
              <a:off x="3547316" y="3979536"/>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54" name="tx154"/>
            <p:cNvSpPr/>
            <p:nvPr/>
          </p:nvSpPr>
          <p:spPr>
            <a:xfrm>
              <a:off x="3561856" y="3837442"/>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55" name="tx155"/>
            <p:cNvSpPr/>
            <p:nvPr/>
          </p:nvSpPr>
          <p:spPr>
            <a:xfrm>
              <a:off x="3602752" y="369379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56" name="tx156"/>
            <p:cNvSpPr/>
            <p:nvPr/>
          </p:nvSpPr>
          <p:spPr>
            <a:xfrm>
              <a:off x="3639379" y="3546266"/>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57" name="tx157"/>
            <p:cNvSpPr/>
            <p:nvPr/>
          </p:nvSpPr>
          <p:spPr>
            <a:xfrm>
              <a:off x="3590819" y="340067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58" name="tx158"/>
            <p:cNvSpPr/>
            <p:nvPr/>
          </p:nvSpPr>
          <p:spPr>
            <a:xfrm>
              <a:off x="3605320" y="325505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59" name="tx159"/>
            <p:cNvSpPr/>
            <p:nvPr/>
          </p:nvSpPr>
          <p:spPr>
            <a:xfrm>
              <a:off x="3614209" y="31114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0" name="tx160"/>
            <p:cNvSpPr/>
            <p:nvPr/>
          </p:nvSpPr>
          <p:spPr>
            <a:xfrm>
              <a:off x="3662059" y="296585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1" name="tx161"/>
            <p:cNvSpPr/>
            <p:nvPr/>
          </p:nvSpPr>
          <p:spPr>
            <a:xfrm>
              <a:off x="3675296"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2" name="tx162"/>
            <p:cNvSpPr/>
            <p:nvPr/>
          </p:nvSpPr>
          <p:spPr>
            <a:xfrm>
              <a:off x="3701176" y="267270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3" name="tx163"/>
            <p:cNvSpPr/>
            <p:nvPr/>
          </p:nvSpPr>
          <p:spPr>
            <a:xfrm>
              <a:off x="3733299"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64" name="tx164"/>
            <p:cNvSpPr/>
            <p:nvPr/>
          </p:nvSpPr>
          <p:spPr>
            <a:xfrm>
              <a:off x="3737647" y="238156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65" name="tx165"/>
            <p:cNvSpPr/>
            <p:nvPr/>
          </p:nvSpPr>
          <p:spPr>
            <a:xfrm>
              <a:off x="3767952" y="22359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66" name="tx166"/>
            <p:cNvSpPr/>
            <p:nvPr/>
          </p:nvSpPr>
          <p:spPr>
            <a:xfrm>
              <a:off x="3767952" y="209038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67" name="tx167"/>
            <p:cNvSpPr/>
            <p:nvPr/>
          </p:nvSpPr>
          <p:spPr>
            <a:xfrm>
              <a:off x="3802643"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68" name="rc168"/>
            <p:cNvSpPr/>
            <p:nvPr/>
          </p:nvSpPr>
          <p:spPr>
            <a:xfrm>
              <a:off x="2919244" y="1807768"/>
              <a:ext cx="1218078" cy="3683372"/>
            </a:xfrm>
            <a:prstGeom prst="rect">
              <a:avLst/>
            </a:prstGeom>
            <a:ln w="13550" cap="rnd">
              <a:solidFill>
                <a:srgbClr val="999999">
                  <a:alpha val="100000"/>
                </a:srgbClr>
              </a:solidFill>
              <a:prstDash val="solid"/>
              <a:round/>
            </a:ln>
          </p:spPr>
          <p:txBody>
            <a:bodyPr/>
            <a:lstStyle/>
            <a:p>
              <a:endParaRPr/>
            </a:p>
          </p:txBody>
        </p:sp>
        <p:sp>
          <p:nvSpPr>
            <p:cNvPr id="169" name="pl169"/>
            <p:cNvSpPr/>
            <p:nvPr/>
          </p:nvSpPr>
          <p:spPr>
            <a:xfrm>
              <a:off x="421851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50853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79855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0885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37858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784050"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75" name="pt175"/>
            <p:cNvSpPr/>
            <p:nvPr/>
          </p:nvSpPr>
          <p:spPr>
            <a:xfrm>
              <a:off x="447425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6" name="pt176"/>
            <p:cNvSpPr/>
            <p:nvPr/>
          </p:nvSpPr>
          <p:spPr>
            <a:xfrm>
              <a:off x="4648267" y="505170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7" name="pt177"/>
            <p:cNvSpPr/>
            <p:nvPr/>
          </p:nvSpPr>
          <p:spPr>
            <a:xfrm>
              <a:off x="4662768" y="48284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4706270"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4749773" y="43819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4880282" y="41587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1" name="pt181"/>
            <p:cNvSpPr/>
            <p:nvPr/>
          </p:nvSpPr>
          <p:spPr>
            <a:xfrm>
              <a:off x="4880282"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2" name="pt182"/>
            <p:cNvSpPr/>
            <p:nvPr/>
          </p:nvSpPr>
          <p:spPr>
            <a:xfrm>
              <a:off x="4894783" y="37122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3" name="pt183"/>
            <p:cNvSpPr/>
            <p:nvPr/>
          </p:nvSpPr>
          <p:spPr>
            <a:xfrm>
              <a:off x="4894783" y="34890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909284"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923785" y="3042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967287" y="2819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967287" y="25961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5083295" y="23728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5112297" y="21496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519930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1" name="tx191"/>
            <p:cNvSpPr/>
            <p:nvPr/>
          </p:nvSpPr>
          <p:spPr>
            <a:xfrm>
              <a:off x="4595537" y="5293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92" name="tx192"/>
            <p:cNvSpPr/>
            <p:nvPr/>
          </p:nvSpPr>
          <p:spPr>
            <a:xfrm>
              <a:off x="4769549" y="507008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93" name="tx193"/>
            <p:cNvSpPr/>
            <p:nvPr/>
          </p:nvSpPr>
          <p:spPr>
            <a:xfrm>
              <a:off x="4784050" y="484681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94" name="tx194"/>
            <p:cNvSpPr/>
            <p:nvPr/>
          </p:nvSpPr>
          <p:spPr>
            <a:xfrm>
              <a:off x="4827552" y="462361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95" name="tx195"/>
            <p:cNvSpPr/>
            <p:nvPr/>
          </p:nvSpPr>
          <p:spPr>
            <a:xfrm>
              <a:off x="4871055" y="440034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96" name="tx196"/>
            <p:cNvSpPr/>
            <p:nvPr/>
          </p:nvSpPr>
          <p:spPr>
            <a:xfrm>
              <a:off x="5001564"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97" name="tx197"/>
            <p:cNvSpPr/>
            <p:nvPr/>
          </p:nvSpPr>
          <p:spPr>
            <a:xfrm>
              <a:off x="5001564" y="395387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98" name="tx198"/>
            <p:cNvSpPr/>
            <p:nvPr/>
          </p:nvSpPr>
          <p:spPr>
            <a:xfrm>
              <a:off x="5016065" y="373067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99" name="tx199"/>
            <p:cNvSpPr/>
            <p:nvPr/>
          </p:nvSpPr>
          <p:spPr>
            <a:xfrm>
              <a:off x="5016065" y="350744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00" name="tx200"/>
            <p:cNvSpPr/>
            <p:nvPr/>
          </p:nvSpPr>
          <p:spPr>
            <a:xfrm>
              <a:off x="5030566" y="3284208"/>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01" name="tx201"/>
            <p:cNvSpPr/>
            <p:nvPr/>
          </p:nvSpPr>
          <p:spPr>
            <a:xfrm>
              <a:off x="5045066" y="306291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02" name="tx202"/>
            <p:cNvSpPr/>
            <p:nvPr/>
          </p:nvSpPr>
          <p:spPr>
            <a:xfrm>
              <a:off x="5088569" y="283773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03" name="tx203"/>
            <p:cNvSpPr/>
            <p:nvPr/>
          </p:nvSpPr>
          <p:spPr>
            <a:xfrm>
              <a:off x="5088569" y="261450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04" name="tx204"/>
            <p:cNvSpPr/>
            <p:nvPr/>
          </p:nvSpPr>
          <p:spPr>
            <a:xfrm>
              <a:off x="4891723" y="239321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05" name="tx205"/>
            <p:cNvSpPr/>
            <p:nvPr/>
          </p:nvSpPr>
          <p:spPr>
            <a:xfrm>
              <a:off x="4933962" y="2169976"/>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06" name="tx206"/>
            <p:cNvSpPr/>
            <p:nvPr/>
          </p:nvSpPr>
          <p:spPr>
            <a:xfrm>
              <a:off x="5012117"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07" name="rc207"/>
            <p:cNvSpPr/>
            <p:nvPr/>
          </p:nvSpPr>
          <p:spPr>
            <a:xfrm>
              <a:off x="4206912" y="1807768"/>
              <a:ext cx="1218078" cy="3683372"/>
            </a:xfrm>
            <a:prstGeom prst="rect">
              <a:avLst/>
            </a:prstGeom>
            <a:ln w="13550" cap="rnd">
              <a:solidFill>
                <a:srgbClr val="999999">
                  <a:alpha val="100000"/>
                </a:srgbClr>
              </a:solidFill>
              <a:prstDash val="solid"/>
              <a:round/>
            </a:ln>
          </p:spPr>
          <p:txBody>
            <a:bodyPr/>
            <a:lstStyle/>
            <a:p>
              <a:endParaRPr/>
            </a:p>
          </p:txBody>
        </p:sp>
        <p:sp>
          <p:nvSpPr>
            <p:cNvPr id="208" name="pl208"/>
            <p:cNvSpPr/>
            <p:nvPr/>
          </p:nvSpPr>
          <p:spPr>
            <a:xfrm>
              <a:off x="550618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579620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608621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63762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666625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61442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14" name="pt214"/>
            <p:cNvSpPr/>
            <p:nvPr/>
          </p:nvSpPr>
          <p:spPr>
            <a:xfrm>
              <a:off x="5805426"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5877931" y="51293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5964936" y="49837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5979437" y="48381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5979437" y="46925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6008439" y="45469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6066443" y="4401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6066443" y="4255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6153449" y="4110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3" name="pt223"/>
            <p:cNvSpPr/>
            <p:nvPr/>
          </p:nvSpPr>
          <p:spPr>
            <a:xfrm>
              <a:off x="6153449" y="3964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6167950" y="38190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6254955" y="36734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6298458" y="35278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6341961"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6356462"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356462"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399965"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428967"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443467" y="26543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472469"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6501471"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6515972"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6515972"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6544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8" name="tx238"/>
            <p:cNvSpPr/>
            <p:nvPr/>
          </p:nvSpPr>
          <p:spPr>
            <a:xfrm>
              <a:off x="5926708"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39" name="tx239"/>
            <p:cNvSpPr/>
            <p:nvPr/>
          </p:nvSpPr>
          <p:spPr>
            <a:xfrm>
              <a:off x="5999213" y="514967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40" name="tx240"/>
            <p:cNvSpPr/>
            <p:nvPr/>
          </p:nvSpPr>
          <p:spPr>
            <a:xfrm>
              <a:off x="6086218" y="5002106"/>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41" name="tx241"/>
            <p:cNvSpPr/>
            <p:nvPr/>
          </p:nvSpPr>
          <p:spPr>
            <a:xfrm>
              <a:off x="6100719" y="4856557"/>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42" name="tx242"/>
            <p:cNvSpPr/>
            <p:nvPr/>
          </p:nvSpPr>
          <p:spPr>
            <a:xfrm>
              <a:off x="6100719" y="471096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43" name="tx243"/>
            <p:cNvSpPr/>
            <p:nvPr/>
          </p:nvSpPr>
          <p:spPr>
            <a:xfrm>
              <a:off x="6129721" y="4565381"/>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44" name="tx244"/>
            <p:cNvSpPr/>
            <p:nvPr/>
          </p:nvSpPr>
          <p:spPr>
            <a:xfrm>
              <a:off x="6187725" y="4416300"/>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45" name="tx245"/>
            <p:cNvSpPr/>
            <p:nvPr/>
          </p:nvSpPr>
          <p:spPr>
            <a:xfrm>
              <a:off x="6187725" y="427420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46" name="tx246"/>
            <p:cNvSpPr/>
            <p:nvPr/>
          </p:nvSpPr>
          <p:spPr>
            <a:xfrm>
              <a:off x="6274731" y="412861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47" name="tx247"/>
            <p:cNvSpPr/>
            <p:nvPr/>
          </p:nvSpPr>
          <p:spPr>
            <a:xfrm>
              <a:off x="6274731" y="398497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48" name="tx248"/>
            <p:cNvSpPr/>
            <p:nvPr/>
          </p:nvSpPr>
          <p:spPr>
            <a:xfrm>
              <a:off x="6289232" y="383744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49" name="tx249"/>
            <p:cNvSpPr/>
            <p:nvPr/>
          </p:nvSpPr>
          <p:spPr>
            <a:xfrm>
              <a:off x="6376237" y="369185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50" name="tx250"/>
            <p:cNvSpPr/>
            <p:nvPr/>
          </p:nvSpPr>
          <p:spPr>
            <a:xfrm>
              <a:off x="6419740" y="3546266"/>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51" name="tx251"/>
            <p:cNvSpPr/>
            <p:nvPr/>
          </p:nvSpPr>
          <p:spPr>
            <a:xfrm>
              <a:off x="6146003" y="340064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52" name="tx252"/>
            <p:cNvSpPr/>
            <p:nvPr/>
          </p:nvSpPr>
          <p:spPr>
            <a:xfrm>
              <a:off x="6178088" y="32570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53" name="tx253"/>
            <p:cNvSpPr/>
            <p:nvPr/>
          </p:nvSpPr>
          <p:spPr>
            <a:xfrm>
              <a:off x="6164890" y="311144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54" name="tx254"/>
            <p:cNvSpPr/>
            <p:nvPr/>
          </p:nvSpPr>
          <p:spPr>
            <a:xfrm>
              <a:off x="6195156" y="29638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55" name="tx255"/>
            <p:cNvSpPr/>
            <p:nvPr/>
          </p:nvSpPr>
          <p:spPr>
            <a:xfrm>
              <a:off x="6250631"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56" name="tx256"/>
            <p:cNvSpPr/>
            <p:nvPr/>
          </p:nvSpPr>
          <p:spPr>
            <a:xfrm>
              <a:off x="6265132" y="267468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57" name="tx257"/>
            <p:cNvSpPr/>
            <p:nvPr/>
          </p:nvSpPr>
          <p:spPr>
            <a:xfrm>
              <a:off x="6298482" y="2527151"/>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58" name="tx258"/>
            <p:cNvSpPr/>
            <p:nvPr/>
          </p:nvSpPr>
          <p:spPr>
            <a:xfrm>
              <a:off x="6314286" y="23815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59" name="tx259"/>
            <p:cNvSpPr/>
            <p:nvPr/>
          </p:nvSpPr>
          <p:spPr>
            <a:xfrm>
              <a:off x="6319975" y="22359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60" name="tx260"/>
            <p:cNvSpPr/>
            <p:nvPr/>
          </p:nvSpPr>
          <p:spPr>
            <a:xfrm>
              <a:off x="6320053" y="20923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61" name="tx261"/>
            <p:cNvSpPr/>
            <p:nvPr/>
          </p:nvSpPr>
          <p:spPr>
            <a:xfrm>
              <a:off x="6357789"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62" name="rc262"/>
            <p:cNvSpPr/>
            <p:nvPr/>
          </p:nvSpPr>
          <p:spPr>
            <a:xfrm>
              <a:off x="5494580" y="1807768"/>
              <a:ext cx="1218078" cy="3683372"/>
            </a:xfrm>
            <a:prstGeom prst="rect">
              <a:avLst/>
            </a:prstGeom>
            <a:ln w="13550" cap="rnd">
              <a:solidFill>
                <a:srgbClr val="999999">
                  <a:alpha val="100000"/>
                </a:srgbClr>
              </a:solidFill>
              <a:prstDash val="solid"/>
              <a:round/>
            </a:ln>
          </p:spPr>
          <p:txBody>
            <a:bodyPr/>
            <a:lstStyle/>
            <a:p>
              <a:endParaRPr/>
            </a:p>
          </p:txBody>
        </p:sp>
        <p:sp>
          <p:nvSpPr>
            <p:cNvPr id="263" name="pl263"/>
            <p:cNvSpPr/>
            <p:nvPr/>
          </p:nvSpPr>
          <p:spPr>
            <a:xfrm>
              <a:off x="679384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708386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737388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766390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7" name="pl267"/>
            <p:cNvSpPr/>
            <p:nvPr/>
          </p:nvSpPr>
          <p:spPr>
            <a:xfrm>
              <a:off x="795392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8" name="pl268"/>
            <p:cNvSpPr/>
            <p:nvPr/>
          </p:nvSpPr>
          <p:spPr>
            <a:xfrm>
              <a:off x="722887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69" name="pt269"/>
            <p:cNvSpPr/>
            <p:nvPr/>
          </p:nvSpPr>
          <p:spPr>
            <a:xfrm>
              <a:off x="678857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6962586" y="51154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6977087" y="495603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7136597" y="47965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7165599" y="46371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4" name="pt274"/>
            <p:cNvSpPr/>
            <p:nvPr/>
          </p:nvSpPr>
          <p:spPr>
            <a:xfrm>
              <a:off x="7194601" y="44776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5" name="pt275"/>
            <p:cNvSpPr/>
            <p:nvPr/>
          </p:nvSpPr>
          <p:spPr>
            <a:xfrm>
              <a:off x="7209102" y="43182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6" name="pt276"/>
            <p:cNvSpPr/>
            <p:nvPr/>
          </p:nvSpPr>
          <p:spPr>
            <a:xfrm>
              <a:off x="7209102" y="4158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7" name="pt277"/>
            <p:cNvSpPr/>
            <p:nvPr/>
          </p:nvSpPr>
          <p:spPr>
            <a:xfrm>
              <a:off x="7223603" y="39993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8" name="pt278"/>
            <p:cNvSpPr/>
            <p:nvPr/>
          </p:nvSpPr>
          <p:spPr>
            <a:xfrm>
              <a:off x="7296107" y="38398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9" name="pt279"/>
            <p:cNvSpPr/>
            <p:nvPr/>
          </p:nvSpPr>
          <p:spPr>
            <a:xfrm>
              <a:off x="7310608" y="36804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0" name="pt280"/>
            <p:cNvSpPr/>
            <p:nvPr/>
          </p:nvSpPr>
          <p:spPr>
            <a:xfrm>
              <a:off x="7325109" y="35209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1" name="pt281"/>
            <p:cNvSpPr/>
            <p:nvPr/>
          </p:nvSpPr>
          <p:spPr>
            <a:xfrm>
              <a:off x="7368612" y="33614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7397614" y="32020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7412115" y="30425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7513621" y="2883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7586126" y="27236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7586126" y="2564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7615128" y="24047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7702133" y="2245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7716634" y="2085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7789139"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1" name="tx291"/>
            <p:cNvSpPr/>
            <p:nvPr/>
          </p:nvSpPr>
          <p:spPr>
            <a:xfrm>
              <a:off x="6909856"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92" name="tx292"/>
            <p:cNvSpPr/>
            <p:nvPr/>
          </p:nvSpPr>
          <p:spPr>
            <a:xfrm>
              <a:off x="7083867" y="51338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93" name="tx293"/>
            <p:cNvSpPr/>
            <p:nvPr/>
          </p:nvSpPr>
          <p:spPr>
            <a:xfrm>
              <a:off x="7098368" y="497441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94" name="tx294"/>
            <p:cNvSpPr/>
            <p:nvPr/>
          </p:nvSpPr>
          <p:spPr>
            <a:xfrm>
              <a:off x="7257879" y="481496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95" name="tx295"/>
            <p:cNvSpPr/>
            <p:nvPr/>
          </p:nvSpPr>
          <p:spPr>
            <a:xfrm>
              <a:off x="7286881" y="46555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96" name="tx296"/>
            <p:cNvSpPr/>
            <p:nvPr/>
          </p:nvSpPr>
          <p:spPr>
            <a:xfrm>
              <a:off x="7315883" y="449601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97" name="tx297"/>
            <p:cNvSpPr/>
            <p:nvPr/>
          </p:nvSpPr>
          <p:spPr>
            <a:xfrm>
              <a:off x="7330383" y="433660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98" name="tx298"/>
            <p:cNvSpPr/>
            <p:nvPr/>
          </p:nvSpPr>
          <p:spPr>
            <a:xfrm>
              <a:off x="7330383"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99" name="tx299"/>
            <p:cNvSpPr/>
            <p:nvPr/>
          </p:nvSpPr>
          <p:spPr>
            <a:xfrm>
              <a:off x="7344884" y="4014200"/>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300" name="tx300"/>
            <p:cNvSpPr/>
            <p:nvPr/>
          </p:nvSpPr>
          <p:spPr>
            <a:xfrm>
              <a:off x="7417389" y="385820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01" name="tx301"/>
            <p:cNvSpPr/>
            <p:nvPr/>
          </p:nvSpPr>
          <p:spPr>
            <a:xfrm>
              <a:off x="7431890" y="370072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02" name="tx302"/>
            <p:cNvSpPr/>
            <p:nvPr/>
          </p:nvSpPr>
          <p:spPr>
            <a:xfrm>
              <a:off x="7446391" y="354127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03" name="tx303"/>
            <p:cNvSpPr/>
            <p:nvPr/>
          </p:nvSpPr>
          <p:spPr>
            <a:xfrm>
              <a:off x="7489894" y="3379841"/>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04" name="tx304"/>
            <p:cNvSpPr/>
            <p:nvPr/>
          </p:nvSpPr>
          <p:spPr>
            <a:xfrm>
              <a:off x="7518896" y="3222368"/>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05" name="tx305"/>
            <p:cNvSpPr/>
            <p:nvPr/>
          </p:nvSpPr>
          <p:spPr>
            <a:xfrm>
              <a:off x="7533397" y="306097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06" name="tx306"/>
            <p:cNvSpPr/>
            <p:nvPr/>
          </p:nvSpPr>
          <p:spPr>
            <a:xfrm>
              <a:off x="7634903" y="290152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07" name="tx307"/>
            <p:cNvSpPr/>
            <p:nvPr/>
          </p:nvSpPr>
          <p:spPr>
            <a:xfrm>
              <a:off x="7707408" y="27420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08" name="tx308"/>
            <p:cNvSpPr/>
            <p:nvPr/>
          </p:nvSpPr>
          <p:spPr>
            <a:xfrm>
              <a:off x="7707408" y="258261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09" name="tx309"/>
            <p:cNvSpPr/>
            <p:nvPr/>
          </p:nvSpPr>
          <p:spPr>
            <a:xfrm>
              <a:off x="7423556" y="242510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10" name="tx310"/>
            <p:cNvSpPr/>
            <p:nvPr/>
          </p:nvSpPr>
          <p:spPr>
            <a:xfrm>
              <a:off x="7514948" y="226370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11" name="tx311"/>
            <p:cNvSpPr/>
            <p:nvPr/>
          </p:nvSpPr>
          <p:spPr>
            <a:xfrm>
              <a:off x="7538299" y="2104253"/>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12" name="tx312"/>
            <p:cNvSpPr/>
            <p:nvPr/>
          </p:nvSpPr>
          <p:spPr>
            <a:xfrm>
              <a:off x="7593142"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13" name="rc313"/>
            <p:cNvSpPr/>
            <p:nvPr/>
          </p:nvSpPr>
          <p:spPr>
            <a:xfrm>
              <a:off x="6782248" y="1807768"/>
              <a:ext cx="1218078" cy="3683372"/>
            </a:xfrm>
            <a:prstGeom prst="rect">
              <a:avLst/>
            </a:prstGeom>
            <a:ln w="13550" cap="rnd">
              <a:solidFill>
                <a:srgbClr val="999999">
                  <a:alpha val="100000"/>
                </a:srgbClr>
              </a:solidFill>
              <a:prstDash val="solid"/>
              <a:round/>
            </a:ln>
          </p:spPr>
          <p:txBody>
            <a:bodyPr/>
            <a:lstStyle/>
            <a:p>
              <a:endParaRPr/>
            </a:p>
          </p:txBody>
        </p:sp>
        <p:sp>
          <p:nvSpPr>
            <p:cNvPr id="314" name="pl314"/>
            <p:cNvSpPr/>
            <p:nvPr/>
          </p:nvSpPr>
          <p:spPr>
            <a:xfrm>
              <a:off x="808151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837153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866155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895157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924159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8763061"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20" name="pt320"/>
            <p:cNvSpPr/>
            <p:nvPr/>
          </p:nvSpPr>
          <p:spPr>
            <a:xfrm>
              <a:off x="839526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8453267" y="5098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8598276" y="49224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8641779" y="47462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8656280" y="45699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8670781" y="43937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8902796" y="42175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8917297" y="4041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8931798" y="38650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8931798" y="36887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8975300" y="3512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8975300" y="33363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8989801" y="31600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9004302" y="29838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9033304" y="28076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9047805" y="26313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9062306" y="24551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9062306" y="22788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9091308" y="21026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914931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0" name="tx340"/>
            <p:cNvSpPr/>
            <p:nvPr/>
          </p:nvSpPr>
          <p:spPr>
            <a:xfrm>
              <a:off x="8516545"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41" name="tx341"/>
            <p:cNvSpPr/>
            <p:nvPr/>
          </p:nvSpPr>
          <p:spPr>
            <a:xfrm>
              <a:off x="8574549" y="511708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42" name="tx342"/>
            <p:cNvSpPr/>
            <p:nvPr/>
          </p:nvSpPr>
          <p:spPr>
            <a:xfrm>
              <a:off x="8719558" y="4940844"/>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43" name="tx343"/>
            <p:cNvSpPr/>
            <p:nvPr/>
          </p:nvSpPr>
          <p:spPr>
            <a:xfrm>
              <a:off x="8763061" y="476460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44" name="tx344"/>
            <p:cNvSpPr/>
            <p:nvPr/>
          </p:nvSpPr>
          <p:spPr>
            <a:xfrm>
              <a:off x="8777562" y="4588330"/>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45" name="tx345"/>
            <p:cNvSpPr/>
            <p:nvPr/>
          </p:nvSpPr>
          <p:spPr>
            <a:xfrm>
              <a:off x="8792063" y="441407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46" name="tx346"/>
            <p:cNvSpPr/>
            <p:nvPr/>
          </p:nvSpPr>
          <p:spPr>
            <a:xfrm>
              <a:off x="8724422" y="423783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47" name="tx347"/>
            <p:cNvSpPr/>
            <p:nvPr/>
          </p:nvSpPr>
          <p:spPr>
            <a:xfrm>
              <a:off x="8761048" y="406159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48" name="tx348"/>
            <p:cNvSpPr/>
            <p:nvPr/>
          </p:nvSpPr>
          <p:spPr>
            <a:xfrm>
              <a:off x="8727028" y="388341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49" name="tx349"/>
            <p:cNvSpPr/>
            <p:nvPr/>
          </p:nvSpPr>
          <p:spPr>
            <a:xfrm>
              <a:off x="8726989" y="370717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50" name="tx350"/>
            <p:cNvSpPr/>
            <p:nvPr/>
          </p:nvSpPr>
          <p:spPr>
            <a:xfrm>
              <a:off x="8770492" y="353090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51" name="tx351"/>
            <p:cNvSpPr/>
            <p:nvPr/>
          </p:nvSpPr>
          <p:spPr>
            <a:xfrm>
              <a:off x="8779381" y="33566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52" name="tx352"/>
            <p:cNvSpPr/>
            <p:nvPr/>
          </p:nvSpPr>
          <p:spPr>
            <a:xfrm>
              <a:off x="8811466" y="317846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53" name="tx353"/>
            <p:cNvSpPr/>
            <p:nvPr/>
          </p:nvSpPr>
          <p:spPr>
            <a:xfrm>
              <a:off x="8812731" y="300416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54" name="tx354"/>
            <p:cNvSpPr/>
            <p:nvPr/>
          </p:nvSpPr>
          <p:spPr>
            <a:xfrm>
              <a:off x="8837346" y="282595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55" name="tx355"/>
            <p:cNvSpPr/>
            <p:nvPr/>
          </p:nvSpPr>
          <p:spPr>
            <a:xfrm>
              <a:off x="8851808" y="264975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56" name="tx356"/>
            <p:cNvSpPr/>
            <p:nvPr/>
          </p:nvSpPr>
          <p:spPr>
            <a:xfrm>
              <a:off x="8883971" y="247545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57" name="tx357"/>
            <p:cNvSpPr/>
            <p:nvPr/>
          </p:nvSpPr>
          <p:spPr>
            <a:xfrm>
              <a:off x="8875121" y="22972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58" name="tx358"/>
            <p:cNvSpPr/>
            <p:nvPr/>
          </p:nvSpPr>
          <p:spPr>
            <a:xfrm>
              <a:off x="8917320" y="2121038"/>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59" name="tx359"/>
            <p:cNvSpPr/>
            <p:nvPr/>
          </p:nvSpPr>
          <p:spPr>
            <a:xfrm>
              <a:off x="8953315"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60" name="rc360"/>
            <p:cNvSpPr/>
            <p:nvPr/>
          </p:nvSpPr>
          <p:spPr>
            <a:xfrm>
              <a:off x="8069916" y="1807768"/>
              <a:ext cx="1218078" cy="3683372"/>
            </a:xfrm>
            <a:prstGeom prst="rect">
              <a:avLst/>
            </a:prstGeom>
            <a:ln w="13550" cap="rnd">
              <a:solidFill>
                <a:srgbClr val="999999">
                  <a:alpha val="100000"/>
                </a:srgbClr>
              </a:solidFill>
              <a:prstDash val="solid"/>
              <a:round/>
            </a:ln>
          </p:spPr>
          <p:txBody>
            <a:bodyPr/>
            <a:lstStyle/>
            <a:p>
              <a:endParaRPr/>
            </a:p>
          </p:txBody>
        </p:sp>
        <p:sp>
          <p:nvSpPr>
            <p:cNvPr id="361" name="pl361"/>
            <p:cNvSpPr/>
            <p:nvPr/>
          </p:nvSpPr>
          <p:spPr>
            <a:xfrm>
              <a:off x="93691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2" name="pl362"/>
            <p:cNvSpPr/>
            <p:nvPr/>
          </p:nvSpPr>
          <p:spPr>
            <a:xfrm>
              <a:off x="965920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3" name="pl363"/>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4" name="pl364"/>
            <p:cNvSpPr/>
            <p:nvPr/>
          </p:nvSpPr>
          <p:spPr>
            <a:xfrm>
              <a:off x="1023924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5" name="pl365"/>
            <p:cNvSpPr/>
            <p:nvPr/>
          </p:nvSpPr>
          <p:spPr>
            <a:xfrm>
              <a:off x="1052926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6" name="pl366"/>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67" name="pt367"/>
            <p:cNvSpPr/>
            <p:nvPr/>
          </p:nvSpPr>
          <p:spPr>
            <a:xfrm>
              <a:off x="9392912"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8" name="pt368"/>
            <p:cNvSpPr/>
            <p:nvPr/>
          </p:nvSpPr>
          <p:spPr>
            <a:xfrm>
              <a:off x="9711933" y="50889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9" name="pt369"/>
            <p:cNvSpPr/>
            <p:nvPr/>
          </p:nvSpPr>
          <p:spPr>
            <a:xfrm>
              <a:off x="9885944" y="49028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70" name="pt370"/>
            <p:cNvSpPr/>
            <p:nvPr/>
          </p:nvSpPr>
          <p:spPr>
            <a:xfrm>
              <a:off x="9943948" y="47168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71" name="pt371"/>
            <p:cNvSpPr/>
            <p:nvPr/>
          </p:nvSpPr>
          <p:spPr>
            <a:xfrm>
              <a:off x="9958449" y="4530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72" name="pt372"/>
            <p:cNvSpPr/>
            <p:nvPr/>
          </p:nvSpPr>
          <p:spPr>
            <a:xfrm>
              <a:off x="10103458" y="43447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73" name="pt373"/>
            <p:cNvSpPr/>
            <p:nvPr/>
          </p:nvSpPr>
          <p:spPr>
            <a:xfrm>
              <a:off x="10190464" y="41587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4" name="pt374"/>
            <p:cNvSpPr/>
            <p:nvPr/>
          </p:nvSpPr>
          <p:spPr>
            <a:xfrm>
              <a:off x="10190464" y="39727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5" name="pt375"/>
            <p:cNvSpPr/>
            <p:nvPr/>
          </p:nvSpPr>
          <p:spPr>
            <a:xfrm>
              <a:off x="10233966" y="3786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6" name="pt376"/>
            <p:cNvSpPr/>
            <p:nvPr/>
          </p:nvSpPr>
          <p:spPr>
            <a:xfrm>
              <a:off x="10233966"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7" name="pt377"/>
            <p:cNvSpPr/>
            <p:nvPr/>
          </p:nvSpPr>
          <p:spPr>
            <a:xfrm>
              <a:off x="10277469" y="34146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8" name="pt378"/>
            <p:cNvSpPr/>
            <p:nvPr/>
          </p:nvSpPr>
          <p:spPr>
            <a:xfrm>
              <a:off x="10277469" y="32286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9" name="pt379"/>
            <p:cNvSpPr/>
            <p:nvPr/>
          </p:nvSpPr>
          <p:spPr>
            <a:xfrm>
              <a:off x="10277469" y="3042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0" name="pt380"/>
            <p:cNvSpPr/>
            <p:nvPr/>
          </p:nvSpPr>
          <p:spPr>
            <a:xfrm>
              <a:off x="10291970" y="28565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1" name="pt381"/>
            <p:cNvSpPr/>
            <p:nvPr/>
          </p:nvSpPr>
          <p:spPr>
            <a:xfrm>
              <a:off x="10306471" y="26705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2" name="pt382"/>
            <p:cNvSpPr/>
            <p:nvPr/>
          </p:nvSpPr>
          <p:spPr>
            <a:xfrm>
              <a:off x="10335473" y="2484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3" name="pt383"/>
            <p:cNvSpPr/>
            <p:nvPr/>
          </p:nvSpPr>
          <p:spPr>
            <a:xfrm>
              <a:off x="10349974" y="22984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4" name="pt384"/>
            <p:cNvSpPr/>
            <p:nvPr/>
          </p:nvSpPr>
          <p:spPr>
            <a:xfrm>
              <a:off x="10349974" y="21124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5" name="pt385"/>
            <p:cNvSpPr/>
            <p:nvPr/>
          </p:nvSpPr>
          <p:spPr>
            <a:xfrm>
              <a:off x="10378976"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6" name="tx386"/>
            <p:cNvSpPr/>
            <p:nvPr/>
          </p:nvSpPr>
          <p:spPr>
            <a:xfrm>
              <a:off x="9514194" y="529332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87" name="tx387"/>
            <p:cNvSpPr/>
            <p:nvPr/>
          </p:nvSpPr>
          <p:spPr>
            <a:xfrm>
              <a:off x="9833215" y="510729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88" name="tx388"/>
            <p:cNvSpPr/>
            <p:nvPr/>
          </p:nvSpPr>
          <p:spPr>
            <a:xfrm>
              <a:off x="10007226" y="492126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89" name="tx389"/>
            <p:cNvSpPr/>
            <p:nvPr/>
          </p:nvSpPr>
          <p:spPr>
            <a:xfrm>
              <a:off x="10065230" y="473519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90" name="tx390"/>
            <p:cNvSpPr/>
            <p:nvPr/>
          </p:nvSpPr>
          <p:spPr>
            <a:xfrm>
              <a:off x="10079730" y="455114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91" name="tx391"/>
            <p:cNvSpPr/>
            <p:nvPr/>
          </p:nvSpPr>
          <p:spPr>
            <a:xfrm>
              <a:off x="10224740" y="436313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92" name="tx392"/>
            <p:cNvSpPr/>
            <p:nvPr/>
          </p:nvSpPr>
          <p:spPr>
            <a:xfrm>
              <a:off x="9985694" y="417714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93" name="tx393"/>
            <p:cNvSpPr/>
            <p:nvPr/>
          </p:nvSpPr>
          <p:spPr>
            <a:xfrm>
              <a:off x="10034215" y="399305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94" name="tx394"/>
            <p:cNvSpPr/>
            <p:nvPr/>
          </p:nvSpPr>
          <p:spPr>
            <a:xfrm>
              <a:off x="10029158" y="380508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95" name="tx395"/>
            <p:cNvSpPr/>
            <p:nvPr/>
          </p:nvSpPr>
          <p:spPr>
            <a:xfrm>
              <a:off x="10055592" y="362100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96" name="tx396"/>
            <p:cNvSpPr/>
            <p:nvPr/>
          </p:nvSpPr>
          <p:spPr>
            <a:xfrm>
              <a:off x="10099134" y="343497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97" name="tx397"/>
            <p:cNvSpPr/>
            <p:nvPr/>
          </p:nvSpPr>
          <p:spPr>
            <a:xfrm>
              <a:off x="10081472" y="324700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98" name="tx398"/>
            <p:cNvSpPr/>
            <p:nvPr/>
          </p:nvSpPr>
          <p:spPr>
            <a:xfrm>
              <a:off x="10081550" y="306291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99" name="tx399"/>
            <p:cNvSpPr/>
            <p:nvPr/>
          </p:nvSpPr>
          <p:spPr>
            <a:xfrm>
              <a:off x="10113635" y="287494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00" name="tx400"/>
            <p:cNvSpPr/>
            <p:nvPr/>
          </p:nvSpPr>
          <p:spPr>
            <a:xfrm>
              <a:off x="10132483" y="268891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01" name="tx401"/>
            <p:cNvSpPr/>
            <p:nvPr/>
          </p:nvSpPr>
          <p:spPr>
            <a:xfrm>
              <a:off x="10148288" y="25028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02" name="tx402"/>
            <p:cNvSpPr/>
            <p:nvPr/>
          </p:nvSpPr>
          <p:spPr>
            <a:xfrm>
              <a:off x="10158402" y="231879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03" name="tx403"/>
            <p:cNvSpPr/>
            <p:nvPr/>
          </p:nvSpPr>
          <p:spPr>
            <a:xfrm>
              <a:off x="10154016" y="213079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04" name="tx404"/>
            <p:cNvSpPr/>
            <p:nvPr/>
          </p:nvSpPr>
          <p:spPr>
            <a:xfrm>
              <a:off x="1018297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05" name="rc405"/>
            <p:cNvSpPr/>
            <p:nvPr/>
          </p:nvSpPr>
          <p:spPr>
            <a:xfrm>
              <a:off x="9357584" y="1807768"/>
              <a:ext cx="1218078" cy="3683372"/>
            </a:xfrm>
            <a:prstGeom prst="rect">
              <a:avLst/>
            </a:prstGeom>
            <a:ln w="13550" cap="rnd">
              <a:solidFill>
                <a:srgbClr val="999999">
                  <a:alpha val="100000"/>
                </a:srgbClr>
              </a:solidFill>
              <a:prstDash val="solid"/>
              <a:round/>
            </a:ln>
          </p:spPr>
          <p:txBody>
            <a:bodyPr/>
            <a:lstStyle/>
            <a:p>
              <a:endParaRPr/>
            </a:p>
          </p:txBody>
        </p:sp>
        <p:sp>
          <p:nvSpPr>
            <p:cNvPr id="406" name="pl406"/>
            <p:cNvSpPr/>
            <p:nvPr/>
          </p:nvSpPr>
          <p:spPr>
            <a:xfrm>
              <a:off x="106568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7" name="pl407"/>
            <p:cNvSpPr/>
            <p:nvPr/>
          </p:nvSpPr>
          <p:spPr>
            <a:xfrm>
              <a:off x="1094687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8" name="pl408"/>
            <p:cNvSpPr/>
            <p:nvPr/>
          </p:nvSpPr>
          <p:spPr>
            <a:xfrm>
              <a:off x="112368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9" name="pl409"/>
            <p:cNvSpPr/>
            <p:nvPr/>
          </p:nvSpPr>
          <p:spPr>
            <a:xfrm>
              <a:off x="115269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0" name="pl410"/>
            <p:cNvSpPr/>
            <p:nvPr/>
          </p:nvSpPr>
          <p:spPr>
            <a:xfrm>
              <a:off x="1181692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1" name="pl411"/>
            <p:cNvSpPr/>
            <p:nvPr/>
          </p:nvSpPr>
          <p:spPr>
            <a:xfrm>
              <a:off x="1128039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412" name="pt412"/>
            <p:cNvSpPr/>
            <p:nvPr/>
          </p:nvSpPr>
          <p:spPr>
            <a:xfrm>
              <a:off x="1091259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3" name="pt413"/>
            <p:cNvSpPr/>
            <p:nvPr/>
          </p:nvSpPr>
          <p:spPr>
            <a:xfrm>
              <a:off x="11028602" y="51075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11101107" y="4940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11115608" y="47726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11115608"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11130109" y="44378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11217115" y="42703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11217115" y="41029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11260617"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1" name="pt421"/>
            <p:cNvSpPr/>
            <p:nvPr/>
          </p:nvSpPr>
          <p:spPr>
            <a:xfrm>
              <a:off x="11333122" y="37681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2" name="pt422"/>
            <p:cNvSpPr/>
            <p:nvPr/>
          </p:nvSpPr>
          <p:spPr>
            <a:xfrm>
              <a:off x="11333122" y="3600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3" name="pt423"/>
            <p:cNvSpPr/>
            <p:nvPr/>
          </p:nvSpPr>
          <p:spPr>
            <a:xfrm>
              <a:off x="11405627" y="3433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4" name="pt424"/>
            <p:cNvSpPr/>
            <p:nvPr/>
          </p:nvSpPr>
          <p:spPr>
            <a:xfrm>
              <a:off x="11449130"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5" name="pt425"/>
            <p:cNvSpPr/>
            <p:nvPr/>
          </p:nvSpPr>
          <p:spPr>
            <a:xfrm>
              <a:off x="11478131" y="3098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6" name="pt426"/>
            <p:cNvSpPr/>
            <p:nvPr/>
          </p:nvSpPr>
          <p:spPr>
            <a:xfrm>
              <a:off x="11492632" y="2930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7" name="pt427"/>
            <p:cNvSpPr/>
            <p:nvPr/>
          </p:nvSpPr>
          <p:spPr>
            <a:xfrm>
              <a:off x="11507133" y="27635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8" name="pt428"/>
            <p:cNvSpPr/>
            <p:nvPr/>
          </p:nvSpPr>
          <p:spPr>
            <a:xfrm>
              <a:off x="11550636" y="25961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9" name="pt429"/>
            <p:cNvSpPr/>
            <p:nvPr/>
          </p:nvSpPr>
          <p:spPr>
            <a:xfrm>
              <a:off x="11550636" y="24286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0" name="pt430"/>
            <p:cNvSpPr/>
            <p:nvPr/>
          </p:nvSpPr>
          <p:spPr>
            <a:xfrm>
              <a:off x="11550636" y="2261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11637642" y="20938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1163764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3" name="tx433"/>
            <p:cNvSpPr/>
            <p:nvPr/>
          </p:nvSpPr>
          <p:spPr>
            <a:xfrm>
              <a:off x="11033877"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34" name="tx434"/>
            <p:cNvSpPr/>
            <p:nvPr/>
          </p:nvSpPr>
          <p:spPr>
            <a:xfrm>
              <a:off x="11149884" y="512783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35" name="tx435"/>
            <p:cNvSpPr/>
            <p:nvPr/>
          </p:nvSpPr>
          <p:spPr>
            <a:xfrm>
              <a:off x="11222389" y="495846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36" name="tx436"/>
            <p:cNvSpPr/>
            <p:nvPr/>
          </p:nvSpPr>
          <p:spPr>
            <a:xfrm>
              <a:off x="11236890" y="479104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7" name="tx437"/>
            <p:cNvSpPr/>
            <p:nvPr/>
          </p:nvSpPr>
          <p:spPr>
            <a:xfrm>
              <a:off x="11236890" y="462357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38" name="tx438"/>
            <p:cNvSpPr/>
            <p:nvPr/>
          </p:nvSpPr>
          <p:spPr>
            <a:xfrm>
              <a:off x="11251391" y="445619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39" name="tx439"/>
            <p:cNvSpPr/>
            <p:nvPr/>
          </p:nvSpPr>
          <p:spPr>
            <a:xfrm>
              <a:off x="11338396" y="4285271"/>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0" name="tx440"/>
            <p:cNvSpPr/>
            <p:nvPr/>
          </p:nvSpPr>
          <p:spPr>
            <a:xfrm>
              <a:off x="11338396" y="412133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41" name="tx441"/>
            <p:cNvSpPr/>
            <p:nvPr/>
          </p:nvSpPr>
          <p:spPr>
            <a:xfrm>
              <a:off x="11381899" y="395391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42" name="tx442"/>
            <p:cNvSpPr/>
            <p:nvPr/>
          </p:nvSpPr>
          <p:spPr>
            <a:xfrm>
              <a:off x="11454404" y="378648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43" name="tx443"/>
            <p:cNvSpPr/>
            <p:nvPr/>
          </p:nvSpPr>
          <p:spPr>
            <a:xfrm>
              <a:off x="11454404" y="362100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44" name="tx444"/>
            <p:cNvSpPr/>
            <p:nvPr/>
          </p:nvSpPr>
          <p:spPr>
            <a:xfrm>
              <a:off x="11526909" y="345163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5" name="tx445"/>
            <p:cNvSpPr/>
            <p:nvPr/>
          </p:nvSpPr>
          <p:spPr>
            <a:xfrm>
              <a:off x="11570411" y="328420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46" name="tx446"/>
            <p:cNvSpPr/>
            <p:nvPr/>
          </p:nvSpPr>
          <p:spPr>
            <a:xfrm>
              <a:off x="11282173" y="311674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47" name="tx447"/>
            <p:cNvSpPr/>
            <p:nvPr/>
          </p:nvSpPr>
          <p:spPr>
            <a:xfrm>
              <a:off x="11287824" y="294931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48" name="tx448"/>
            <p:cNvSpPr/>
            <p:nvPr/>
          </p:nvSpPr>
          <p:spPr>
            <a:xfrm>
              <a:off x="11315562" y="278387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49" name="tx449"/>
            <p:cNvSpPr/>
            <p:nvPr/>
          </p:nvSpPr>
          <p:spPr>
            <a:xfrm>
              <a:off x="11372301" y="261644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50" name="tx450"/>
            <p:cNvSpPr/>
            <p:nvPr/>
          </p:nvSpPr>
          <p:spPr>
            <a:xfrm>
              <a:off x="11372262" y="244901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51" name="tx451"/>
            <p:cNvSpPr/>
            <p:nvPr/>
          </p:nvSpPr>
          <p:spPr>
            <a:xfrm>
              <a:off x="11376648" y="227965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52" name="tx452"/>
            <p:cNvSpPr/>
            <p:nvPr/>
          </p:nvSpPr>
          <p:spPr>
            <a:xfrm>
              <a:off x="11441645" y="211222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53" name="tx453"/>
            <p:cNvSpPr/>
            <p:nvPr/>
          </p:nvSpPr>
          <p:spPr>
            <a:xfrm>
              <a:off x="11450456"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54" name="rc454"/>
            <p:cNvSpPr/>
            <p:nvPr/>
          </p:nvSpPr>
          <p:spPr>
            <a:xfrm>
              <a:off x="10645252" y="1807768"/>
              <a:ext cx="1218078" cy="3683372"/>
            </a:xfrm>
            <a:prstGeom prst="rect">
              <a:avLst/>
            </a:prstGeom>
            <a:ln w="13550" cap="rnd">
              <a:solidFill>
                <a:srgbClr val="999999">
                  <a:alpha val="100000"/>
                </a:srgbClr>
              </a:solidFill>
              <a:prstDash val="solid"/>
              <a:round/>
            </a:ln>
          </p:spPr>
          <p:txBody>
            <a:bodyPr/>
            <a:lstStyle/>
            <a:p>
              <a:endParaRPr/>
            </a:p>
          </p:txBody>
        </p:sp>
        <p:sp>
          <p:nvSpPr>
            <p:cNvPr id="455" name="rc455"/>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6" name="tx456"/>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(81%)</a:t>
              </a:r>
            </a:p>
          </p:txBody>
        </p:sp>
        <p:sp>
          <p:nvSpPr>
            <p:cNvPr id="457" name="rc457"/>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8" name="tx458"/>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(71%)</a:t>
              </a:r>
            </a:p>
          </p:txBody>
        </p:sp>
        <p:sp>
          <p:nvSpPr>
            <p:cNvPr id="459" name="rc459"/>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0" name="tx460"/>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(75%)</a:t>
              </a:r>
            </a:p>
          </p:txBody>
        </p:sp>
        <p:sp>
          <p:nvSpPr>
            <p:cNvPr id="461" name="rc461"/>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2" name="tx462"/>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(59%)</a:t>
              </a:r>
            </a:p>
          </p:txBody>
        </p:sp>
        <p:sp>
          <p:nvSpPr>
            <p:cNvPr id="463" name="rc463"/>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4" name="tx464"/>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(64%)</a:t>
              </a:r>
            </a:p>
          </p:txBody>
        </p:sp>
        <p:sp>
          <p:nvSpPr>
            <p:cNvPr id="465" name="rc465"/>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6" name="tx466"/>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(50%)</a:t>
              </a:r>
            </a:p>
          </p:txBody>
        </p:sp>
        <p:sp>
          <p:nvSpPr>
            <p:cNvPr id="467" name="rc467"/>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8" name="tx468"/>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(67%)</a:t>
              </a:r>
            </a:p>
          </p:txBody>
        </p:sp>
        <p:sp>
          <p:nvSpPr>
            <p:cNvPr id="469" name="rc469"/>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0" name="tx470"/>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(60%)</a:t>
              </a:r>
            </a:p>
          </p:txBody>
        </p:sp>
        <p:sp>
          <p:nvSpPr>
            <p:cNvPr id="471" name="rc471"/>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2" name="tx472"/>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(63%)</a:t>
              </a:r>
            </a:p>
          </p:txBody>
        </p:sp>
        <p:sp>
          <p:nvSpPr>
            <p:cNvPr id="473" name="pl473"/>
            <p:cNvSpPr/>
            <p:nvPr/>
          </p:nvSpPr>
          <p:spPr>
            <a:xfrm>
              <a:off x="343909"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74" name="pl474"/>
            <p:cNvSpPr/>
            <p:nvPr/>
          </p:nvSpPr>
          <p:spPr>
            <a:xfrm>
              <a:off x="3555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64552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6" name="pl476"/>
            <p:cNvSpPr/>
            <p:nvPr/>
          </p:nvSpPr>
          <p:spPr>
            <a:xfrm>
              <a:off x="93554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7" name="pl477"/>
            <p:cNvSpPr/>
            <p:nvPr/>
          </p:nvSpPr>
          <p:spPr>
            <a:xfrm>
              <a:off x="122556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8" name="pl478"/>
            <p:cNvSpPr/>
            <p:nvPr/>
          </p:nvSpPr>
          <p:spPr>
            <a:xfrm>
              <a:off x="15155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9" name="tx479"/>
            <p:cNvSpPr/>
            <p:nvPr/>
          </p:nvSpPr>
          <p:spPr>
            <a:xfrm rot="-5400000">
              <a:off x="29250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58252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87254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116256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142150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163157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164317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19331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222321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251323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9" name="pl489"/>
            <p:cNvSpPr/>
            <p:nvPr/>
          </p:nvSpPr>
          <p:spPr>
            <a:xfrm>
              <a:off x="28032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0" name="tx490"/>
            <p:cNvSpPr/>
            <p:nvPr/>
          </p:nvSpPr>
          <p:spPr>
            <a:xfrm rot="-5400000">
              <a:off x="158017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187019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216021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245023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2709173"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291924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293084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32208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351088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9" name="pl499"/>
            <p:cNvSpPr/>
            <p:nvPr/>
          </p:nvSpPr>
          <p:spPr>
            <a:xfrm>
              <a:off x="380090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0" name="pl500"/>
            <p:cNvSpPr/>
            <p:nvPr/>
          </p:nvSpPr>
          <p:spPr>
            <a:xfrm>
              <a:off x="409092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1" name="tx501"/>
            <p:cNvSpPr/>
            <p:nvPr/>
          </p:nvSpPr>
          <p:spPr>
            <a:xfrm rot="-5400000">
              <a:off x="286784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31578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344788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373790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3996841"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6" name="pl506"/>
            <p:cNvSpPr/>
            <p:nvPr/>
          </p:nvSpPr>
          <p:spPr>
            <a:xfrm>
              <a:off x="420691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421851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450853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479855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50885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537858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2" name="tx512"/>
            <p:cNvSpPr/>
            <p:nvPr/>
          </p:nvSpPr>
          <p:spPr>
            <a:xfrm rot="-5400000">
              <a:off x="415551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3" name="tx513"/>
            <p:cNvSpPr/>
            <p:nvPr/>
          </p:nvSpPr>
          <p:spPr>
            <a:xfrm rot="-5400000">
              <a:off x="444553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4" name="tx514"/>
            <p:cNvSpPr/>
            <p:nvPr/>
          </p:nvSpPr>
          <p:spPr>
            <a:xfrm rot="-5400000">
              <a:off x="473554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5" name="tx515"/>
            <p:cNvSpPr/>
            <p:nvPr/>
          </p:nvSpPr>
          <p:spPr>
            <a:xfrm rot="-5400000">
              <a:off x="50255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6" name="tx516"/>
            <p:cNvSpPr/>
            <p:nvPr/>
          </p:nvSpPr>
          <p:spPr>
            <a:xfrm rot="-5400000">
              <a:off x="5284509"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7" name="pl517"/>
            <p:cNvSpPr/>
            <p:nvPr/>
          </p:nvSpPr>
          <p:spPr>
            <a:xfrm>
              <a:off x="5494580"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550618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579620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0" name="pl520"/>
            <p:cNvSpPr/>
            <p:nvPr/>
          </p:nvSpPr>
          <p:spPr>
            <a:xfrm>
              <a:off x="608621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1" name="pl521"/>
            <p:cNvSpPr/>
            <p:nvPr/>
          </p:nvSpPr>
          <p:spPr>
            <a:xfrm>
              <a:off x="63762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2" name="pl522"/>
            <p:cNvSpPr/>
            <p:nvPr/>
          </p:nvSpPr>
          <p:spPr>
            <a:xfrm>
              <a:off x="666625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3" name="tx523"/>
            <p:cNvSpPr/>
            <p:nvPr/>
          </p:nvSpPr>
          <p:spPr>
            <a:xfrm rot="-5400000">
              <a:off x="544317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4" name="tx524"/>
            <p:cNvSpPr/>
            <p:nvPr/>
          </p:nvSpPr>
          <p:spPr>
            <a:xfrm rot="-5400000">
              <a:off x="573319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5" name="tx525"/>
            <p:cNvSpPr/>
            <p:nvPr/>
          </p:nvSpPr>
          <p:spPr>
            <a:xfrm rot="-5400000">
              <a:off x="602321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6" name="tx526"/>
            <p:cNvSpPr/>
            <p:nvPr/>
          </p:nvSpPr>
          <p:spPr>
            <a:xfrm rot="-5400000">
              <a:off x="631323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7" name="tx527"/>
            <p:cNvSpPr/>
            <p:nvPr/>
          </p:nvSpPr>
          <p:spPr>
            <a:xfrm rot="-5400000">
              <a:off x="6572177"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8" name="pl528"/>
            <p:cNvSpPr/>
            <p:nvPr/>
          </p:nvSpPr>
          <p:spPr>
            <a:xfrm>
              <a:off x="6782248"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679384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708386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737388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766390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795392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4" name="tx534"/>
            <p:cNvSpPr/>
            <p:nvPr/>
          </p:nvSpPr>
          <p:spPr>
            <a:xfrm rot="-5400000">
              <a:off x="673084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702086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731088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760090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785984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806991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808151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1" name="pl541"/>
            <p:cNvSpPr/>
            <p:nvPr/>
          </p:nvSpPr>
          <p:spPr>
            <a:xfrm>
              <a:off x="837153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2" name="pl542"/>
            <p:cNvSpPr/>
            <p:nvPr/>
          </p:nvSpPr>
          <p:spPr>
            <a:xfrm>
              <a:off x="866155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3" name="pl543"/>
            <p:cNvSpPr/>
            <p:nvPr/>
          </p:nvSpPr>
          <p:spPr>
            <a:xfrm>
              <a:off x="895157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4" name="pl544"/>
            <p:cNvSpPr/>
            <p:nvPr/>
          </p:nvSpPr>
          <p:spPr>
            <a:xfrm>
              <a:off x="924159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5" name="tx545"/>
            <p:cNvSpPr/>
            <p:nvPr/>
          </p:nvSpPr>
          <p:spPr>
            <a:xfrm rot="-5400000">
              <a:off x="80185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6" name="tx546"/>
            <p:cNvSpPr/>
            <p:nvPr/>
          </p:nvSpPr>
          <p:spPr>
            <a:xfrm rot="-5400000">
              <a:off x="830853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7" name="tx547"/>
            <p:cNvSpPr/>
            <p:nvPr/>
          </p:nvSpPr>
          <p:spPr>
            <a:xfrm rot="-5400000">
              <a:off x="859855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8" name="tx548"/>
            <p:cNvSpPr/>
            <p:nvPr/>
          </p:nvSpPr>
          <p:spPr>
            <a:xfrm rot="-5400000">
              <a:off x="888857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9" name="tx549"/>
            <p:cNvSpPr/>
            <p:nvPr/>
          </p:nvSpPr>
          <p:spPr>
            <a:xfrm rot="-5400000">
              <a:off x="9147512"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50" name="pl550"/>
            <p:cNvSpPr/>
            <p:nvPr/>
          </p:nvSpPr>
          <p:spPr>
            <a:xfrm>
              <a:off x="935758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93691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2" name="pl552"/>
            <p:cNvSpPr/>
            <p:nvPr/>
          </p:nvSpPr>
          <p:spPr>
            <a:xfrm>
              <a:off x="965920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3" name="pl553"/>
            <p:cNvSpPr/>
            <p:nvPr/>
          </p:nvSpPr>
          <p:spPr>
            <a:xfrm>
              <a:off x="99492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4" name="pl554"/>
            <p:cNvSpPr/>
            <p:nvPr/>
          </p:nvSpPr>
          <p:spPr>
            <a:xfrm>
              <a:off x="1023924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5" name="pl555"/>
            <p:cNvSpPr/>
            <p:nvPr/>
          </p:nvSpPr>
          <p:spPr>
            <a:xfrm>
              <a:off x="1052926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6" name="tx556"/>
            <p:cNvSpPr/>
            <p:nvPr/>
          </p:nvSpPr>
          <p:spPr>
            <a:xfrm rot="-5400000">
              <a:off x="930618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57" name="tx557"/>
            <p:cNvSpPr/>
            <p:nvPr/>
          </p:nvSpPr>
          <p:spPr>
            <a:xfrm rot="-5400000">
              <a:off x="959620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8" name="tx558"/>
            <p:cNvSpPr/>
            <p:nvPr/>
          </p:nvSpPr>
          <p:spPr>
            <a:xfrm rot="-5400000">
              <a:off x="988622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59" name="tx559"/>
            <p:cNvSpPr/>
            <p:nvPr/>
          </p:nvSpPr>
          <p:spPr>
            <a:xfrm rot="-5400000">
              <a:off x="1017623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60" name="tx560"/>
            <p:cNvSpPr/>
            <p:nvPr/>
          </p:nvSpPr>
          <p:spPr>
            <a:xfrm rot="-5400000">
              <a:off x="10435180"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61" name="pl561"/>
            <p:cNvSpPr/>
            <p:nvPr/>
          </p:nvSpPr>
          <p:spPr>
            <a:xfrm>
              <a:off x="1064525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62" name="pl562"/>
            <p:cNvSpPr/>
            <p:nvPr/>
          </p:nvSpPr>
          <p:spPr>
            <a:xfrm>
              <a:off x="106568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3" name="pl563"/>
            <p:cNvSpPr/>
            <p:nvPr/>
          </p:nvSpPr>
          <p:spPr>
            <a:xfrm>
              <a:off x="1094687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4" name="pl564"/>
            <p:cNvSpPr/>
            <p:nvPr/>
          </p:nvSpPr>
          <p:spPr>
            <a:xfrm>
              <a:off x="112368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5" name="pl565"/>
            <p:cNvSpPr/>
            <p:nvPr/>
          </p:nvSpPr>
          <p:spPr>
            <a:xfrm>
              <a:off x="115269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6" name="pl566"/>
            <p:cNvSpPr/>
            <p:nvPr/>
          </p:nvSpPr>
          <p:spPr>
            <a:xfrm>
              <a:off x="1181692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7" name="tx567"/>
            <p:cNvSpPr/>
            <p:nvPr/>
          </p:nvSpPr>
          <p:spPr>
            <a:xfrm rot="-5400000">
              <a:off x="1059385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68" name="tx568"/>
            <p:cNvSpPr/>
            <p:nvPr/>
          </p:nvSpPr>
          <p:spPr>
            <a:xfrm rot="-5400000">
              <a:off x="1088387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69" name="tx569"/>
            <p:cNvSpPr/>
            <p:nvPr/>
          </p:nvSpPr>
          <p:spPr>
            <a:xfrm rot="-5400000">
              <a:off x="1117388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70" name="tx570"/>
            <p:cNvSpPr/>
            <p:nvPr/>
          </p:nvSpPr>
          <p:spPr>
            <a:xfrm rot="-5400000">
              <a:off x="1146390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1" name="tx571"/>
            <p:cNvSpPr/>
            <p:nvPr/>
          </p:nvSpPr>
          <p:spPr>
            <a:xfrm rot="-5400000">
              <a:off x="11722848"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72" name="tx572"/>
            <p:cNvSpPr/>
            <p:nvPr/>
          </p:nvSpPr>
          <p:spPr>
            <a:xfrm>
              <a:off x="5630052" y="576313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3" name="tx573"/>
            <p:cNvSpPr/>
            <p:nvPr/>
          </p:nvSpPr>
          <p:spPr>
            <a:xfrm>
              <a:off x="3760260" y="616102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4" name="pt574"/>
            <p:cNvSpPr/>
            <p:nvPr/>
          </p:nvSpPr>
          <p:spPr>
            <a:xfrm>
              <a:off x="4837936"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75" name="pt575"/>
            <p:cNvSpPr/>
            <p:nvPr/>
          </p:nvSpPr>
          <p:spPr>
            <a:xfrm>
              <a:off x="5386148"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76" name="pt576"/>
            <p:cNvSpPr/>
            <p:nvPr/>
          </p:nvSpPr>
          <p:spPr>
            <a:xfrm>
              <a:off x="6030621"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77" name="pt577"/>
            <p:cNvSpPr/>
            <p:nvPr/>
          </p:nvSpPr>
          <p:spPr>
            <a:xfrm>
              <a:off x="6675094"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78" name="pt578"/>
            <p:cNvSpPr/>
            <p:nvPr/>
          </p:nvSpPr>
          <p:spPr>
            <a:xfrm>
              <a:off x="7319568"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79" name="pt579"/>
            <p:cNvSpPr/>
            <p:nvPr/>
          </p:nvSpPr>
          <p:spPr>
            <a:xfrm>
              <a:off x="7964041"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80" name="tx580"/>
            <p:cNvSpPr/>
            <p:nvPr/>
          </p:nvSpPr>
          <p:spPr>
            <a:xfrm>
              <a:off x="5066030"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81" name="tx581"/>
            <p:cNvSpPr/>
            <p:nvPr/>
          </p:nvSpPr>
          <p:spPr>
            <a:xfrm>
              <a:off x="5614242"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82" name="tx582"/>
            <p:cNvSpPr/>
            <p:nvPr/>
          </p:nvSpPr>
          <p:spPr>
            <a:xfrm>
              <a:off x="625871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83" name="tx583"/>
            <p:cNvSpPr/>
            <p:nvPr/>
          </p:nvSpPr>
          <p:spPr>
            <a:xfrm>
              <a:off x="6903189"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84" name="tx584"/>
            <p:cNvSpPr/>
            <p:nvPr/>
          </p:nvSpPr>
          <p:spPr>
            <a:xfrm>
              <a:off x="7547662"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85" name="tx585"/>
            <p:cNvSpPr/>
            <p:nvPr/>
          </p:nvSpPr>
          <p:spPr>
            <a:xfrm>
              <a:off x="8192135"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86" name="tx586"/>
            <p:cNvSpPr/>
            <p:nvPr/>
          </p:nvSpPr>
          <p:spPr>
            <a:xfrm>
              <a:off x="343909" y="1330710"/>
              <a:ext cx="368955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pays, WCAR, 2025</a:t>
              </a:r>
            </a:p>
          </p:txBody>
        </p:sp>
        <p:sp>
          <p:nvSpPr>
            <p:cNvPr id="587" name="tx587"/>
            <p:cNvSpPr/>
            <p:nvPr/>
          </p:nvSpPr>
          <p:spPr>
            <a:xfrm>
              <a:off x="756477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88" name="tx588"/>
            <p:cNvSpPr/>
            <p:nvPr/>
          </p:nvSpPr>
          <p:spPr>
            <a:xfrm>
              <a:off x="1867086" y="6586800"/>
              <a:ext cx="999624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pays sont classés au sein de chaque région. Les codes ISO des pays sont indiqués. La couverture moyenne régionale est indiquée dans les en-têtes et représentée par la ligne pointillée.</a:t>
              </a:r>
            </a:p>
          </p:txBody>
        </p:sp>
      </p:grpSp>
      <p:sp>
        <p:nvSpPr>
          <p:cNvPr id="589"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La couverture moyenne régionale masque les disparités entre les pays pour l'ensemble des vaccins, ce qui met en évidence l'hétérogénéité des résultats en matière de vaccination et la nécessité de mettre en place des stratégies ciblées et adaptées à chaque pays afin d'atteindre les populations mal desservies.</a:t>
            </a:r>
          </a:p>
        </p:txBody>
      </p:sp>
      <p:grpSp>
        <p:nvGrpSpPr>
          <p:cNvPr id="590" name="Group 589"/>
          <p:cNvGrpSpPr/>
          <p:nvPr/>
        </p:nvGrpSpPr>
        <p:grpSpPr>
          <a:xfrm>
            <a:off x="292608" y="914400"/>
            <a:ext cx="11612880" cy="28575"/>
            <a:chOff x="292608" y="914400"/>
            <a:chExt cx="11612880" cy="28575"/>
          </a:xfrm>
        </p:grpSpPr>
        <p:sp>
          <p:nvSpPr>
            <p:cNvPr id="591"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2"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14250"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225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494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176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6032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301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4570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8838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10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7376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1645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rc19"/>
            <p:cNvSpPr/>
            <p:nvPr/>
          </p:nvSpPr>
          <p:spPr>
            <a:xfrm>
              <a:off x="1869751" y="2391914"/>
              <a:ext cx="109209" cy="567040"/>
            </a:xfrm>
            <a:prstGeom prst="rect">
              <a:avLst/>
            </a:prstGeom>
            <a:solidFill>
              <a:srgbClr val="2C7FB8">
                <a:alpha val="100000"/>
              </a:srgbClr>
            </a:solidFill>
          </p:spPr>
          <p:txBody>
            <a:bodyPr/>
            <a:lstStyle/>
            <a:p>
              <a:endParaRPr/>
            </a:p>
          </p:txBody>
        </p:sp>
        <p:sp>
          <p:nvSpPr>
            <p:cNvPr id="20" name="rc20"/>
            <p:cNvSpPr/>
            <p:nvPr/>
          </p:nvSpPr>
          <p:spPr>
            <a:xfrm>
              <a:off x="1991095" y="2108394"/>
              <a:ext cx="109209" cy="850561"/>
            </a:xfrm>
            <a:prstGeom prst="rect">
              <a:avLst/>
            </a:prstGeom>
            <a:solidFill>
              <a:srgbClr val="2C7FB8">
                <a:alpha val="100000"/>
              </a:srgbClr>
            </a:solidFill>
          </p:spPr>
          <p:txBody>
            <a:bodyPr/>
            <a:lstStyle/>
            <a:p>
              <a:endParaRPr/>
            </a:p>
          </p:txBody>
        </p:sp>
        <p:sp>
          <p:nvSpPr>
            <p:cNvPr id="21" name="rc21"/>
            <p:cNvSpPr/>
            <p:nvPr/>
          </p:nvSpPr>
          <p:spPr>
            <a:xfrm>
              <a:off x="2112440" y="2013887"/>
              <a:ext cx="109209" cy="945068"/>
            </a:xfrm>
            <a:prstGeom prst="rect">
              <a:avLst/>
            </a:prstGeom>
            <a:solidFill>
              <a:srgbClr val="2C7FB8">
                <a:alpha val="100000"/>
              </a:srgbClr>
            </a:solidFill>
          </p:spPr>
          <p:txBody>
            <a:bodyPr/>
            <a:lstStyle/>
            <a:p>
              <a:endParaRPr/>
            </a:p>
          </p:txBody>
        </p:sp>
        <p:sp>
          <p:nvSpPr>
            <p:cNvPr id="22" name="rc22"/>
            <p:cNvSpPr/>
            <p:nvPr/>
          </p:nvSpPr>
          <p:spPr>
            <a:xfrm>
              <a:off x="2233784" y="1824873"/>
              <a:ext cx="109209" cy="1134081"/>
            </a:xfrm>
            <a:prstGeom prst="rect">
              <a:avLst/>
            </a:prstGeom>
            <a:solidFill>
              <a:srgbClr val="2C7FB8">
                <a:alpha val="100000"/>
              </a:srgbClr>
            </a:solidFill>
          </p:spPr>
          <p:txBody>
            <a:bodyPr/>
            <a:lstStyle/>
            <a:p>
              <a:endParaRPr/>
            </a:p>
          </p:txBody>
        </p:sp>
        <p:sp>
          <p:nvSpPr>
            <p:cNvPr id="23" name="rc23"/>
            <p:cNvSpPr/>
            <p:nvPr/>
          </p:nvSpPr>
          <p:spPr>
            <a:xfrm>
              <a:off x="2355128" y="1824873"/>
              <a:ext cx="109209" cy="1134081"/>
            </a:xfrm>
            <a:prstGeom prst="rect">
              <a:avLst/>
            </a:prstGeom>
            <a:solidFill>
              <a:srgbClr val="2C7FB8">
                <a:alpha val="100000"/>
              </a:srgbClr>
            </a:solidFill>
          </p:spPr>
          <p:txBody>
            <a:bodyPr/>
            <a:lstStyle/>
            <a:p>
              <a:endParaRPr/>
            </a:p>
          </p:txBody>
        </p:sp>
        <p:sp>
          <p:nvSpPr>
            <p:cNvPr id="24" name="rc24"/>
            <p:cNvSpPr/>
            <p:nvPr/>
          </p:nvSpPr>
          <p:spPr>
            <a:xfrm>
              <a:off x="2476473" y="1824873"/>
              <a:ext cx="109209" cy="1134081"/>
            </a:xfrm>
            <a:prstGeom prst="rect">
              <a:avLst/>
            </a:prstGeom>
            <a:solidFill>
              <a:srgbClr val="2C7FB8">
                <a:alpha val="100000"/>
              </a:srgbClr>
            </a:solidFill>
          </p:spPr>
          <p:txBody>
            <a:bodyPr/>
            <a:lstStyle/>
            <a:p>
              <a:endParaRPr/>
            </a:p>
          </p:txBody>
        </p:sp>
        <p:sp>
          <p:nvSpPr>
            <p:cNvPr id="25" name="rc25"/>
            <p:cNvSpPr/>
            <p:nvPr/>
          </p:nvSpPr>
          <p:spPr>
            <a:xfrm>
              <a:off x="2597817" y="1824873"/>
              <a:ext cx="109209" cy="1134081"/>
            </a:xfrm>
            <a:prstGeom prst="rect">
              <a:avLst/>
            </a:prstGeom>
            <a:solidFill>
              <a:srgbClr val="2C7FB8">
                <a:alpha val="100000"/>
              </a:srgbClr>
            </a:solidFill>
          </p:spPr>
          <p:txBody>
            <a:bodyPr/>
            <a:lstStyle/>
            <a:p>
              <a:endParaRPr/>
            </a:p>
          </p:txBody>
        </p:sp>
        <p:sp>
          <p:nvSpPr>
            <p:cNvPr id="26" name="rc26"/>
            <p:cNvSpPr/>
            <p:nvPr/>
          </p:nvSpPr>
          <p:spPr>
            <a:xfrm>
              <a:off x="2719161" y="1824873"/>
              <a:ext cx="109209" cy="1134081"/>
            </a:xfrm>
            <a:prstGeom prst="rect">
              <a:avLst/>
            </a:prstGeom>
            <a:solidFill>
              <a:srgbClr val="2C7FB8">
                <a:alpha val="100000"/>
              </a:srgbClr>
            </a:solidFill>
          </p:spPr>
          <p:txBody>
            <a:bodyPr/>
            <a:lstStyle/>
            <a:p>
              <a:endParaRPr/>
            </a:p>
          </p:txBody>
        </p:sp>
        <p:sp>
          <p:nvSpPr>
            <p:cNvPr id="27" name="rc27"/>
            <p:cNvSpPr/>
            <p:nvPr/>
          </p:nvSpPr>
          <p:spPr>
            <a:xfrm>
              <a:off x="2840506" y="1824873"/>
              <a:ext cx="109209" cy="1134081"/>
            </a:xfrm>
            <a:prstGeom prst="rect">
              <a:avLst/>
            </a:prstGeom>
            <a:solidFill>
              <a:srgbClr val="2C7FB8">
                <a:alpha val="100000"/>
              </a:srgbClr>
            </a:solidFill>
          </p:spPr>
          <p:txBody>
            <a:bodyPr/>
            <a:lstStyle/>
            <a:p>
              <a:endParaRPr/>
            </a:p>
          </p:txBody>
        </p:sp>
        <p:sp>
          <p:nvSpPr>
            <p:cNvPr id="28" name="rc28"/>
            <p:cNvSpPr/>
            <p:nvPr/>
          </p:nvSpPr>
          <p:spPr>
            <a:xfrm>
              <a:off x="2961850" y="1824873"/>
              <a:ext cx="109209" cy="1134081"/>
            </a:xfrm>
            <a:prstGeom prst="rect">
              <a:avLst/>
            </a:prstGeom>
            <a:solidFill>
              <a:srgbClr val="2C7FB8">
                <a:alpha val="100000"/>
              </a:srgbClr>
            </a:solidFill>
          </p:spPr>
          <p:txBody>
            <a:bodyPr/>
            <a:lstStyle/>
            <a:p>
              <a:endParaRPr/>
            </a:p>
          </p:txBody>
        </p:sp>
        <p:sp>
          <p:nvSpPr>
            <p:cNvPr id="29" name="rc29"/>
            <p:cNvSpPr/>
            <p:nvPr/>
          </p:nvSpPr>
          <p:spPr>
            <a:xfrm>
              <a:off x="3083194" y="1824873"/>
              <a:ext cx="109209" cy="1134081"/>
            </a:xfrm>
            <a:prstGeom prst="rect">
              <a:avLst/>
            </a:prstGeom>
            <a:solidFill>
              <a:srgbClr val="2C7FB8">
                <a:alpha val="100000"/>
              </a:srgbClr>
            </a:solidFill>
          </p:spPr>
          <p:txBody>
            <a:bodyPr/>
            <a:lstStyle/>
            <a:p>
              <a:endParaRPr/>
            </a:p>
          </p:txBody>
        </p:sp>
        <p:sp>
          <p:nvSpPr>
            <p:cNvPr id="30" name="pl30"/>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1" name="pl31"/>
            <p:cNvSpPr/>
            <p:nvPr/>
          </p:nvSpPr>
          <p:spPr>
            <a:xfrm>
              <a:off x="1924356" y="1541353"/>
              <a:ext cx="1213443" cy="850561"/>
            </a:xfrm>
            <a:custGeom>
              <a:avLst/>
              <a:gdLst/>
              <a:ahLst/>
              <a:cxnLst/>
              <a:rect l="0" t="0" r="0" b="0"/>
              <a:pathLst>
                <a:path w="1213443" h="850561">
                  <a:moveTo>
                    <a:pt x="0" y="850561"/>
                  </a:moveTo>
                  <a:lnTo>
                    <a:pt x="121344" y="510336"/>
                  </a:lnTo>
                  <a:lnTo>
                    <a:pt x="242688" y="529238"/>
                  </a:lnTo>
                  <a:lnTo>
                    <a:pt x="364032" y="245717"/>
                  </a:lnTo>
                  <a:lnTo>
                    <a:pt x="485377" y="56704"/>
                  </a:lnTo>
                  <a:lnTo>
                    <a:pt x="606721" y="94506"/>
                  </a:lnTo>
                  <a:lnTo>
                    <a:pt x="728065" y="170112"/>
                  </a:lnTo>
                  <a:lnTo>
                    <a:pt x="849410" y="132309"/>
                  </a:lnTo>
                  <a:lnTo>
                    <a:pt x="970754" y="37802"/>
                  </a:lnTo>
                  <a:lnTo>
                    <a:pt x="1092098" y="37802"/>
                  </a:lnTo>
                  <a:lnTo>
                    <a:pt x="1213443" y="0"/>
                  </a:lnTo>
                </a:path>
              </a:pathLst>
            </a:custGeom>
            <a:ln w="27101" cap="flat">
              <a:solidFill>
                <a:srgbClr val="000000">
                  <a:alpha val="80000"/>
                </a:srgbClr>
              </a:solidFill>
              <a:prstDash val="solid"/>
              <a:round/>
            </a:ln>
          </p:spPr>
          <p:txBody>
            <a:bodyPr/>
            <a:lstStyle/>
            <a:p>
              <a:endParaRPr/>
            </a:p>
          </p:txBody>
        </p:sp>
        <p:sp>
          <p:nvSpPr>
            <p:cNvPr id="32" name="tx32"/>
            <p:cNvSpPr/>
            <p:nvPr/>
          </p:nvSpPr>
          <p:spPr>
            <a:xfrm>
              <a:off x="1317634"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33" name="tx33"/>
            <p:cNvSpPr/>
            <p:nvPr/>
          </p:nvSpPr>
          <p:spPr>
            <a:xfrm rot="-5400000">
              <a:off x="1989925"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34" name="tx34"/>
            <p:cNvSpPr/>
            <p:nvPr/>
          </p:nvSpPr>
          <p:spPr>
            <a:xfrm rot="-5400000">
              <a:off x="2111270" y="205746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5" name="tx35"/>
            <p:cNvSpPr/>
            <p:nvPr/>
          </p:nvSpPr>
          <p:spPr>
            <a:xfrm rot="-5400000">
              <a:off x="2233121"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6" name="tx36"/>
            <p:cNvSpPr/>
            <p:nvPr/>
          </p:nvSpPr>
          <p:spPr>
            <a:xfrm rot="-5400000">
              <a:off x="23544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7" name="tx37"/>
            <p:cNvSpPr/>
            <p:nvPr/>
          </p:nvSpPr>
          <p:spPr>
            <a:xfrm rot="-5400000">
              <a:off x="2475810"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8" name="tx38"/>
            <p:cNvSpPr/>
            <p:nvPr/>
          </p:nvSpPr>
          <p:spPr>
            <a:xfrm rot="-5400000">
              <a:off x="259715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9" name="tx39"/>
            <p:cNvSpPr/>
            <p:nvPr/>
          </p:nvSpPr>
          <p:spPr>
            <a:xfrm rot="-5400000">
              <a:off x="2718499"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0" name="tx40"/>
            <p:cNvSpPr/>
            <p:nvPr/>
          </p:nvSpPr>
          <p:spPr>
            <a:xfrm rot="-5400000">
              <a:off x="2839843"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1" name="tx41"/>
            <p:cNvSpPr/>
            <p:nvPr/>
          </p:nvSpPr>
          <p:spPr>
            <a:xfrm rot="-5400000">
              <a:off x="2961187"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2" name="tx42"/>
            <p:cNvSpPr/>
            <p:nvPr/>
          </p:nvSpPr>
          <p:spPr>
            <a:xfrm rot="-5400000">
              <a:off x="3082532"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3" name="tx43"/>
            <p:cNvSpPr/>
            <p:nvPr/>
          </p:nvSpPr>
          <p:spPr>
            <a:xfrm>
              <a:off x="1878134" y="230243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44" name="tx44"/>
            <p:cNvSpPr/>
            <p:nvPr/>
          </p:nvSpPr>
          <p:spPr>
            <a:xfrm>
              <a:off x="3116102" y="142077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5" name="rc45"/>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14250"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14250"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83225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7494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3176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56032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0301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04570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28838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5310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277376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301645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rc61"/>
            <p:cNvSpPr/>
            <p:nvPr/>
          </p:nvSpPr>
          <p:spPr>
            <a:xfrm>
              <a:off x="1384374" y="5379261"/>
              <a:ext cx="109209" cy="47253"/>
            </a:xfrm>
            <a:prstGeom prst="rect">
              <a:avLst/>
            </a:prstGeom>
            <a:solidFill>
              <a:srgbClr val="2C7FB8">
                <a:alpha val="100000"/>
              </a:srgbClr>
            </a:solidFill>
          </p:spPr>
          <p:txBody>
            <a:bodyPr/>
            <a:lstStyle/>
            <a:p>
              <a:endParaRPr/>
            </a:p>
          </p:txBody>
        </p:sp>
        <p:sp>
          <p:nvSpPr>
            <p:cNvPr id="62" name="rc62"/>
            <p:cNvSpPr/>
            <p:nvPr/>
          </p:nvSpPr>
          <p:spPr>
            <a:xfrm>
              <a:off x="1505718" y="5379261"/>
              <a:ext cx="109209" cy="47253"/>
            </a:xfrm>
            <a:prstGeom prst="rect">
              <a:avLst/>
            </a:prstGeom>
            <a:solidFill>
              <a:srgbClr val="2C7FB8">
                <a:alpha val="100000"/>
              </a:srgbClr>
            </a:solidFill>
          </p:spPr>
          <p:txBody>
            <a:bodyPr/>
            <a:lstStyle/>
            <a:p>
              <a:endParaRPr/>
            </a:p>
          </p:txBody>
        </p:sp>
        <p:sp>
          <p:nvSpPr>
            <p:cNvPr id="63" name="rc63"/>
            <p:cNvSpPr/>
            <p:nvPr/>
          </p:nvSpPr>
          <p:spPr>
            <a:xfrm>
              <a:off x="1627062" y="5284754"/>
              <a:ext cx="109209" cy="141760"/>
            </a:xfrm>
            <a:prstGeom prst="rect">
              <a:avLst/>
            </a:prstGeom>
            <a:solidFill>
              <a:srgbClr val="2C7FB8">
                <a:alpha val="100000"/>
              </a:srgbClr>
            </a:solidFill>
          </p:spPr>
          <p:txBody>
            <a:bodyPr/>
            <a:lstStyle/>
            <a:p>
              <a:endParaRPr/>
            </a:p>
          </p:txBody>
        </p:sp>
        <p:sp>
          <p:nvSpPr>
            <p:cNvPr id="64" name="rc64"/>
            <p:cNvSpPr/>
            <p:nvPr/>
          </p:nvSpPr>
          <p:spPr>
            <a:xfrm>
              <a:off x="1748407" y="5284754"/>
              <a:ext cx="109209" cy="141760"/>
            </a:xfrm>
            <a:prstGeom prst="rect">
              <a:avLst/>
            </a:prstGeom>
            <a:solidFill>
              <a:srgbClr val="2C7FB8">
                <a:alpha val="100000"/>
              </a:srgbClr>
            </a:solidFill>
          </p:spPr>
          <p:txBody>
            <a:bodyPr/>
            <a:lstStyle/>
            <a:p>
              <a:endParaRPr/>
            </a:p>
          </p:txBody>
        </p:sp>
        <p:sp>
          <p:nvSpPr>
            <p:cNvPr id="65" name="rc65"/>
            <p:cNvSpPr/>
            <p:nvPr/>
          </p:nvSpPr>
          <p:spPr>
            <a:xfrm>
              <a:off x="1869751" y="5237501"/>
              <a:ext cx="109209" cy="189013"/>
            </a:xfrm>
            <a:prstGeom prst="rect">
              <a:avLst/>
            </a:prstGeom>
            <a:solidFill>
              <a:srgbClr val="2C7FB8">
                <a:alpha val="100000"/>
              </a:srgbClr>
            </a:solidFill>
          </p:spPr>
          <p:txBody>
            <a:bodyPr/>
            <a:lstStyle/>
            <a:p>
              <a:endParaRPr/>
            </a:p>
          </p:txBody>
        </p:sp>
        <p:sp>
          <p:nvSpPr>
            <p:cNvPr id="66" name="rc66"/>
            <p:cNvSpPr/>
            <p:nvPr/>
          </p:nvSpPr>
          <p:spPr>
            <a:xfrm>
              <a:off x="1991095" y="5190247"/>
              <a:ext cx="109209" cy="236267"/>
            </a:xfrm>
            <a:prstGeom prst="rect">
              <a:avLst/>
            </a:prstGeom>
            <a:solidFill>
              <a:srgbClr val="2C7FB8">
                <a:alpha val="100000"/>
              </a:srgbClr>
            </a:solidFill>
          </p:spPr>
          <p:txBody>
            <a:bodyPr/>
            <a:lstStyle/>
            <a:p>
              <a:endParaRPr/>
            </a:p>
          </p:txBody>
        </p:sp>
        <p:sp>
          <p:nvSpPr>
            <p:cNvPr id="67" name="rc67"/>
            <p:cNvSpPr/>
            <p:nvPr/>
          </p:nvSpPr>
          <p:spPr>
            <a:xfrm>
              <a:off x="2112440" y="5095740"/>
              <a:ext cx="109209" cy="330773"/>
            </a:xfrm>
            <a:prstGeom prst="rect">
              <a:avLst/>
            </a:prstGeom>
            <a:solidFill>
              <a:srgbClr val="2C7FB8">
                <a:alpha val="100000"/>
              </a:srgbClr>
            </a:solidFill>
          </p:spPr>
          <p:txBody>
            <a:bodyPr/>
            <a:lstStyle/>
            <a:p>
              <a:endParaRPr/>
            </a:p>
          </p:txBody>
        </p:sp>
        <p:sp>
          <p:nvSpPr>
            <p:cNvPr id="68" name="rc68"/>
            <p:cNvSpPr/>
            <p:nvPr/>
          </p:nvSpPr>
          <p:spPr>
            <a:xfrm>
              <a:off x="2233784" y="4953980"/>
              <a:ext cx="109209" cy="472534"/>
            </a:xfrm>
            <a:prstGeom prst="rect">
              <a:avLst/>
            </a:prstGeom>
            <a:solidFill>
              <a:srgbClr val="2C7FB8">
                <a:alpha val="100000"/>
              </a:srgbClr>
            </a:solidFill>
          </p:spPr>
          <p:txBody>
            <a:bodyPr/>
            <a:lstStyle/>
            <a:p>
              <a:endParaRPr/>
            </a:p>
          </p:txBody>
        </p:sp>
        <p:sp>
          <p:nvSpPr>
            <p:cNvPr id="69" name="rc69"/>
            <p:cNvSpPr/>
            <p:nvPr/>
          </p:nvSpPr>
          <p:spPr>
            <a:xfrm>
              <a:off x="2355128" y="4859473"/>
              <a:ext cx="109209" cy="567040"/>
            </a:xfrm>
            <a:prstGeom prst="rect">
              <a:avLst/>
            </a:prstGeom>
            <a:solidFill>
              <a:srgbClr val="2C7FB8">
                <a:alpha val="100000"/>
              </a:srgbClr>
            </a:solidFill>
          </p:spPr>
          <p:txBody>
            <a:bodyPr/>
            <a:lstStyle/>
            <a:p>
              <a:endParaRPr/>
            </a:p>
          </p:txBody>
        </p:sp>
        <p:sp>
          <p:nvSpPr>
            <p:cNvPr id="70" name="rc70"/>
            <p:cNvSpPr/>
            <p:nvPr/>
          </p:nvSpPr>
          <p:spPr>
            <a:xfrm>
              <a:off x="2476473" y="4812220"/>
              <a:ext cx="109209" cy="614294"/>
            </a:xfrm>
            <a:prstGeom prst="rect">
              <a:avLst/>
            </a:prstGeom>
            <a:solidFill>
              <a:srgbClr val="2C7FB8">
                <a:alpha val="100000"/>
              </a:srgbClr>
            </a:solidFill>
          </p:spPr>
          <p:txBody>
            <a:bodyPr/>
            <a:lstStyle/>
            <a:p>
              <a:endParaRPr/>
            </a:p>
          </p:txBody>
        </p:sp>
        <p:sp>
          <p:nvSpPr>
            <p:cNvPr id="71" name="rc71"/>
            <p:cNvSpPr/>
            <p:nvPr/>
          </p:nvSpPr>
          <p:spPr>
            <a:xfrm>
              <a:off x="2597817" y="4812220"/>
              <a:ext cx="109209" cy="614294"/>
            </a:xfrm>
            <a:prstGeom prst="rect">
              <a:avLst/>
            </a:prstGeom>
            <a:solidFill>
              <a:srgbClr val="2C7FB8">
                <a:alpha val="100000"/>
              </a:srgbClr>
            </a:solidFill>
          </p:spPr>
          <p:txBody>
            <a:bodyPr/>
            <a:lstStyle/>
            <a:p>
              <a:endParaRPr/>
            </a:p>
          </p:txBody>
        </p:sp>
        <p:sp>
          <p:nvSpPr>
            <p:cNvPr id="72" name="rc72"/>
            <p:cNvSpPr/>
            <p:nvPr/>
          </p:nvSpPr>
          <p:spPr>
            <a:xfrm>
              <a:off x="2719161" y="4812220"/>
              <a:ext cx="109209" cy="614294"/>
            </a:xfrm>
            <a:prstGeom prst="rect">
              <a:avLst/>
            </a:prstGeom>
            <a:solidFill>
              <a:srgbClr val="2C7FB8">
                <a:alpha val="100000"/>
              </a:srgbClr>
            </a:solidFill>
          </p:spPr>
          <p:txBody>
            <a:bodyPr/>
            <a:lstStyle/>
            <a:p>
              <a:endParaRPr/>
            </a:p>
          </p:txBody>
        </p:sp>
        <p:sp>
          <p:nvSpPr>
            <p:cNvPr id="73" name="rc73"/>
            <p:cNvSpPr/>
            <p:nvPr/>
          </p:nvSpPr>
          <p:spPr>
            <a:xfrm>
              <a:off x="2840506" y="4812220"/>
              <a:ext cx="109209" cy="614294"/>
            </a:xfrm>
            <a:prstGeom prst="rect">
              <a:avLst/>
            </a:prstGeom>
            <a:solidFill>
              <a:srgbClr val="2C7FB8">
                <a:alpha val="100000"/>
              </a:srgbClr>
            </a:solidFill>
          </p:spPr>
          <p:txBody>
            <a:bodyPr/>
            <a:lstStyle/>
            <a:p>
              <a:endParaRPr/>
            </a:p>
          </p:txBody>
        </p:sp>
        <p:sp>
          <p:nvSpPr>
            <p:cNvPr id="74" name="rc74"/>
            <p:cNvSpPr/>
            <p:nvPr/>
          </p:nvSpPr>
          <p:spPr>
            <a:xfrm>
              <a:off x="2961850" y="4764967"/>
              <a:ext cx="109209" cy="661547"/>
            </a:xfrm>
            <a:prstGeom prst="rect">
              <a:avLst/>
            </a:prstGeom>
            <a:solidFill>
              <a:srgbClr val="2C7FB8">
                <a:alpha val="100000"/>
              </a:srgbClr>
            </a:solidFill>
          </p:spPr>
          <p:txBody>
            <a:bodyPr/>
            <a:lstStyle/>
            <a:p>
              <a:endParaRPr/>
            </a:p>
          </p:txBody>
        </p:sp>
        <p:sp>
          <p:nvSpPr>
            <p:cNvPr id="75" name="rc75"/>
            <p:cNvSpPr/>
            <p:nvPr/>
          </p:nvSpPr>
          <p:spPr>
            <a:xfrm>
              <a:off x="3083194" y="4717713"/>
              <a:ext cx="109209" cy="708801"/>
            </a:xfrm>
            <a:prstGeom prst="rect">
              <a:avLst/>
            </a:prstGeom>
            <a:solidFill>
              <a:srgbClr val="2C7FB8">
                <a:alpha val="100000"/>
              </a:srgbClr>
            </a:solidFill>
          </p:spPr>
          <p:txBody>
            <a:bodyPr/>
            <a:lstStyle/>
            <a:p>
              <a:endParaRPr/>
            </a:p>
          </p:txBody>
        </p:sp>
        <p:sp>
          <p:nvSpPr>
            <p:cNvPr id="76" name="pl76"/>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7" name="pl77"/>
            <p:cNvSpPr/>
            <p:nvPr/>
          </p:nvSpPr>
          <p:spPr>
            <a:xfrm>
              <a:off x="832257" y="4935079"/>
              <a:ext cx="2305542" cy="491435"/>
            </a:xfrm>
            <a:custGeom>
              <a:avLst/>
              <a:gdLst/>
              <a:ahLst/>
              <a:cxnLst/>
              <a:rect l="0" t="0" r="0" b="0"/>
              <a:pathLst>
                <a:path w="2305542" h="491435">
                  <a:moveTo>
                    <a:pt x="0" y="491435"/>
                  </a:moveTo>
                  <a:lnTo>
                    <a:pt x="121344" y="491435"/>
                  </a:lnTo>
                  <a:lnTo>
                    <a:pt x="242688" y="491435"/>
                  </a:lnTo>
                  <a:lnTo>
                    <a:pt x="364032" y="491435"/>
                  </a:lnTo>
                  <a:lnTo>
                    <a:pt x="485377" y="491435"/>
                  </a:lnTo>
                  <a:lnTo>
                    <a:pt x="606721" y="491435"/>
                  </a:lnTo>
                  <a:lnTo>
                    <a:pt x="728065" y="491435"/>
                  </a:lnTo>
                  <a:lnTo>
                    <a:pt x="849410" y="378027"/>
                  </a:lnTo>
                  <a:lnTo>
                    <a:pt x="970754" y="378027"/>
                  </a:lnTo>
                  <a:lnTo>
                    <a:pt x="1092098" y="321323"/>
                  </a:lnTo>
                  <a:lnTo>
                    <a:pt x="1213443" y="302421"/>
                  </a:lnTo>
                  <a:lnTo>
                    <a:pt x="1334787" y="245717"/>
                  </a:lnTo>
                  <a:lnTo>
                    <a:pt x="1456131" y="151210"/>
                  </a:lnTo>
                  <a:lnTo>
                    <a:pt x="1577476" y="113408"/>
                  </a:lnTo>
                  <a:lnTo>
                    <a:pt x="1698820" y="113408"/>
                  </a:lnTo>
                  <a:lnTo>
                    <a:pt x="1820164" y="113408"/>
                  </a:lnTo>
                  <a:lnTo>
                    <a:pt x="1941509" y="113408"/>
                  </a:lnTo>
                  <a:lnTo>
                    <a:pt x="2062853" y="113408"/>
                  </a:lnTo>
                  <a:lnTo>
                    <a:pt x="2184197" y="75605"/>
                  </a:lnTo>
                  <a:lnTo>
                    <a:pt x="2305542" y="0"/>
                  </a:lnTo>
                </a:path>
              </a:pathLst>
            </a:custGeom>
            <a:ln w="27101" cap="flat">
              <a:solidFill>
                <a:srgbClr val="000000">
                  <a:alpha val="80000"/>
                </a:srgbClr>
              </a:solidFill>
              <a:prstDash val="solid"/>
              <a:round/>
            </a:ln>
          </p:spPr>
          <p:txBody>
            <a:bodyPr/>
            <a:lstStyle/>
            <a:p>
              <a:endParaRPr/>
            </a:p>
          </p:txBody>
        </p:sp>
        <p:sp>
          <p:nvSpPr>
            <p:cNvPr id="78" name="tx78"/>
            <p:cNvSpPr/>
            <p:nvPr/>
          </p:nvSpPr>
          <p:spPr>
            <a:xfrm>
              <a:off x="1317634"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79" name="tx79"/>
            <p:cNvSpPr/>
            <p:nvPr/>
          </p:nvSpPr>
          <p:spPr>
            <a:xfrm rot="-5400000">
              <a:off x="3082024"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0" name="tx80"/>
            <p:cNvSpPr/>
            <p:nvPr/>
          </p:nvSpPr>
          <p:spPr>
            <a:xfrm>
              <a:off x="1415868"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1" name="tx81"/>
            <p:cNvSpPr/>
            <p:nvPr/>
          </p:nvSpPr>
          <p:spPr>
            <a:xfrm>
              <a:off x="1537212"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2" name="tx82"/>
            <p:cNvSpPr/>
            <p:nvPr/>
          </p:nvSpPr>
          <p:spPr>
            <a:xfrm>
              <a:off x="1658556"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3" name="tx83"/>
            <p:cNvSpPr/>
            <p:nvPr/>
          </p:nvSpPr>
          <p:spPr>
            <a:xfrm>
              <a:off x="1779901"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4" name="tx84"/>
            <p:cNvSpPr/>
            <p:nvPr/>
          </p:nvSpPr>
          <p:spPr>
            <a:xfrm>
              <a:off x="1901245" y="5148262"/>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5" name="tx85"/>
            <p:cNvSpPr/>
            <p:nvPr/>
          </p:nvSpPr>
          <p:spPr>
            <a:xfrm>
              <a:off x="2022589" y="5100806"/>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86" name="tx86"/>
            <p:cNvSpPr/>
            <p:nvPr/>
          </p:nvSpPr>
          <p:spPr>
            <a:xfrm>
              <a:off x="2143934" y="5007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87" name="tx87"/>
            <p:cNvSpPr/>
            <p:nvPr/>
          </p:nvSpPr>
          <p:spPr>
            <a:xfrm>
              <a:off x="2242167" y="48634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88" name="tx88"/>
            <p:cNvSpPr/>
            <p:nvPr/>
          </p:nvSpPr>
          <p:spPr>
            <a:xfrm>
              <a:off x="2363511" y="476999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89" name="tx89"/>
            <p:cNvSpPr/>
            <p:nvPr/>
          </p:nvSpPr>
          <p:spPr>
            <a:xfrm>
              <a:off x="2484856"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0" name="tx90"/>
            <p:cNvSpPr/>
            <p:nvPr/>
          </p:nvSpPr>
          <p:spPr>
            <a:xfrm>
              <a:off x="2606200"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1" name="tx91"/>
            <p:cNvSpPr/>
            <p:nvPr/>
          </p:nvSpPr>
          <p:spPr>
            <a:xfrm>
              <a:off x="2727544"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2" name="tx92"/>
            <p:cNvSpPr/>
            <p:nvPr/>
          </p:nvSpPr>
          <p:spPr>
            <a:xfrm>
              <a:off x="2848889"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3" name="tx93"/>
            <p:cNvSpPr/>
            <p:nvPr/>
          </p:nvSpPr>
          <p:spPr>
            <a:xfrm>
              <a:off x="2970233"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94" name="tx94"/>
            <p:cNvSpPr/>
            <p:nvPr/>
          </p:nvSpPr>
          <p:spPr>
            <a:xfrm>
              <a:off x="3116102" y="481449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95" name="rc95"/>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96" name="pl96"/>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3380001"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380001"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3380001"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3380001"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49800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374069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9833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422607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46876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71145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95414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51968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543951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568220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rc111"/>
            <p:cNvSpPr/>
            <p:nvPr/>
          </p:nvSpPr>
          <p:spPr>
            <a:xfrm>
              <a:off x="5263568" y="2769942"/>
              <a:ext cx="109209" cy="189013"/>
            </a:xfrm>
            <a:prstGeom prst="rect">
              <a:avLst/>
            </a:prstGeom>
            <a:solidFill>
              <a:srgbClr val="2C7FB8">
                <a:alpha val="100000"/>
              </a:srgbClr>
            </a:solidFill>
          </p:spPr>
          <p:txBody>
            <a:bodyPr/>
            <a:lstStyle/>
            <a:p>
              <a:endParaRPr/>
            </a:p>
          </p:txBody>
        </p:sp>
        <p:sp>
          <p:nvSpPr>
            <p:cNvPr id="112" name="rc112"/>
            <p:cNvSpPr/>
            <p:nvPr/>
          </p:nvSpPr>
          <p:spPr>
            <a:xfrm>
              <a:off x="5384912" y="2580928"/>
              <a:ext cx="109209" cy="378027"/>
            </a:xfrm>
            <a:prstGeom prst="rect">
              <a:avLst/>
            </a:prstGeom>
            <a:solidFill>
              <a:srgbClr val="2C7FB8">
                <a:alpha val="100000"/>
              </a:srgbClr>
            </a:solidFill>
          </p:spPr>
          <p:txBody>
            <a:bodyPr/>
            <a:lstStyle/>
            <a:p>
              <a:endParaRPr/>
            </a:p>
          </p:txBody>
        </p:sp>
        <p:sp>
          <p:nvSpPr>
            <p:cNvPr id="113" name="rc113"/>
            <p:cNvSpPr/>
            <p:nvPr/>
          </p:nvSpPr>
          <p:spPr>
            <a:xfrm>
              <a:off x="5506257" y="2439168"/>
              <a:ext cx="109209" cy="519787"/>
            </a:xfrm>
            <a:prstGeom prst="rect">
              <a:avLst/>
            </a:prstGeom>
            <a:solidFill>
              <a:srgbClr val="2C7FB8">
                <a:alpha val="100000"/>
              </a:srgbClr>
            </a:solidFill>
          </p:spPr>
          <p:txBody>
            <a:bodyPr/>
            <a:lstStyle/>
            <a:p>
              <a:endParaRPr/>
            </a:p>
          </p:txBody>
        </p:sp>
        <p:sp>
          <p:nvSpPr>
            <p:cNvPr id="114" name="rc114"/>
            <p:cNvSpPr/>
            <p:nvPr/>
          </p:nvSpPr>
          <p:spPr>
            <a:xfrm>
              <a:off x="5627601" y="2297407"/>
              <a:ext cx="109209" cy="661547"/>
            </a:xfrm>
            <a:prstGeom prst="rect">
              <a:avLst/>
            </a:prstGeom>
            <a:solidFill>
              <a:srgbClr val="2C7FB8">
                <a:alpha val="100000"/>
              </a:srgbClr>
            </a:solidFill>
          </p:spPr>
          <p:txBody>
            <a:bodyPr/>
            <a:lstStyle/>
            <a:p>
              <a:endParaRPr/>
            </a:p>
          </p:txBody>
        </p:sp>
        <p:sp>
          <p:nvSpPr>
            <p:cNvPr id="115" name="rc115"/>
            <p:cNvSpPr/>
            <p:nvPr/>
          </p:nvSpPr>
          <p:spPr>
            <a:xfrm>
              <a:off x="5748945" y="2202901"/>
              <a:ext cx="109209" cy="756054"/>
            </a:xfrm>
            <a:prstGeom prst="rect">
              <a:avLst/>
            </a:prstGeom>
            <a:solidFill>
              <a:srgbClr val="2C7FB8">
                <a:alpha val="100000"/>
              </a:srgbClr>
            </a:solidFill>
          </p:spPr>
          <p:txBody>
            <a:bodyPr/>
            <a:lstStyle/>
            <a:p>
              <a:endParaRPr/>
            </a:p>
          </p:txBody>
        </p:sp>
        <p:sp>
          <p:nvSpPr>
            <p:cNvPr id="116" name="pl116"/>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17" name="pl117"/>
            <p:cNvSpPr/>
            <p:nvPr/>
          </p:nvSpPr>
          <p:spPr>
            <a:xfrm>
              <a:off x="5318173" y="1843775"/>
              <a:ext cx="485377" cy="1001772"/>
            </a:xfrm>
            <a:custGeom>
              <a:avLst/>
              <a:gdLst/>
              <a:ahLst/>
              <a:cxnLst/>
              <a:rect l="0" t="0" r="0" b="0"/>
              <a:pathLst>
                <a:path w="485377" h="1001772">
                  <a:moveTo>
                    <a:pt x="0" y="1001772"/>
                  </a:moveTo>
                  <a:lnTo>
                    <a:pt x="121344" y="718251"/>
                  </a:lnTo>
                  <a:lnTo>
                    <a:pt x="242688" y="378027"/>
                  </a:lnTo>
                  <a:lnTo>
                    <a:pt x="364032" y="113408"/>
                  </a:lnTo>
                  <a:lnTo>
                    <a:pt x="485377" y="0"/>
                  </a:lnTo>
                </a:path>
              </a:pathLst>
            </a:custGeom>
            <a:ln w="27101" cap="flat">
              <a:solidFill>
                <a:srgbClr val="000000">
                  <a:alpha val="80000"/>
                </a:srgbClr>
              </a:solidFill>
              <a:prstDash val="solid"/>
              <a:round/>
            </a:ln>
          </p:spPr>
          <p:txBody>
            <a:bodyPr/>
            <a:lstStyle/>
            <a:p>
              <a:endParaRPr/>
            </a:p>
          </p:txBody>
        </p:sp>
        <p:sp>
          <p:nvSpPr>
            <p:cNvPr id="118" name="tx118"/>
            <p:cNvSpPr/>
            <p:nvPr/>
          </p:nvSpPr>
          <p:spPr>
            <a:xfrm>
              <a:off x="3983385"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119" name="tx119"/>
            <p:cNvSpPr/>
            <p:nvPr/>
          </p:nvSpPr>
          <p:spPr>
            <a:xfrm rot="-5400000">
              <a:off x="5747775" y="224648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20" name="tx120"/>
            <p:cNvSpPr/>
            <p:nvPr/>
          </p:nvSpPr>
          <p:spPr>
            <a:xfrm>
              <a:off x="5295062" y="2680703"/>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21" name="tx121"/>
            <p:cNvSpPr/>
            <p:nvPr/>
          </p:nvSpPr>
          <p:spPr>
            <a:xfrm>
              <a:off x="5416406" y="249043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22" name="tx122"/>
            <p:cNvSpPr/>
            <p:nvPr/>
          </p:nvSpPr>
          <p:spPr>
            <a:xfrm>
              <a:off x="5514640" y="23496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23" name="tx123"/>
            <p:cNvSpPr/>
            <p:nvPr/>
          </p:nvSpPr>
          <p:spPr>
            <a:xfrm>
              <a:off x="5635984" y="220792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24" name="tx124"/>
            <p:cNvSpPr/>
            <p:nvPr/>
          </p:nvSpPr>
          <p:spPr>
            <a:xfrm>
              <a:off x="5781854" y="172319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25" name="rc125"/>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26" name="pl126"/>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380001"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80001"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3380001"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380001"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49800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74069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9833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422607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446876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71145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95414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1968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43951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68220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4171469" y="5379261"/>
              <a:ext cx="109209" cy="47253"/>
            </a:xfrm>
            <a:prstGeom prst="rect">
              <a:avLst/>
            </a:prstGeom>
            <a:solidFill>
              <a:srgbClr val="2C7FB8">
                <a:alpha val="100000"/>
              </a:srgbClr>
            </a:solidFill>
          </p:spPr>
          <p:txBody>
            <a:bodyPr/>
            <a:lstStyle/>
            <a:p>
              <a:endParaRPr/>
            </a:p>
          </p:txBody>
        </p:sp>
        <p:sp>
          <p:nvSpPr>
            <p:cNvPr id="142" name="rc142"/>
            <p:cNvSpPr/>
            <p:nvPr/>
          </p:nvSpPr>
          <p:spPr>
            <a:xfrm>
              <a:off x="4292813" y="5284754"/>
              <a:ext cx="109209" cy="141760"/>
            </a:xfrm>
            <a:prstGeom prst="rect">
              <a:avLst/>
            </a:prstGeom>
            <a:solidFill>
              <a:srgbClr val="2C7FB8">
                <a:alpha val="100000"/>
              </a:srgbClr>
            </a:solidFill>
          </p:spPr>
          <p:txBody>
            <a:bodyPr/>
            <a:lstStyle/>
            <a:p>
              <a:endParaRPr/>
            </a:p>
          </p:txBody>
        </p:sp>
        <p:sp>
          <p:nvSpPr>
            <p:cNvPr id="143" name="rc143"/>
            <p:cNvSpPr/>
            <p:nvPr/>
          </p:nvSpPr>
          <p:spPr>
            <a:xfrm>
              <a:off x="4414158" y="4953980"/>
              <a:ext cx="109209" cy="472534"/>
            </a:xfrm>
            <a:prstGeom prst="rect">
              <a:avLst/>
            </a:prstGeom>
            <a:solidFill>
              <a:srgbClr val="2C7FB8">
                <a:alpha val="100000"/>
              </a:srgbClr>
            </a:solidFill>
          </p:spPr>
          <p:txBody>
            <a:bodyPr/>
            <a:lstStyle/>
            <a:p>
              <a:endParaRPr/>
            </a:p>
          </p:txBody>
        </p:sp>
        <p:sp>
          <p:nvSpPr>
            <p:cNvPr id="144" name="rc144"/>
            <p:cNvSpPr/>
            <p:nvPr/>
          </p:nvSpPr>
          <p:spPr>
            <a:xfrm>
              <a:off x="4535502" y="4906727"/>
              <a:ext cx="109209" cy="519787"/>
            </a:xfrm>
            <a:prstGeom prst="rect">
              <a:avLst/>
            </a:prstGeom>
            <a:solidFill>
              <a:srgbClr val="2C7FB8">
                <a:alpha val="100000"/>
              </a:srgbClr>
            </a:solidFill>
          </p:spPr>
          <p:txBody>
            <a:bodyPr/>
            <a:lstStyle/>
            <a:p>
              <a:endParaRPr/>
            </a:p>
          </p:txBody>
        </p:sp>
        <p:sp>
          <p:nvSpPr>
            <p:cNvPr id="145" name="rc145"/>
            <p:cNvSpPr/>
            <p:nvPr/>
          </p:nvSpPr>
          <p:spPr>
            <a:xfrm>
              <a:off x="4656846" y="4764967"/>
              <a:ext cx="109209" cy="661547"/>
            </a:xfrm>
            <a:prstGeom prst="rect">
              <a:avLst/>
            </a:prstGeom>
            <a:solidFill>
              <a:srgbClr val="2C7FB8">
                <a:alpha val="100000"/>
              </a:srgbClr>
            </a:solidFill>
          </p:spPr>
          <p:txBody>
            <a:bodyPr/>
            <a:lstStyle/>
            <a:p>
              <a:endParaRPr/>
            </a:p>
          </p:txBody>
        </p:sp>
        <p:sp>
          <p:nvSpPr>
            <p:cNvPr id="146" name="rc146"/>
            <p:cNvSpPr/>
            <p:nvPr/>
          </p:nvSpPr>
          <p:spPr>
            <a:xfrm>
              <a:off x="4778191" y="4717713"/>
              <a:ext cx="109209" cy="708801"/>
            </a:xfrm>
            <a:prstGeom prst="rect">
              <a:avLst/>
            </a:prstGeom>
            <a:solidFill>
              <a:srgbClr val="2C7FB8">
                <a:alpha val="100000"/>
              </a:srgbClr>
            </a:solidFill>
          </p:spPr>
          <p:txBody>
            <a:bodyPr/>
            <a:lstStyle/>
            <a:p>
              <a:endParaRPr/>
            </a:p>
          </p:txBody>
        </p:sp>
        <p:sp>
          <p:nvSpPr>
            <p:cNvPr id="147" name="rc147"/>
            <p:cNvSpPr/>
            <p:nvPr/>
          </p:nvSpPr>
          <p:spPr>
            <a:xfrm>
              <a:off x="4899535" y="4717713"/>
              <a:ext cx="109209" cy="708801"/>
            </a:xfrm>
            <a:prstGeom prst="rect">
              <a:avLst/>
            </a:prstGeom>
            <a:solidFill>
              <a:srgbClr val="2C7FB8">
                <a:alpha val="100000"/>
              </a:srgbClr>
            </a:solidFill>
          </p:spPr>
          <p:txBody>
            <a:bodyPr/>
            <a:lstStyle/>
            <a:p>
              <a:endParaRPr/>
            </a:p>
          </p:txBody>
        </p:sp>
        <p:sp>
          <p:nvSpPr>
            <p:cNvPr id="148" name="rc148"/>
            <p:cNvSpPr/>
            <p:nvPr/>
          </p:nvSpPr>
          <p:spPr>
            <a:xfrm>
              <a:off x="5020879" y="4670460"/>
              <a:ext cx="109209" cy="756054"/>
            </a:xfrm>
            <a:prstGeom prst="rect">
              <a:avLst/>
            </a:prstGeom>
            <a:solidFill>
              <a:srgbClr val="2C7FB8">
                <a:alpha val="100000"/>
              </a:srgbClr>
            </a:solidFill>
          </p:spPr>
          <p:txBody>
            <a:bodyPr/>
            <a:lstStyle/>
            <a:p>
              <a:endParaRPr/>
            </a:p>
          </p:txBody>
        </p:sp>
        <p:sp>
          <p:nvSpPr>
            <p:cNvPr id="149" name="rc149"/>
            <p:cNvSpPr/>
            <p:nvPr/>
          </p:nvSpPr>
          <p:spPr>
            <a:xfrm>
              <a:off x="5142224" y="4623206"/>
              <a:ext cx="109209" cy="803308"/>
            </a:xfrm>
            <a:prstGeom prst="rect">
              <a:avLst/>
            </a:prstGeom>
            <a:solidFill>
              <a:srgbClr val="2C7FB8">
                <a:alpha val="100000"/>
              </a:srgbClr>
            </a:solidFill>
          </p:spPr>
          <p:txBody>
            <a:bodyPr/>
            <a:lstStyle/>
            <a:p>
              <a:endParaRPr/>
            </a:p>
          </p:txBody>
        </p:sp>
        <p:sp>
          <p:nvSpPr>
            <p:cNvPr id="150" name="rc150"/>
            <p:cNvSpPr/>
            <p:nvPr/>
          </p:nvSpPr>
          <p:spPr>
            <a:xfrm>
              <a:off x="5263568" y="4623206"/>
              <a:ext cx="109209" cy="803308"/>
            </a:xfrm>
            <a:prstGeom prst="rect">
              <a:avLst/>
            </a:prstGeom>
            <a:solidFill>
              <a:srgbClr val="2C7FB8">
                <a:alpha val="100000"/>
              </a:srgbClr>
            </a:solidFill>
          </p:spPr>
          <p:txBody>
            <a:bodyPr/>
            <a:lstStyle/>
            <a:p>
              <a:endParaRPr/>
            </a:p>
          </p:txBody>
        </p:sp>
        <p:sp>
          <p:nvSpPr>
            <p:cNvPr id="151" name="rc151"/>
            <p:cNvSpPr/>
            <p:nvPr/>
          </p:nvSpPr>
          <p:spPr>
            <a:xfrm>
              <a:off x="5384912" y="4575953"/>
              <a:ext cx="109209" cy="850561"/>
            </a:xfrm>
            <a:prstGeom prst="rect">
              <a:avLst/>
            </a:prstGeom>
            <a:solidFill>
              <a:srgbClr val="2C7FB8">
                <a:alpha val="100000"/>
              </a:srgbClr>
            </a:solidFill>
          </p:spPr>
          <p:txBody>
            <a:bodyPr/>
            <a:lstStyle/>
            <a:p>
              <a:endParaRPr/>
            </a:p>
          </p:txBody>
        </p:sp>
        <p:sp>
          <p:nvSpPr>
            <p:cNvPr id="152" name="rc152"/>
            <p:cNvSpPr/>
            <p:nvPr/>
          </p:nvSpPr>
          <p:spPr>
            <a:xfrm>
              <a:off x="5506257" y="4575953"/>
              <a:ext cx="109209" cy="850561"/>
            </a:xfrm>
            <a:prstGeom prst="rect">
              <a:avLst/>
            </a:prstGeom>
            <a:solidFill>
              <a:srgbClr val="2C7FB8">
                <a:alpha val="100000"/>
              </a:srgbClr>
            </a:solidFill>
          </p:spPr>
          <p:txBody>
            <a:bodyPr/>
            <a:lstStyle/>
            <a:p>
              <a:endParaRPr/>
            </a:p>
          </p:txBody>
        </p:sp>
        <p:sp>
          <p:nvSpPr>
            <p:cNvPr id="153" name="rc153"/>
            <p:cNvSpPr/>
            <p:nvPr/>
          </p:nvSpPr>
          <p:spPr>
            <a:xfrm>
              <a:off x="5627601" y="4575953"/>
              <a:ext cx="109209" cy="850561"/>
            </a:xfrm>
            <a:prstGeom prst="rect">
              <a:avLst/>
            </a:prstGeom>
            <a:solidFill>
              <a:srgbClr val="2C7FB8">
                <a:alpha val="100000"/>
              </a:srgbClr>
            </a:solidFill>
          </p:spPr>
          <p:txBody>
            <a:bodyPr/>
            <a:lstStyle/>
            <a:p>
              <a:endParaRPr/>
            </a:p>
          </p:txBody>
        </p:sp>
        <p:sp>
          <p:nvSpPr>
            <p:cNvPr id="154" name="rc154"/>
            <p:cNvSpPr/>
            <p:nvPr/>
          </p:nvSpPr>
          <p:spPr>
            <a:xfrm>
              <a:off x="5748945" y="4528700"/>
              <a:ext cx="109209" cy="897814"/>
            </a:xfrm>
            <a:prstGeom prst="rect">
              <a:avLst/>
            </a:prstGeom>
            <a:solidFill>
              <a:srgbClr val="2C7FB8">
                <a:alpha val="100000"/>
              </a:srgbClr>
            </a:solidFill>
          </p:spPr>
          <p:txBody>
            <a:bodyPr/>
            <a:lstStyle/>
            <a:p>
              <a:endParaRPr/>
            </a:p>
          </p:txBody>
        </p:sp>
        <p:sp>
          <p:nvSpPr>
            <p:cNvPr id="155" name="pl155"/>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56" name="pl156"/>
            <p:cNvSpPr/>
            <p:nvPr/>
          </p:nvSpPr>
          <p:spPr>
            <a:xfrm>
              <a:off x="3498008" y="4273531"/>
              <a:ext cx="2305542" cy="1152983"/>
            </a:xfrm>
            <a:custGeom>
              <a:avLst/>
              <a:gdLst/>
              <a:ahLst/>
              <a:cxnLst/>
              <a:rect l="0" t="0" r="0" b="0"/>
              <a:pathLst>
                <a:path w="2305542" h="1152983">
                  <a:moveTo>
                    <a:pt x="0" y="1152983"/>
                  </a:moveTo>
                  <a:lnTo>
                    <a:pt x="121344" y="1152983"/>
                  </a:lnTo>
                  <a:lnTo>
                    <a:pt x="242688" y="1152983"/>
                  </a:lnTo>
                  <a:lnTo>
                    <a:pt x="364032" y="1152983"/>
                  </a:lnTo>
                  <a:lnTo>
                    <a:pt x="485377" y="1152983"/>
                  </a:lnTo>
                  <a:lnTo>
                    <a:pt x="606721" y="1152983"/>
                  </a:lnTo>
                  <a:lnTo>
                    <a:pt x="728065" y="1115180"/>
                  </a:lnTo>
                  <a:lnTo>
                    <a:pt x="849410" y="1077377"/>
                  </a:lnTo>
                  <a:lnTo>
                    <a:pt x="970754" y="888364"/>
                  </a:lnTo>
                  <a:lnTo>
                    <a:pt x="1092098" y="756054"/>
                  </a:lnTo>
                  <a:lnTo>
                    <a:pt x="1213443" y="680449"/>
                  </a:lnTo>
                  <a:lnTo>
                    <a:pt x="1334787" y="623745"/>
                  </a:lnTo>
                  <a:lnTo>
                    <a:pt x="1456131" y="623745"/>
                  </a:lnTo>
                  <a:lnTo>
                    <a:pt x="1577476" y="623745"/>
                  </a:lnTo>
                  <a:lnTo>
                    <a:pt x="1698820" y="510336"/>
                  </a:lnTo>
                  <a:lnTo>
                    <a:pt x="1820164" y="415830"/>
                  </a:lnTo>
                  <a:lnTo>
                    <a:pt x="1941509" y="264619"/>
                  </a:lnTo>
                  <a:lnTo>
                    <a:pt x="2062853" y="113408"/>
                  </a:lnTo>
                  <a:lnTo>
                    <a:pt x="2184197" y="0"/>
                  </a:lnTo>
                  <a:lnTo>
                    <a:pt x="2305542" y="18901"/>
                  </a:lnTo>
                </a:path>
              </a:pathLst>
            </a:custGeom>
            <a:ln w="27101" cap="flat">
              <a:solidFill>
                <a:srgbClr val="000000">
                  <a:alpha val="80000"/>
                </a:srgbClr>
              </a:solidFill>
              <a:prstDash val="solid"/>
              <a:round/>
            </a:ln>
          </p:spPr>
          <p:txBody>
            <a:bodyPr/>
            <a:lstStyle/>
            <a:p>
              <a:endParaRPr/>
            </a:p>
          </p:txBody>
        </p:sp>
        <p:sp>
          <p:nvSpPr>
            <p:cNvPr id="157" name="tx157"/>
            <p:cNvSpPr/>
            <p:nvPr/>
          </p:nvSpPr>
          <p:spPr>
            <a:xfrm>
              <a:off x="3983385"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158" name="tx158"/>
            <p:cNvSpPr/>
            <p:nvPr/>
          </p:nvSpPr>
          <p:spPr>
            <a:xfrm rot="-5400000">
              <a:off x="4777021"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59" name="tx159"/>
            <p:cNvSpPr/>
            <p:nvPr/>
          </p:nvSpPr>
          <p:spPr>
            <a:xfrm rot="-5400000">
              <a:off x="4898365"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60" name="tx160"/>
            <p:cNvSpPr/>
            <p:nvPr/>
          </p:nvSpPr>
          <p:spPr>
            <a:xfrm rot="-5400000">
              <a:off x="5019709"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61" name="tx161"/>
            <p:cNvSpPr/>
            <p:nvPr/>
          </p:nvSpPr>
          <p:spPr>
            <a:xfrm rot="-5400000">
              <a:off x="5141561" y="466729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62" name="tx162"/>
            <p:cNvSpPr/>
            <p:nvPr/>
          </p:nvSpPr>
          <p:spPr>
            <a:xfrm rot="-5400000">
              <a:off x="5262905" y="466729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63" name="tx163"/>
            <p:cNvSpPr/>
            <p:nvPr/>
          </p:nvSpPr>
          <p:spPr>
            <a:xfrm rot="-5400000">
              <a:off x="5383742"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4" name="tx164"/>
            <p:cNvSpPr/>
            <p:nvPr/>
          </p:nvSpPr>
          <p:spPr>
            <a:xfrm rot="-5400000">
              <a:off x="5505087"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5" name="tx165"/>
            <p:cNvSpPr/>
            <p:nvPr/>
          </p:nvSpPr>
          <p:spPr>
            <a:xfrm rot="-5400000">
              <a:off x="5626431"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6" name="tx166"/>
            <p:cNvSpPr/>
            <p:nvPr/>
          </p:nvSpPr>
          <p:spPr>
            <a:xfrm rot="-5400000">
              <a:off x="5747775" y="457228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167" name="tx167"/>
            <p:cNvSpPr/>
            <p:nvPr/>
          </p:nvSpPr>
          <p:spPr>
            <a:xfrm>
              <a:off x="4202963"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8" name="tx168"/>
            <p:cNvSpPr/>
            <p:nvPr/>
          </p:nvSpPr>
          <p:spPr>
            <a:xfrm>
              <a:off x="4324307"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69" name="tx169"/>
            <p:cNvSpPr/>
            <p:nvPr/>
          </p:nvSpPr>
          <p:spPr>
            <a:xfrm>
              <a:off x="4422541" y="48634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170" name="tx170"/>
            <p:cNvSpPr/>
            <p:nvPr/>
          </p:nvSpPr>
          <p:spPr>
            <a:xfrm>
              <a:off x="4543885" y="481724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1" name="tx171"/>
            <p:cNvSpPr/>
            <p:nvPr/>
          </p:nvSpPr>
          <p:spPr>
            <a:xfrm>
              <a:off x="4665229"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72" name="tx172"/>
            <p:cNvSpPr/>
            <p:nvPr/>
          </p:nvSpPr>
          <p:spPr>
            <a:xfrm>
              <a:off x="5781854" y="417185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73" name="rc173"/>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74" name="pl174"/>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045752"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045752"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045752"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6045752"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16375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40644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6491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89182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713451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737720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61989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8625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810526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34795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rc189"/>
            <p:cNvSpPr/>
            <p:nvPr/>
          </p:nvSpPr>
          <p:spPr>
            <a:xfrm>
              <a:off x="6594531" y="2911702"/>
              <a:ext cx="109209" cy="47253"/>
            </a:xfrm>
            <a:prstGeom prst="rect">
              <a:avLst/>
            </a:prstGeom>
            <a:solidFill>
              <a:srgbClr val="2C7FB8">
                <a:alpha val="100000"/>
              </a:srgbClr>
            </a:solidFill>
          </p:spPr>
          <p:txBody>
            <a:bodyPr/>
            <a:lstStyle/>
            <a:p>
              <a:endParaRPr/>
            </a:p>
          </p:txBody>
        </p:sp>
        <p:sp>
          <p:nvSpPr>
            <p:cNvPr id="190" name="rc190"/>
            <p:cNvSpPr/>
            <p:nvPr/>
          </p:nvSpPr>
          <p:spPr>
            <a:xfrm>
              <a:off x="6715876" y="2628181"/>
              <a:ext cx="109209" cy="330773"/>
            </a:xfrm>
            <a:prstGeom prst="rect">
              <a:avLst/>
            </a:prstGeom>
            <a:solidFill>
              <a:srgbClr val="2C7FB8">
                <a:alpha val="100000"/>
              </a:srgbClr>
            </a:solidFill>
          </p:spPr>
          <p:txBody>
            <a:bodyPr/>
            <a:lstStyle/>
            <a:p>
              <a:endParaRPr/>
            </a:p>
          </p:txBody>
        </p:sp>
        <p:sp>
          <p:nvSpPr>
            <p:cNvPr id="191" name="rc191"/>
            <p:cNvSpPr/>
            <p:nvPr/>
          </p:nvSpPr>
          <p:spPr>
            <a:xfrm>
              <a:off x="6837220" y="2533675"/>
              <a:ext cx="109209" cy="425280"/>
            </a:xfrm>
            <a:prstGeom prst="rect">
              <a:avLst/>
            </a:prstGeom>
            <a:solidFill>
              <a:srgbClr val="2C7FB8">
                <a:alpha val="100000"/>
              </a:srgbClr>
            </a:solidFill>
          </p:spPr>
          <p:txBody>
            <a:bodyPr/>
            <a:lstStyle/>
            <a:p>
              <a:endParaRPr/>
            </a:p>
          </p:txBody>
        </p:sp>
        <p:sp>
          <p:nvSpPr>
            <p:cNvPr id="192" name="rc192"/>
            <p:cNvSpPr/>
            <p:nvPr/>
          </p:nvSpPr>
          <p:spPr>
            <a:xfrm>
              <a:off x="6958564" y="2439168"/>
              <a:ext cx="109209" cy="519787"/>
            </a:xfrm>
            <a:prstGeom prst="rect">
              <a:avLst/>
            </a:prstGeom>
            <a:solidFill>
              <a:srgbClr val="2C7FB8">
                <a:alpha val="100000"/>
              </a:srgbClr>
            </a:solidFill>
          </p:spPr>
          <p:txBody>
            <a:bodyPr/>
            <a:lstStyle/>
            <a:p>
              <a:endParaRPr/>
            </a:p>
          </p:txBody>
        </p:sp>
        <p:sp>
          <p:nvSpPr>
            <p:cNvPr id="193" name="rc193"/>
            <p:cNvSpPr/>
            <p:nvPr/>
          </p:nvSpPr>
          <p:spPr>
            <a:xfrm>
              <a:off x="7079909" y="2155647"/>
              <a:ext cx="109209" cy="803308"/>
            </a:xfrm>
            <a:prstGeom prst="rect">
              <a:avLst/>
            </a:prstGeom>
            <a:solidFill>
              <a:srgbClr val="2C7FB8">
                <a:alpha val="100000"/>
              </a:srgbClr>
            </a:solidFill>
          </p:spPr>
          <p:txBody>
            <a:bodyPr/>
            <a:lstStyle/>
            <a:p>
              <a:endParaRPr/>
            </a:p>
          </p:txBody>
        </p:sp>
        <p:sp>
          <p:nvSpPr>
            <p:cNvPr id="194" name="rc194"/>
            <p:cNvSpPr/>
            <p:nvPr/>
          </p:nvSpPr>
          <p:spPr>
            <a:xfrm>
              <a:off x="7201253" y="2061140"/>
              <a:ext cx="109209" cy="897814"/>
            </a:xfrm>
            <a:prstGeom prst="rect">
              <a:avLst/>
            </a:prstGeom>
            <a:solidFill>
              <a:srgbClr val="2C7FB8">
                <a:alpha val="100000"/>
              </a:srgbClr>
            </a:solidFill>
          </p:spPr>
          <p:txBody>
            <a:bodyPr/>
            <a:lstStyle/>
            <a:p>
              <a:endParaRPr/>
            </a:p>
          </p:txBody>
        </p:sp>
        <p:sp>
          <p:nvSpPr>
            <p:cNvPr id="195" name="rc195"/>
            <p:cNvSpPr/>
            <p:nvPr/>
          </p:nvSpPr>
          <p:spPr>
            <a:xfrm>
              <a:off x="7322597" y="2061140"/>
              <a:ext cx="109209" cy="897814"/>
            </a:xfrm>
            <a:prstGeom prst="rect">
              <a:avLst/>
            </a:prstGeom>
            <a:solidFill>
              <a:srgbClr val="2C7FB8">
                <a:alpha val="100000"/>
              </a:srgbClr>
            </a:solidFill>
          </p:spPr>
          <p:txBody>
            <a:bodyPr/>
            <a:lstStyle/>
            <a:p>
              <a:endParaRPr/>
            </a:p>
          </p:txBody>
        </p:sp>
        <p:sp>
          <p:nvSpPr>
            <p:cNvPr id="196" name="rc196"/>
            <p:cNvSpPr/>
            <p:nvPr/>
          </p:nvSpPr>
          <p:spPr>
            <a:xfrm>
              <a:off x="7443942" y="2061140"/>
              <a:ext cx="109209" cy="897814"/>
            </a:xfrm>
            <a:prstGeom prst="rect">
              <a:avLst/>
            </a:prstGeom>
            <a:solidFill>
              <a:srgbClr val="2C7FB8">
                <a:alpha val="100000"/>
              </a:srgbClr>
            </a:solidFill>
          </p:spPr>
          <p:txBody>
            <a:bodyPr/>
            <a:lstStyle/>
            <a:p>
              <a:endParaRPr/>
            </a:p>
          </p:txBody>
        </p:sp>
        <p:sp>
          <p:nvSpPr>
            <p:cNvPr id="197" name="rc197"/>
            <p:cNvSpPr/>
            <p:nvPr/>
          </p:nvSpPr>
          <p:spPr>
            <a:xfrm>
              <a:off x="7565286" y="2061140"/>
              <a:ext cx="109209" cy="897814"/>
            </a:xfrm>
            <a:prstGeom prst="rect">
              <a:avLst/>
            </a:prstGeom>
            <a:solidFill>
              <a:srgbClr val="2C7FB8">
                <a:alpha val="100000"/>
              </a:srgbClr>
            </a:solidFill>
          </p:spPr>
          <p:txBody>
            <a:bodyPr/>
            <a:lstStyle/>
            <a:p>
              <a:endParaRPr/>
            </a:p>
          </p:txBody>
        </p:sp>
        <p:sp>
          <p:nvSpPr>
            <p:cNvPr id="198" name="rc198"/>
            <p:cNvSpPr/>
            <p:nvPr/>
          </p:nvSpPr>
          <p:spPr>
            <a:xfrm>
              <a:off x="7686630" y="2061140"/>
              <a:ext cx="109209" cy="897814"/>
            </a:xfrm>
            <a:prstGeom prst="rect">
              <a:avLst/>
            </a:prstGeom>
            <a:solidFill>
              <a:srgbClr val="2C7FB8">
                <a:alpha val="100000"/>
              </a:srgbClr>
            </a:solidFill>
          </p:spPr>
          <p:txBody>
            <a:bodyPr/>
            <a:lstStyle/>
            <a:p>
              <a:endParaRPr/>
            </a:p>
          </p:txBody>
        </p:sp>
        <p:sp>
          <p:nvSpPr>
            <p:cNvPr id="199" name="rc199"/>
            <p:cNvSpPr/>
            <p:nvPr/>
          </p:nvSpPr>
          <p:spPr>
            <a:xfrm>
              <a:off x="7807975" y="2061140"/>
              <a:ext cx="109209" cy="897814"/>
            </a:xfrm>
            <a:prstGeom prst="rect">
              <a:avLst/>
            </a:prstGeom>
            <a:solidFill>
              <a:srgbClr val="2C7FB8">
                <a:alpha val="100000"/>
              </a:srgbClr>
            </a:solidFill>
          </p:spPr>
          <p:txBody>
            <a:bodyPr/>
            <a:lstStyle/>
            <a:p>
              <a:endParaRPr/>
            </a:p>
          </p:txBody>
        </p:sp>
        <p:sp>
          <p:nvSpPr>
            <p:cNvPr id="200" name="rc200"/>
            <p:cNvSpPr/>
            <p:nvPr/>
          </p:nvSpPr>
          <p:spPr>
            <a:xfrm>
              <a:off x="7929319" y="2061140"/>
              <a:ext cx="109209" cy="897814"/>
            </a:xfrm>
            <a:prstGeom prst="rect">
              <a:avLst/>
            </a:prstGeom>
            <a:solidFill>
              <a:srgbClr val="2C7FB8">
                <a:alpha val="100000"/>
              </a:srgbClr>
            </a:solidFill>
          </p:spPr>
          <p:txBody>
            <a:bodyPr/>
            <a:lstStyle/>
            <a:p>
              <a:endParaRPr/>
            </a:p>
          </p:txBody>
        </p:sp>
        <p:sp>
          <p:nvSpPr>
            <p:cNvPr id="201" name="rc201"/>
            <p:cNvSpPr/>
            <p:nvPr/>
          </p:nvSpPr>
          <p:spPr>
            <a:xfrm>
              <a:off x="8050663" y="2061140"/>
              <a:ext cx="109209" cy="897814"/>
            </a:xfrm>
            <a:prstGeom prst="rect">
              <a:avLst/>
            </a:prstGeom>
            <a:solidFill>
              <a:srgbClr val="2C7FB8">
                <a:alpha val="100000"/>
              </a:srgbClr>
            </a:solidFill>
          </p:spPr>
          <p:txBody>
            <a:bodyPr/>
            <a:lstStyle/>
            <a:p>
              <a:endParaRPr/>
            </a:p>
          </p:txBody>
        </p:sp>
        <p:sp>
          <p:nvSpPr>
            <p:cNvPr id="202" name="rc202"/>
            <p:cNvSpPr/>
            <p:nvPr/>
          </p:nvSpPr>
          <p:spPr>
            <a:xfrm>
              <a:off x="8172008" y="2061140"/>
              <a:ext cx="109209" cy="897814"/>
            </a:xfrm>
            <a:prstGeom prst="rect">
              <a:avLst/>
            </a:prstGeom>
            <a:solidFill>
              <a:srgbClr val="2C7FB8">
                <a:alpha val="100000"/>
              </a:srgbClr>
            </a:solidFill>
          </p:spPr>
          <p:txBody>
            <a:bodyPr/>
            <a:lstStyle/>
            <a:p>
              <a:endParaRPr/>
            </a:p>
          </p:txBody>
        </p:sp>
        <p:sp>
          <p:nvSpPr>
            <p:cNvPr id="203" name="rc203"/>
            <p:cNvSpPr/>
            <p:nvPr/>
          </p:nvSpPr>
          <p:spPr>
            <a:xfrm>
              <a:off x="8293352" y="2061140"/>
              <a:ext cx="109209" cy="897814"/>
            </a:xfrm>
            <a:prstGeom prst="rect">
              <a:avLst/>
            </a:prstGeom>
            <a:solidFill>
              <a:srgbClr val="2C7FB8">
                <a:alpha val="100000"/>
              </a:srgbClr>
            </a:solidFill>
          </p:spPr>
          <p:txBody>
            <a:bodyPr/>
            <a:lstStyle/>
            <a:p>
              <a:endParaRPr/>
            </a:p>
          </p:txBody>
        </p:sp>
        <p:sp>
          <p:nvSpPr>
            <p:cNvPr id="204" name="rc204"/>
            <p:cNvSpPr/>
            <p:nvPr/>
          </p:nvSpPr>
          <p:spPr>
            <a:xfrm>
              <a:off x="8414696" y="2013887"/>
              <a:ext cx="109209" cy="945068"/>
            </a:xfrm>
            <a:prstGeom prst="rect">
              <a:avLst/>
            </a:prstGeom>
            <a:solidFill>
              <a:srgbClr val="2C7FB8">
                <a:alpha val="100000"/>
              </a:srgbClr>
            </a:solidFill>
          </p:spPr>
          <p:txBody>
            <a:bodyPr/>
            <a:lstStyle/>
            <a:p>
              <a:endParaRPr/>
            </a:p>
          </p:txBody>
        </p:sp>
        <p:sp>
          <p:nvSpPr>
            <p:cNvPr id="205" name="pl205"/>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06" name="pl206"/>
            <p:cNvSpPr/>
            <p:nvPr/>
          </p:nvSpPr>
          <p:spPr>
            <a:xfrm>
              <a:off x="6406448" y="1692564"/>
              <a:ext cx="2062853" cy="1266391"/>
            </a:xfrm>
            <a:custGeom>
              <a:avLst/>
              <a:gdLst/>
              <a:ahLst/>
              <a:cxnLst/>
              <a:rect l="0" t="0" r="0" b="0"/>
              <a:pathLst>
                <a:path w="2062853" h="1266391">
                  <a:moveTo>
                    <a:pt x="0" y="1266391"/>
                  </a:moveTo>
                  <a:lnTo>
                    <a:pt x="121344" y="1266391"/>
                  </a:lnTo>
                  <a:lnTo>
                    <a:pt x="242688" y="1266391"/>
                  </a:lnTo>
                  <a:lnTo>
                    <a:pt x="364032" y="1152983"/>
                  </a:lnTo>
                  <a:lnTo>
                    <a:pt x="485377" y="963969"/>
                  </a:lnTo>
                  <a:lnTo>
                    <a:pt x="606721" y="888364"/>
                  </a:lnTo>
                  <a:lnTo>
                    <a:pt x="728065" y="699350"/>
                  </a:lnTo>
                  <a:lnTo>
                    <a:pt x="849410" y="264619"/>
                  </a:lnTo>
                  <a:lnTo>
                    <a:pt x="970754" y="113408"/>
                  </a:lnTo>
                  <a:lnTo>
                    <a:pt x="1092098" y="56704"/>
                  </a:lnTo>
                  <a:lnTo>
                    <a:pt x="1213443" y="37802"/>
                  </a:lnTo>
                  <a:lnTo>
                    <a:pt x="1334787" y="0"/>
                  </a:lnTo>
                  <a:lnTo>
                    <a:pt x="1456131" y="56704"/>
                  </a:lnTo>
                  <a:lnTo>
                    <a:pt x="1577476" y="170112"/>
                  </a:lnTo>
                  <a:lnTo>
                    <a:pt x="1698820" y="94506"/>
                  </a:lnTo>
                  <a:lnTo>
                    <a:pt x="1820164" y="56704"/>
                  </a:lnTo>
                  <a:lnTo>
                    <a:pt x="1941509" y="37802"/>
                  </a:lnTo>
                  <a:lnTo>
                    <a:pt x="2062853" y="0"/>
                  </a:lnTo>
                </a:path>
              </a:pathLst>
            </a:custGeom>
            <a:ln w="27101" cap="flat">
              <a:solidFill>
                <a:srgbClr val="000000">
                  <a:alpha val="80000"/>
                </a:srgbClr>
              </a:solidFill>
              <a:prstDash val="solid"/>
              <a:round/>
            </a:ln>
          </p:spPr>
          <p:txBody>
            <a:bodyPr/>
            <a:lstStyle/>
            <a:p>
              <a:endParaRPr/>
            </a:p>
          </p:txBody>
        </p:sp>
        <p:sp>
          <p:nvSpPr>
            <p:cNvPr id="207" name="tx207"/>
            <p:cNvSpPr/>
            <p:nvPr/>
          </p:nvSpPr>
          <p:spPr>
            <a:xfrm>
              <a:off x="6649136"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208" name="tx208"/>
            <p:cNvSpPr/>
            <p:nvPr/>
          </p:nvSpPr>
          <p:spPr>
            <a:xfrm rot="-5400000">
              <a:off x="7079246" y="21997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09" name="tx209"/>
            <p:cNvSpPr/>
            <p:nvPr/>
          </p:nvSpPr>
          <p:spPr>
            <a:xfrm rot="-5400000">
              <a:off x="7200083"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0" name="tx210"/>
            <p:cNvSpPr/>
            <p:nvPr/>
          </p:nvSpPr>
          <p:spPr>
            <a:xfrm rot="-5400000">
              <a:off x="7321427"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1" name="tx211"/>
            <p:cNvSpPr/>
            <p:nvPr/>
          </p:nvSpPr>
          <p:spPr>
            <a:xfrm rot="-5400000">
              <a:off x="7442772"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2" name="tx212"/>
            <p:cNvSpPr/>
            <p:nvPr/>
          </p:nvSpPr>
          <p:spPr>
            <a:xfrm rot="-5400000">
              <a:off x="7564116"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3" name="tx213"/>
            <p:cNvSpPr/>
            <p:nvPr/>
          </p:nvSpPr>
          <p:spPr>
            <a:xfrm rot="-5400000">
              <a:off x="7685460"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4" name="tx214"/>
            <p:cNvSpPr/>
            <p:nvPr/>
          </p:nvSpPr>
          <p:spPr>
            <a:xfrm rot="-5400000">
              <a:off x="7806805"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5" name="tx215"/>
            <p:cNvSpPr/>
            <p:nvPr/>
          </p:nvSpPr>
          <p:spPr>
            <a:xfrm rot="-5400000">
              <a:off x="7928149"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6" name="tx216"/>
            <p:cNvSpPr/>
            <p:nvPr/>
          </p:nvSpPr>
          <p:spPr>
            <a:xfrm rot="-5400000">
              <a:off x="8049493"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7" name="tx217"/>
            <p:cNvSpPr/>
            <p:nvPr/>
          </p:nvSpPr>
          <p:spPr>
            <a:xfrm rot="-5400000">
              <a:off x="8170838"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8" name="tx218"/>
            <p:cNvSpPr/>
            <p:nvPr/>
          </p:nvSpPr>
          <p:spPr>
            <a:xfrm rot="-5400000">
              <a:off x="8292182"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9" name="tx219"/>
            <p:cNvSpPr/>
            <p:nvPr/>
          </p:nvSpPr>
          <p:spPr>
            <a:xfrm rot="-5400000">
              <a:off x="8413526" y="205746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20" name="tx220"/>
            <p:cNvSpPr/>
            <p:nvPr/>
          </p:nvSpPr>
          <p:spPr>
            <a:xfrm>
              <a:off x="6626025" y="282222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21" name="tx221"/>
            <p:cNvSpPr/>
            <p:nvPr/>
          </p:nvSpPr>
          <p:spPr>
            <a:xfrm>
              <a:off x="6747370" y="2539714"/>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22" name="tx222"/>
            <p:cNvSpPr/>
            <p:nvPr/>
          </p:nvSpPr>
          <p:spPr>
            <a:xfrm>
              <a:off x="6868714" y="244317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223" name="tx223"/>
            <p:cNvSpPr/>
            <p:nvPr/>
          </p:nvSpPr>
          <p:spPr>
            <a:xfrm>
              <a:off x="6966947" y="23496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24" name="tx224"/>
            <p:cNvSpPr/>
            <p:nvPr/>
          </p:nvSpPr>
          <p:spPr>
            <a:xfrm>
              <a:off x="8447605" y="157198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25" name="rc225"/>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26" name="pl226"/>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6045752"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6045752"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6045752"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6045752"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616375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40644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66491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689182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713451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737720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761989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8625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810526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834795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rc241"/>
            <p:cNvSpPr/>
            <p:nvPr/>
          </p:nvSpPr>
          <p:spPr>
            <a:xfrm>
              <a:off x="6715876" y="5379261"/>
              <a:ext cx="109209" cy="47253"/>
            </a:xfrm>
            <a:prstGeom prst="rect">
              <a:avLst/>
            </a:prstGeom>
            <a:solidFill>
              <a:srgbClr val="2C7FB8">
                <a:alpha val="100000"/>
              </a:srgbClr>
            </a:solidFill>
          </p:spPr>
          <p:txBody>
            <a:bodyPr/>
            <a:lstStyle/>
            <a:p>
              <a:endParaRPr/>
            </a:p>
          </p:txBody>
        </p:sp>
        <p:sp>
          <p:nvSpPr>
            <p:cNvPr id="242" name="rc242"/>
            <p:cNvSpPr/>
            <p:nvPr/>
          </p:nvSpPr>
          <p:spPr>
            <a:xfrm>
              <a:off x="6837220" y="5284754"/>
              <a:ext cx="109209" cy="141760"/>
            </a:xfrm>
            <a:prstGeom prst="rect">
              <a:avLst/>
            </a:prstGeom>
            <a:solidFill>
              <a:srgbClr val="2C7FB8">
                <a:alpha val="100000"/>
              </a:srgbClr>
            </a:solidFill>
          </p:spPr>
          <p:txBody>
            <a:bodyPr/>
            <a:lstStyle/>
            <a:p>
              <a:endParaRPr/>
            </a:p>
          </p:txBody>
        </p:sp>
        <p:sp>
          <p:nvSpPr>
            <p:cNvPr id="243" name="rc243"/>
            <p:cNvSpPr/>
            <p:nvPr/>
          </p:nvSpPr>
          <p:spPr>
            <a:xfrm>
              <a:off x="6958564" y="5284754"/>
              <a:ext cx="109209" cy="141760"/>
            </a:xfrm>
            <a:prstGeom prst="rect">
              <a:avLst/>
            </a:prstGeom>
            <a:solidFill>
              <a:srgbClr val="2C7FB8">
                <a:alpha val="100000"/>
              </a:srgbClr>
            </a:solidFill>
          </p:spPr>
          <p:txBody>
            <a:bodyPr/>
            <a:lstStyle/>
            <a:p>
              <a:endParaRPr/>
            </a:p>
          </p:txBody>
        </p:sp>
        <p:sp>
          <p:nvSpPr>
            <p:cNvPr id="244" name="rc244"/>
            <p:cNvSpPr/>
            <p:nvPr/>
          </p:nvSpPr>
          <p:spPr>
            <a:xfrm>
              <a:off x="7079909" y="5095740"/>
              <a:ext cx="109209" cy="330773"/>
            </a:xfrm>
            <a:prstGeom prst="rect">
              <a:avLst/>
            </a:prstGeom>
            <a:solidFill>
              <a:srgbClr val="2C7FB8">
                <a:alpha val="100000"/>
              </a:srgbClr>
            </a:solidFill>
          </p:spPr>
          <p:txBody>
            <a:bodyPr/>
            <a:lstStyle/>
            <a:p>
              <a:endParaRPr/>
            </a:p>
          </p:txBody>
        </p:sp>
        <p:sp>
          <p:nvSpPr>
            <p:cNvPr id="245" name="rc245"/>
            <p:cNvSpPr/>
            <p:nvPr/>
          </p:nvSpPr>
          <p:spPr>
            <a:xfrm>
              <a:off x="7201253" y="5048487"/>
              <a:ext cx="109209" cy="378027"/>
            </a:xfrm>
            <a:prstGeom prst="rect">
              <a:avLst/>
            </a:prstGeom>
            <a:solidFill>
              <a:srgbClr val="2C7FB8">
                <a:alpha val="100000"/>
              </a:srgbClr>
            </a:solidFill>
          </p:spPr>
          <p:txBody>
            <a:bodyPr/>
            <a:lstStyle/>
            <a:p>
              <a:endParaRPr/>
            </a:p>
          </p:txBody>
        </p:sp>
        <p:sp>
          <p:nvSpPr>
            <p:cNvPr id="246" name="rc246"/>
            <p:cNvSpPr/>
            <p:nvPr/>
          </p:nvSpPr>
          <p:spPr>
            <a:xfrm>
              <a:off x="7322597" y="5048487"/>
              <a:ext cx="109209" cy="378027"/>
            </a:xfrm>
            <a:prstGeom prst="rect">
              <a:avLst/>
            </a:prstGeom>
            <a:solidFill>
              <a:srgbClr val="2C7FB8">
                <a:alpha val="100000"/>
              </a:srgbClr>
            </a:solidFill>
          </p:spPr>
          <p:txBody>
            <a:bodyPr/>
            <a:lstStyle/>
            <a:p>
              <a:endParaRPr/>
            </a:p>
          </p:txBody>
        </p:sp>
        <p:sp>
          <p:nvSpPr>
            <p:cNvPr id="247" name="rc247"/>
            <p:cNvSpPr/>
            <p:nvPr/>
          </p:nvSpPr>
          <p:spPr>
            <a:xfrm>
              <a:off x="7443942" y="5048487"/>
              <a:ext cx="109209" cy="378027"/>
            </a:xfrm>
            <a:prstGeom prst="rect">
              <a:avLst/>
            </a:prstGeom>
            <a:solidFill>
              <a:srgbClr val="2C7FB8">
                <a:alpha val="100000"/>
              </a:srgbClr>
            </a:solidFill>
          </p:spPr>
          <p:txBody>
            <a:bodyPr/>
            <a:lstStyle/>
            <a:p>
              <a:endParaRPr/>
            </a:p>
          </p:txBody>
        </p:sp>
        <p:sp>
          <p:nvSpPr>
            <p:cNvPr id="248" name="rc248"/>
            <p:cNvSpPr/>
            <p:nvPr/>
          </p:nvSpPr>
          <p:spPr>
            <a:xfrm>
              <a:off x="7565286" y="5048487"/>
              <a:ext cx="109209" cy="378027"/>
            </a:xfrm>
            <a:prstGeom prst="rect">
              <a:avLst/>
            </a:prstGeom>
            <a:solidFill>
              <a:srgbClr val="2C7FB8">
                <a:alpha val="100000"/>
              </a:srgbClr>
            </a:solidFill>
          </p:spPr>
          <p:txBody>
            <a:bodyPr/>
            <a:lstStyle/>
            <a:p>
              <a:endParaRPr/>
            </a:p>
          </p:txBody>
        </p:sp>
        <p:sp>
          <p:nvSpPr>
            <p:cNvPr id="249" name="rc249"/>
            <p:cNvSpPr/>
            <p:nvPr/>
          </p:nvSpPr>
          <p:spPr>
            <a:xfrm>
              <a:off x="7686630" y="4812220"/>
              <a:ext cx="109209" cy="614294"/>
            </a:xfrm>
            <a:prstGeom prst="rect">
              <a:avLst/>
            </a:prstGeom>
            <a:solidFill>
              <a:srgbClr val="2C7FB8">
                <a:alpha val="100000"/>
              </a:srgbClr>
            </a:solidFill>
          </p:spPr>
          <p:txBody>
            <a:bodyPr/>
            <a:lstStyle/>
            <a:p>
              <a:endParaRPr/>
            </a:p>
          </p:txBody>
        </p:sp>
        <p:sp>
          <p:nvSpPr>
            <p:cNvPr id="250" name="rc250"/>
            <p:cNvSpPr/>
            <p:nvPr/>
          </p:nvSpPr>
          <p:spPr>
            <a:xfrm>
              <a:off x="7807975" y="4764967"/>
              <a:ext cx="109209" cy="661547"/>
            </a:xfrm>
            <a:prstGeom prst="rect">
              <a:avLst/>
            </a:prstGeom>
            <a:solidFill>
              <a:srgbClr val="2C7FB8">
                <a:alpha val="100000"/>
              </a:srgbClr>
            </a:solidFill>
          </p:spPr>
          <p:txBody>
            <a:bodyPr/>
            <a:lstStyle/>
            <a:p>
              <a:endParaRPr/>
            </a:p>
          </p:txBody>
        </p:sp>
        <p:sp>
          <p:nvSpPr>
            <p:cNvPr id="251" name="rc251"/>
            <p:cNvSpPr/>
            <p:nvPr/>
          </p:nvSpPr>
          <p:spPr>
            <a:xfrm>
              <a:off x="7929319" y="4670460"/>
              <a:ext cx="109209" cy="756054"/>
            </a:xfrm>
            <a:prstGeom prst="rect">
              <a:avLst/>
            </a:prstGeom>
            <a:solidFill>
              <a:srgbClr val="2C7FB8">
                <a:alpha val="100000"/>
              </a:srgbClr>
            </a:solidFill>
          </p:spPr>
          <p:txBody>
            <a:bodyPr/>
            <a:lstStyle/>
            <a:p>
              <a:endParaRPr/>
            </a:p>
          </p:txBody>
        </p:sp>
        <p:sp>
          <p:nvSpPr>
            <p:cNvPr id="252" name="rc252"/>
            <p:cNvSpPr/>
            <p:nvPr/>
          </p:nvSpPr>
          <p:spPr>
            <a:xfrm>
              <a:off x="8050663" y="4528700"/>
              <a:ext cx="109209" cy="897814"/>
            </a:xfrm>
            <a:prstGeom prst="rect">
              <a:avLst/>
            </a:prstGeom>
            <a:solidFill>
              <a:srgbClr val="2C7FB8">
                <a:alpha val="100000"/>
              </a:srgbClr>
            </a:solidFill>
          </p:spPr>
          <p:txBody>
            <a:bodyPr/>
            <a:lstStyle/>
            <a:p>
              <a:endParaRPr/>
            </a:p>
          </p:txBody>
        </p:sp>
        <p:sp>
          <p:nvSpPr>
            <p:cNvPr id="253" name="rc253"/>
            <p:cNvSpPr/>
            <p:nvPr/>
          </p:nvSpPr>
          <p:spPr>
            <a:xfrm>
              <a:off x="8172008" y="4434193"/>
              <a:ext cx="109209" cy="992321"/>
            </a:xfrm>
            <a:prstGeom prst="rect">
              <a:avLst/>
            </a:prstGeom>
            <a:solidFill>
              <a:srgbClr val="2C7FB8">
                <a:alpha val="100000"/>
              </a:srgbClr>
            </a:solidFill>
          </p:spPr>
          <p:txBody>
            <a:bodyPr/>
            <a:lstStyle/>
            <a:p>
              <a:endParaRPr/>
            </a:p>
          </p:txBody>
        </p:sp>
        <p:sp>
          <p:nvSpPr>
            <p:cNvPr id="254" name="rc254"/>
            <p:cNvSpPr/>
            <p:nvPr/>
          </p:nvSpPr>
          <p:spPr>
            <a:xfrm>
              <a:off x="8293352" y="4434193"/>
              <a:ext cx="109209" cy="992321"/>
            </a:xfrm>
            <a:prstGeom prst="rect">
              <a:avLst/>
            </a:prstGeom>
            <a:solidFill>
              <a:srgbClr val="2C7FB8">
                <a:alpha val="100000"/>
              </a:srgbClr>
            </a:solidFill>
          </p:spPr>
          <p:txBody>
            <a:bodyPr/>
            <a:lstStyle/>
            <a:p>
              <a:endParaRPr/>
            </a:p>
          </p:txBody>
        </p:sp>
        <p:sp>
          <p:nvSpPr>
            <p:cNvPr id="255" name="rc255"/>
            <p:cNvSpPr/>
            <p:nvPr/>
          </p:nvSpPr>
          <p:spPr>
            <a:xfrm>
              <a:off x="8414696" y="4386939"/>
              <a:ext cx="109209" cy="1039575"/>
            </a:xfrm>
            <a:prstGeom prst="rect">
              <a:avLst/>
            </a:prstGeom>
            <a:solidFill>
              <a:srgbClr val="2C7FB8">
                <a:alpha val="100000"/>
              </a:srgbClr>
            </a:solidFill>
          </p:spPr>
          <p:txBody>
            <a:bodyPr/>
            <a:lstStyle/>
            <a:p>
              <a:endParaRPr/>
            </a:p>
          </p:txBody>
        </p:sp>
        <p:sp>
          <p:nvSpPr>
            <p:cNvPr id="256" name="pl256"/>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57" name="pl257"/>
            <p:cNvSpPr/>
            <p:nvPr/>
          </p:nvSpPr>
          <p:spPr>
            <a:xfrm>
              <a:off x="6163759" y="4481446"/>
              <a:ext cx="2305542" cy="945068"/>
            </a:xfrm>
            <a:custGeom>
              <a:avLst/>
              <a:gdLst/>
              <a:ahLst/>
              <a:cxnLst/>
              <a:rect l="0" t="0" r="0" b="0"/>
              <a:pathLst>
                <a:path w="2305542" h="945068">
                  <a:moveTo>
                    <a:pt x="0" y="945068"/>
                  </a:moveTo>
                  <a:lnTo>
                    <a:pt x="121344" y="945068"/>
                  </a:lnTo>
                  <a:lnTo>
                    <a:pt x="242688" y="945068"/>
                  </a:lnTo>
                  <a:lnTo>
                    <a:pt x="364032" y="945068"/>
                  </a:lnTo>
                  <a:lnTo>
                    <a:pt x="485377" y="945068"/>
                  </a:lnTo>
                  <a:lnTo>
                    <a:pt x="606721" y="945068"/>
                  </a:lnTo>
                  <a:lnTo>
                    <a:pt x="728065" y="888364"/>
                  </a:lnTo>
                  <a:lnTo>
                    <a:pt x="849410" y="888364"/>
                  </a:lnTo>
                  <a:lnTo>
                    <a:pt x="970754" y="850561"/>
                  </a:lnTo>
                  <a:lnTo>
                    <a:pt x="1092098" y="793857"/>
                  </a:lnTo>
                  <a:lnTo>
                    <a:pt x="1213443" y="756054"/>
                  </a:lnTo>
                  <a:lnTo>
                    <a:pt x="1334787" y="737153"/>
                  </a:lnTo>
                  <a:lnTo>
                    <a:pt x="1456131" y="718251"/>
                  </a:lnTo>
                  <a:lnTo>
                    <a:pt x="1577476" y="642646"/>
                  </a:lnTo>
                  <a:lnTo>
                    <a:pt x="1698820" y="548139"/>
                  </a:lnTo>
                  <a:lnTo>
                    <a:pt x="1820164" y="491435"/>
                  </a:lnTo>
                  <a:lnTo>
                    <a:pt x="1941509" y="434731"/>
                  </a:lnTo>
                  <a:lnTo>
                    <a:pt x="2062853" y="245717"/>
                  </a:lnTo>
                  <a:lnTo>
                    <a:pt x="2184197" y="37802"/>
                  </a:lnTo>
                  <a:lnTo>
                    <a:pt x="2305542" y="0"/>
                  </a:lnTo>
                </a:path>
              </a:pathLst>
            </a:custGeom>
            <a:ln w="27101" cap="flat">
              <a:solidFill>
                <a:srgbClr val="000000">
                  <a:alpha val="80000"/>
                </a:srgbClr>
              </a:solidFill>
              <a:prstDash val="solid"/>
              <a:round/>
            </a:ln>
          </p:spPr>
          <p:txBody>
            <a:bodyPr/>
            <a:lstStyle/>
            <a:p>
              <a:endParaRPr/>
            </a:p>
          </p:txBody>
        </p:sp>
        <p:sp>
          <p:nvSpPr>
            <p:cNvPr id="258" name="tx258"/>
            <p:cNvSpPr/>
            <p:nvPr/>
          </p:nvSpPr>
          <p:spPr>
            <a:xfrm>
              <a:off x="6649136"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259" name="tx259"/>
            <p:cNvSpPr/>
            <p:nvPr/>
          </p:nvSpPr>
          <p:spPr>
            <a:xfrm rot="-5400000">
              <a:off x="7928149"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60" name="tx260"/>
            <p:cNvSpPr/>
            <p:nvPr/>
          </p:nvSpPr>
          <p:spPr>
            <a:xfrm rot="-5400000">
              <a:off x="8049493" y="457228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61" name="tx261"/>
            <p:cNvSpPr/>
            <p:nvPr/>
          </p:nvSpPr>
          <p:spPr>
            <a:xfrm rot="-5400000">
              <a:off x="8171345" y="447828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2" name="tx262"/>
            <p:cNvSpPr/>
            <p:nvPr/>
          </p:nvSpPr>
          <p:spPr>
            <a:xfrm rot="-5400000">
              <a:off x="8292689" y="447828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3" name="tx263"/>
            <p:cNvSpPr/>
            <p:nvPr/>
          </p:nvSpPr>
          <p:spPr>
            <a:xfrm rot="-5400000">
              <a:off x="8414034" y="443102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64" name="tx264"/>
            <p:cNvSpPr/>
            <p:nvPr/>
          </p:nvSpPr>
          <p:spPr>
            <a:xfrm>
              <a:off x="6747370"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65" name="tx265"/>
            <p:cNvSpPr/>
            <p:nvPr/>
          </p:nvSpPr>
          <p:spPr>
            <a:xfrm>
              <a:off x="6868714"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66" name="tx266"/>
            <p:cNvSpPr/>
            <p:nvPr/>
          </p:nvSpPr>
          <p:spPr>
            <a:xfrm>
              <a:off x="6990058"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67" name="tx267"/>
            <p:cNvSpPr/>
            <p:nvPr/>
          </p:nvSpPr>
          <p:spPr>
            <a:xfrm>
              <a:off x="7111403" y="5007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68" name="tx268"/>
            <p:cNvSpPr/>
            <p:nvPr/>
          </p:nvSpPr>
          <p:spPr>
            <a:xfrm>
              <a:off x="7232747"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9" name="tx269"/>
            <p:cNvSpPr/>
            <p:nvPr/>
          </p:nvSpPr>
          <p:spPr>
            <a:xfrm>
              <a:off x="7354091"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0" name="tx270"/>
            <p:cNvSpPr/>
            <p:nvPr/>
          </p:nvSpPr>
          <p:spPr>
            <a:xfrm>
              <a:off x="7475436"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1" name="tx271"/>
            <p:cNvSpPr/>
            <p:nvPr/>
          </p:nvSpPr>
          <p:spPr>
            <a:xfrm>
              <a:off x="7596780"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2" name="tx272"/>
            <p:cNvSpPr/>
            <p:nvPr/>
          </p:nvSpPr>
          <p:spPr>
            <a:xfrm>
              <a:off x="7695013"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73" name="tx273"/>
            <p:cNvSpPr/>
            <p:nvPr/>
          </p:nvSpPr>
          <p:spPr>
            <a:xfrm>
              <a:off x="7816358"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74" name="tx274"/>
            <p:cNvSpPr/>
            <p:nvPr/>
          </p:nvSpPr>
          <p:spPr>
            <a:xfrm>
              <a:off x="8447605" y="436086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275" name="rc275"/>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276" name="rc276"/>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7" name="tx277"/>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78" name="rc278"/>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9" name="tx279"/>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80" name="rc280"/>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1" name="tx281"/>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lang="en-US" sz="880" dirty="0">
                  <a:solidFill>
                    <a:srgbClr val="1A1A1A">
                      <a:alpha val="100000"/>
                    </a:srgbClr>
                  </a:solidFill>
                  <a:latin typeface="Arial"/>
                  <a:cs typeface="Arial"/>
                </a:rPr>
                <a:t>VAR</a:t>
              </a:r>
              <a:r>
                <a:rPr sz="880" dirty="0">
                  <a:solidFill>
                    <a:srgbClr val="1A1A1A">
                      <a:alpha val="100000"/>
                    </a:srgbClr>
                  </a:solidFill>
                  <a:latin typeface="Arial"/>
                  <a:cs typeface="Arial"/>
                </a:rPr>
                <a:t>2</a:t>
              </a:r>
            </a:p>
          </p:txBody>
        </p:sp>
        <p:sp>
          <p:nvSpPr>
            <p:cNvPr id="282" name="rc282"/>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3" name="tx283"/>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84" name="rc284"/>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5" name="tx285"/>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86" name="rc286"/>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7" name="tx287"/>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88" name="pl288"/>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89" name="pl289"/>
            <p:cNvSpPr/>
            <p:nvPr/>
          </p:nvSpPr>
          <p:spPr>
            <a:xfrm>
              <a:off x="83225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107494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13176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2" name="pl292"/>
            <p:cNvSpPr/>
            <p:nvPr/>
          </p:nvSpPr>
          <p:spPr>
            <a:xfrm>
              <a:off x="156032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3" name="pl293"/>
            <p:cNvSpPr/>
            <p:nvPr/>
          </p:nvSpPr>
          <p:spPr>
            <a:xfrm>
              <a:off x="180301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4" name="pl294"/>
            <p:cNvSpPr/>
            <p:nvPr/>
          </p:nvSpPr>
          <p:spPr>
            <a:xfrm>
              <a:off x="204570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5" name="pl295"/>
            <p:cNvSpPr/>
            <p:nvPr/>
          </p:nvSpPr>
          <p:spPr>
            <a:xfrm>
              <a:off x="228838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6" name="pl296"/>
            <p:cNvSpPr/>
            <p:nvPr/>
          </p:nvSpPr>
          <p:spPr>
            <a:xfrm>
              <a:off x="25310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7" name="pl297"/>
            <p:cNvSpPr/>
            <p:nvPr/>
          </p:nvSpPr>
          <p:spPr>
            <a:xfrm>
              <a:off x="277376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8" name="pl298"/>
            <p:cNvSpPr/>
            <p:nvPr/>
          </p:nvSpPr>
          <p:spPr>
            <a:xfrm>
              <a:off x="301645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9" name="tx299"/>
            <p:cNvSpPr/>
            <p:nvPr/>
          </p:nvSpPr>
          <p:spPr>
            <a:xfrm rot="-5400000">
              <a:off x="70425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00" name="tx300"/>
            <p:cNvSpPr/>
            <p:nvPr/>
          </p:nvSpPr>
          <p:spPr>
            <a:xfrm rot="-5400000">
              <a:off x="9469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01" name="tx301"/>
            <p:cNvSpPr/>
            <p:nvPr/>
          </p:nvSpPr>
          <p:spPr>
            <a:xfrm rot="-5400000">
              <a:off x="11896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02" name="tx302"/>
            <p:cNvSpPr/>
            <p:nvPr/>
          </p:nvSpPr>
          <p:spPr>
            <a:xfrm rot="-5400000">
              <a:off x="143232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03" name="tx303"/>
            <p:cNvSpPr/>
            <p:nvPr/>
          </p:nvSpPr>
          <p:spPr>
            <a:xfrm rot="-5400000">
              <a:off x="167501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04" name="tx304"/>
            <p:cNvSpPr/>
            <p:nvPr/>
          </p:nvSpPr>
          <p:spPr>
            <a:xfrm rot="-5400000">
              <a:off x="191769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05" name="tx305"/>
            <p:cNvSpPr/>
            <p:nvPr/>
          </p:nvSpPr>
          <p:spPr>
            <a:xfrm rot="-5400000">
              <a:off x="21603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06" name="tx306"/>
            <p:cNvSpPr/>
            <p:nvPr/>
          </p:nvSpPr>
          <p:spPr>
            <a:xfrm rot="-5400000">
              <a:off x="240307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07" name="tx307"/>
            <p:cNvSpPr/>
            <p:nvPr/>
          </p:nvSpPr>
          <p:spPr>
            <a:xfrm rot="-5400000">
              <a:off x="264576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08" name="tx308"/>
            <p:cNvSpPr/>
            <p:nvPr/>
          </p:nvSpPr>
          <p:spPr>
            <a:xfrm rot="-5400000">
              <a:off x="288845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09" name="pl309"/>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0" name="pl310"/>
            <p:cNvSpPr/>
            <p:nvPr/>
          </p:nvSpPr>
          <p:spPr>
            <a:xfrm>
              <a:off x="349800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1" name="pl311"/>
            <p:cNvSpPr/>
            <p:nvPr/>
          </p:nvSpPr>
          <p:spPr>
            <a:xfrm>
              <a:off x="374069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39833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pl313"/>
            <p:cNvSpPr/>
            <p:nvPr/>
          </p:nvSpPr>
          <p:spPr>
            <a:xfrm>
              <a:off x="422607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4" name="pl314"/>
            <p:cNvSpPr/>
            <p:nvPr/>
          </p:nvSpPr>
          <p:spPr>
            <a:xfrm>
              <a:off x="446876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5" name="pl315"/>
            <p:cNvSpPr/>
            <p:nvPr/>
          </p:nvSpPr>
          <p:spPr>
            <a:xfrm>
              <a:off x="471145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6" name="pl316"/>
            <p:cNvSpPr/>
            <p:nvPr/>
          </p:nvSpPr>
          <p:spPr>
            <a:xfrm>
              <a:off x="495414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7" name="pl317"/>
            <p:cNvSpPr/>
            <p:nvPr/>
          </p:nvSpPr>
          <p:spPr>
            <a:xfrm>
              <a:off x="51968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8" name="pl318"/>
            <p:cNvSpPr/>
            <p:nvPr/>
          </p:nvSpPr>
          <p:spPr>
            <a:xfrm>
              <a:off x="543951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568220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tx320"/>
            <p:cNvSpPr/>
            <p:nvPr/>
          </p:nvSpPr>
          <p:spPr>
            <a:xfrm rot="-5400000">
              <a:off x="337000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21" name="tx321"/>
            <p:cNvSpPr/>
            <p:nvPr/>
          </p:nvSpPr>
          <p:spPr>
            <a:xfrm rot="-5400000">
              <a:off x="361269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22" name="tx322"/>
            <p:cNvSpPr/>
            <p:nvPr/>
          </p:nvSpPr>
          <p:spPr>
            <a:xfrm rot="-5400000">
              <a:off x="38553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23" name="tx323"/>
            <p:cNvSpPr/>
            <p:nvPr/>
          </p:nvSpPr>
          <p:spPr>
            <a:xfrm rot="-5400000">
              <a:off x="409807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24" name="tx324"/>
            <p:cNvSpPr/>
            <p:nvPr/>
          </p:nvSpPr>
          <p:spPr>
            <a:xfrm rot="-5400000">
              <a:off x="434076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25" name="tx325"/>
            <p:cNvSpPr/>
            <p:nvPr/>
          </p:nvSpPr>
          <p:spPr>
            <a:xfrm rot="-5400000">
              <a:off x="458345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26" name="tx326"/>
            <p:cNvSpPr/>
            <p:nvPr/>
          </p:nvSpPr>
          <p:spPr>
            <a:xfrm rot="-5400000">
              <a:off x="482613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27" name="tx327"/>
            <p:cNvSpPr/>
            <p:nvPr/>
          </p:nvSpPr>
          <p:spPr>
            <a:xfrm rot="-5400000">
              <a:off x="50688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28" name="tx328"/>
            <p:cNvSpPr/>
            <p:nvPr/>
          </p:nvSpPr>
          <p:spPr>
            <a:xfrm rot="-5400000">
              <a:off x="53115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29" name="tx329"/>
            <p:cNvSpPr/>
            <p:nvPr/>
          </p:nvSpPr>
          <p:spPr>
            <a:xfrm rot="-5400000">
              <a:off x="555420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0" name="pl330"/>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31" name="pl331"/>
            <p:cNvSpPr/>
            <p:nvPr/>
          </p:nvSpPr>
          <p:spPr>
            <a:xfrm>
              <a:off x="616375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2" name="pl332"/>
            <p:cNvSpPr/>
            <p:nvPr/>
          </p:nvSpPr>
          <p:spPr>
            <a:xfrm>
              <a:off x="640644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3" name="pl333"/>
            <p:cNvSpPr/>
            <p:nvPr/>
          </p:nvSpPr>
          <p:spPr>
            <a:xfrm>
              <a:off x="66491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4" name="pl334"/>
            <p:cNvSpPr/>
            <p:nvPr/>
          </p:nvSpPr>
          <p:spPr>
            <a:xfrm>
              <a:off x="689182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5" name="pl335"/>
            <p:cNvSpPr/>
            <p:nvPr/>
          </p:nvSpPr>
          <p:spPr>
            <a:xfrm>
              <a:off x="713451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6" name="pl336"/>
            <p:cNvSpPr/>
            <p:nvPr/>
          </p:nvSpPr>
          <p:spPr>
            <a:xfrm>
              <a:off x="737720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7" name="pl337"/>
            <p:cNvSpPr/>
            <p:nvPr/>
          </p:nvSpPr>
          <p:spPr>
            <a:xfrm>
              <a:off x="761989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78625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810526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834795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tx341"/>
            <p:cNvSpPr/>
            <p:nvPr/>
          </p:nvSpPr>
          <p:spPr>
            <a:xfrm rot="-5400000">
              <a:off x="603575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42" name="tx342"/>
            <p:cNvSpPr/>
            <p:nvPr/>
          </p:nvSpPr>
          <p:spPr>
            <a:xfrm rot="-5400000">
              <a:off x="627844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43" name="tx343"/>
            <p:cNvSpPr/>
            <p:nvPr/>
          </p:nvSpPr>
          <p:spPr>
            <a:xfrm rot="-5400000">
              <a:off x="652113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44" name="tx344"/>
            <p:cNvSpPr/>
            <p:nvPr/>
          </p:nvSpPr>
          <p:spPr>
            <a:xfrm rot="-5400000">
              <a:off x="67638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45" name="tx345"/>
            <p:cNvSpPr/>
            <p:nvPr/>
          </p:nvSpPr>
          <p:spPr>
            <a:xfrm rot="-5400000">
              <a:off x="700651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46" name="tx346"/>
            <p:cNvSpPr/>
            <p:nvPr/>
          </p:nvSpPr>
          <p:spPr>
            <a:xfrm rot="-5400000">
              <a:off x="724920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47" name="tx347"/>
            <p:cNvSpPr/>
            <p:nvPr/>
          </p:nvSpPr>
          <p:spPr>
            <a:xfrm rot="-5400000">
              <a:off x="749189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48" name="tx348"/>
            <p:cNvSpPr/>
            <p:nvPr/>
          </p:nvSpPr>
          <p:spPr>
            <a:xfrm rot="-5400000">
              <a:off x="77345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49" name="tx349"/>
            <p:cNvSpPr/>
            <p:nvPr/>
          </p:nvSpPr>
          <p:spPr>
            <a:xfrm rot="-5400000">
              <a:off x="797726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0" name="tx350"/>
            <p:cNvSpPr/>
            <p:nvPr/>
          </p:nvSpPr>
          <p:spPr>
            <a:xfrm rot="-5400000">
              <a:off x="821995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1" name="tx351"/>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2" name="tx352"/>
            <p:cNvSpPr/>
            <p:nvPr/>
          </p:nvSpPr>
          <p:spPr>
            <a:xfrm>
              <a:off x="508103"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3" name="tx353"/>
            <p:cNvSpPr/>
            <p:nvPr/>
          </p:nvSpPr>
          <p:spPr>
            <a:xfrm>
              <a:off x="508103"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4" name="tx354"/>
            <p:cNvSpPr/>
            <p:nvPr/>
          </p:nvSpPr>
          <p:spPr>
            <a:xfrm>
              <a:off x="508103" y="149960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55" name="tx355"/>
            <p:cNvSpPr/>
            <p:nvPr/>
          </p:nvSpPr>
          <p:spPr>
            <a:xfrm>
              <a:off x="508103" y="10271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7" name="tx357"/>
            <p:cNvSpPr/>
            <p:nvPr/>
          </p:nvSpPr>
          <p:spPr>
            <a:xfrm>
              <a:off x="508103"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8" name="tx358"/>
            <p:cNvSpPr/>
            <p:nvPr/>
          </p:nvSpPr>
          <p:spPr>
            <a:xfrm>
              <a:off x="508103"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9" name="tx359"/>
            <p:cNvSpPr/>
            <p:nvPr/>
          </p:nvSpPr>
          <p:spPr>
            <a:xfrm>
              <a:off x="508103" y="396716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60" name="tx360"/>
            <p:cNvSpPr/>
            <p:nvPr/>
          </p:nvSpPr>
          <p:spPr>
            <a:xfrm>
              <a:off x="508103" y="34946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61" name="tx361"/>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2" name="tx362"/>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3" name="tx363"/>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4" name="tx364"/>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65" name="tx365"/>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66" name="tx366"/>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7" name="tx367"/>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8" name="tx368"/>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9" name="tx369"/>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0" name="tx370"/>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1" name="tx371"/>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72" name="tx372"/>
            <p:cNvSpPr/>
            <p:nvPr/>
          </p:nvSpPr>
          <p:spPr>
            <a:xfrm rot="5400000">
              <a:off x="8566395" y="313486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73" name="rc373"/>
            <p:cNvSpPr/>
            <p:nvPr/>
          </p:nvSpPr>
          <p:spPr>
            <a:xfrm>
              <a:off x="3743224" y="6243816"/>
              <a:ext cx="201456" cy="201456"/>
            </a:xfrm>
            <a:prstGeom prst="rect">
              <a:avLst/>
            </a:prstGeom>
            <a:solidFill>
              <a:srgbClr val="2C7FB8">
                <a:alpha val="100000"/>
              </a:srgbClr>
            </a:solidFill>
          </p:spPr>
          <p:txBody>
            <a:bodyPr/>
            <a:lstStyle/>
            <a:p>
              <a:endParaRPr/>
            </a:p>
          </p:txBody>
        </p:sp>
        <p:sp>
          <p:nvSpPr>
            <p:cNvPr id="374" name="tx374"/>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75" name="pl375"/>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76" name="tx376"/>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77" name="tx377"/>
            <p:cNvSpPr/>
            <p:nvPr/>
          </p:nvSpPr>
          <p:spPr>
            <a:xfrm>
              <a:off x="714250" y="369782"/>
              <a:ext cx="7658315" cy="1855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Évolution du nombre de pays disposant d'estimations et d'une couverture WUENIC, WCAR, 2010-2025</a:t>
              </a:r>
            </a:p>
          </p:txBody>
        </p:sp>
        <p:sp>
          <p:nvSpPr>
            <p:cNvPr id="378" name="tx378"/>
            <p:cNvSpPr/>
            <p:nvPr/>
          </p:nvSpPr>
          <p:spPr>
            <a:xfrm>
              <a:off x="-2061779" y="6568512"/>
              <a:ext cx="1070369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2025.Remarque : Le nombre total de pays pour lesquels la vaccination est recommandée est indiqué par la ligne pointillée horizontale.</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pour certains vaccins, ainsi que le nombre de pays où ils ont été introduits, afin de faciliter la compréhension des progrès réalisés.
Le WUENIC commence à établir des estimations dès la première année où un pays communique des données. Pour les nouveaux vaccins, il s'agit souvent de l'année de leur introduction ou de l'année suivante. À ce titre, ces chiffres servent d’indicateur de l’année d’introduction.
Au fur et à mesure de l’évolution du WUENIC et de la mise à jour des recommandations du SAGE, de nouveaux vaccins ont été ajoutés au processus d’estimation. Lorsque les estimations ont débuté après 2010, la première année d’estimation est indiquée par la ligne pointillée verticale.
Le nombre total de pays pour lesquels chaque vaccin est recommandé est indiqué par la ligne horizontale en pointillés et la valeur correspondante.
Les pays ne disposant pas du vaccin sont inclus dans les agrégats avec la valeur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contre le papillomavirus</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496787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45650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451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43375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92238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4110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1219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0081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8944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780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66670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5532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3561603"/>
              <a:ext cx="3818343" cy="1150589"/>
            </a:xfrm>
            <a:custGeom>
              <a:avLst/>
              <a:gdLst/>
              <a:ahLst/>
              <a:cxnLst/>
              <a:rect l="0" t="0" r="0" b="0"/>
              <a:pathLst>
                <a:path w="3818343" h="1150589">
                  <a:moveTo>
                    <a:pt x="0" y="1150589"/>
                  </a:moveTo>
                  <a:lnTo>
                    <a:pt x="254556" y="1150589"/>
                  </a:lnTo>
                  <a:lnTo>
                    <a:pt x="509112" y="1150589"/>
                  </a:lnTo>
                  <a:lnTo>
                    <a:pt x="763668" y="1150589"/>
                  </a:lnTo>
                  <a:lnTo>
                    <a:pt x="1018224" y="1150589"/>
                  </a:lnTo>
                  <a:lnTo>
                    <a:pt x="1272781" y="1150589"/>
                  </a:lnTo>
                  <a:lnTo>
                    <a:pt x="1527337" y="1150589"/>
                  </a:lnTo>
                  <a:lnTo>
                    <a:pt x="1781893" y="1150589"/>
                  </a:lnTo>
                  <a:lnTo>
                    <a:pt x="2036449" y="1150589"/>
                  </a:lnTo>
                  <a:lnTo>
                    <a:pt x="2291006" y="1073883"/>
                  </a:lnTo>
                  <a:lnTo>
                    <a:pt x="2545562" y="1022746"/>
                  </a:lnTo>
                  <a:lnTo>
                    <a:pt x="2800118" y="1022746"/>
                  </a:lnTo>
                  <a:lnTo>
                    <a:pt x="3054674" y="920471"/>
                  </a:lnTo>
                  <a:lnTo>
                    <a:pt x="3309230" y="536941"/>
                  </a:lnTo>
                  <a:lnTo>
                    <a:pt x="3563787" y="230117"/>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3561603"/>
              <a:ext cx="3818343" cy="1150589"/>
            </a:xfrm>
            <a:custGeom>
              <a:avLst/>
              <a:gdLst/>
              <a:ahLst/>
              <a:cxnLst/>
              <a:rect l="0" t="0" r="0" b="0"/>
              <a:pathLst>
                <a:path w="3818343" h="1150589">
                  <a:moveTo>
                    <a:pt x="0" y="1150589"/>
                  </a:moveTo>
                  <a:lnTo>
                    <a:pt x="254556" y="1150589"/>
                  </a:lnTo>
                  <a:lnTo>
                    <a:pt x="509112" y="1150589"/>
                  </a:lnTo>
                  <a:lnTo>
                    <a:pt x="763668" y="1150589"/>
                  </a:lnTo>
                  <a:lnTo>
                    <a:pt x="1018224" y="1150589"/>
                  </a:lnTo>
                  <a:lnTo>
                    <a:pt x="1272781" y="1150589"/>
                  </a:lnTo>
                  <a:lnTo>
                    <a:pt x="1527337" y="1150589"/>
                  </a:lnTo>
                  <a:lnTo>
                    <a:pt x="1781893" y="1150589"/>
                  </a:lnTo>
                  <a:lnTo>
                    <a:pt x="2036449" y="1150589"/>
                  </a:lnTo>
                  <a:lnTo>
                    <a:pt x="2291006" y="1125020"/>
                  </a:lnTo>
                  <a:lnTo>
                    <a:pt x="2545562" y="1099452"/>
                  </a:lnTo>
                  <a:lnTo>
                    <a:pt x="2800118" y="1073883"/>
                  </a:lnTo>
                  <a:lnTo>
                    <a:pt x="3054674" y="1048314"/>
                  </a:lnTo>
                  <a:lnTo>
                    <a:pt x="3309230" y="562510"/>
                  </a:lnTo>
                  <a:lnTo>
                    <a:pt x="3563787" y="230117"/>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61066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559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559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4572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0737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76689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35367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6362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61066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5850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0992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376689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35367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1" name="tx71"/>
            <p:cNvSpPr/>
            <p:nvPr/>
          </p:nvSpPr>
          <p:spPr>
            <a:xfrm>
              <a:off x="3455496" y="473189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72" name="tx72"/>
            <p:cNvSpPr/>
            <p:nvPr/>
          </p:nvSpPr>
          <p:spPr>
            <a:xfrm>
              <a:off x="3964608" y="4681050"/>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73" name="tx73"/>
            <p:cNvSpPr/>
            <p:nvPr/>
          </p:nvSpPr>
          <p:spPr>
            <a:xfrm>
              <a:off x="4473721" y="386130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4728277" y="3631522"/>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45</a:t>
              </a:r>
            </a:p>
          </p:txBody>
        </p:sp>
        <p:sp>
          <p:nvSpPr>
            <p:cNvPr id="75" name="tx75"/>
            <p:cNvSpPr/>
            <p:nvPr/>
          </p:nvSpPr>
          <p:spPr>
            <a:xfrm>
              <a:off x="909934"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0" name="tx80"/>
            <p:cNvSpPr/>
            <p:nvPr/>
          </p:nvSpPr>
          <p:spPr>
            <a:xfrm>
              <a:off x="3455496" y="4413390"/>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81" name="tx81"/>
            <p:cNvSpPr/>
            <p:nvPr/>
          </p:nvSpPr>
          <p:spPr>
            <a:xfrm>
              <a:off x="3964608" y="430985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82" name="tx82"/>
            <p:cNvSpPr/>
            <p:nvPr/>
          </p:nvSpPr>
          <p:spPr>
            <a:xfrm>
              <a:off x="4473721" y="3619451"/>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83" name="tx83"/>
            <p:cNvSpPr/>
            <p:nvPr/>
          </p:nvSpPr>
          <p:spPr>
            <a:xfrm>
              <a:off x="4728277" y="3389673"/>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45</a:t>
              </a:r>
            </a:p>
          </p:txBody>
        </p:sp>
        <p:sp>
          <p:nvSpPr>
            <p:cNvPr id="84" name="pl84"/>
            <p:cNvSpPr/>
            <p:nvPr/>
          </p:nvSpPr>
          <p:spPr>
            <a:xfrm>
              <a:off x="757200" y="4712192"/>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2014699"/>
              <a:ext cx="4123810" cy="3093807"/>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496787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45650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451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43375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92238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4110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1219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0081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8944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780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66670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215532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686624"/>
              <a:ext cx="3818343" cy="25568"/>
            </a:xfrm>
            <a:custGeom>
              <a:avLst/>
              <a:gdLst/>
              <a:ahLst/>
              <a:cxnLst/>
              <a:rect l="0" t="0" r="0" b="0"/>
              <a:pathLst>
                <a:path w="3818343" h="25568">
                  <a:moveTo>
                    <a:pt x="0" y="25568"/>
                  </a:moveTo>
                  <a:lnTo>
                    <a:pt x="254556" y="25568"/>
                  </a:lnTo>
                  <a:lnTo>
                    <a:pt x="509112" y="25568"/>
                  </a:lnTo>
                  <a:lnTo>
                    <a:pt x="763668" y="25568"/>
                  </a:lnTo>
                  <a:lnTo>
                    <a:pt x="1018224" y="25568"/>
                  </a:lnTo>
                  <a:lnTo>
                    <a:pt x="1272781" y="25568"/>
                  </a:lnTo>
                  <a:lnTo>
                    <a:pt x="1527337" y="25568"/>
                  </a:lnTo>
                  <a:lnTo>
                    <a:pt x="1781893" y="25568"/>
                  </a:lnTo>
                  <a:lnTo>
                    <a:pt x="2036449" y="25568"/>
                  </a:lnTo>
                  <a:lnTo>
                    <a:pt x="2291006" y="25568"/>
                  </a:lnTo>
                  <a:lnTo>
                    <a:pt x="2545562" y="25568"/>
                  </a:lnTo>
                  <a:lnTo>
                    <a:pt x="2800118" y="25568"/>
                  </a:lnTo>
                  <a:lnTo>
                    <a:pt x="3054674" y="25568"/>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686624"/>
              <a:ext cx="3818343" cy="25568"/>
            </a:xfrm>
            <a:custGeom>
              <a:avLst/>
              <a:gdLst/>
              <a:ahLst/>
              <a:cxnLst/>
              <a:rect l="0" t="0" r="0" b="0"/>
              <a:pathLst>
                <a:path w="3818343" h="25568">
                  <a:moveTo>
                    <a:pt x="0" y="25568"/>
                  </a:moveTo>
                  <a:lnTo>
                    <a:pt x="254556" y="25568"/>
                  </a:lnTo>
                  <a:lnTo>
                    <a:pt x="509112" y="25568"/>
                  </a:lnTo>
                  <a:lnTo>
                    <a:pt x="763668" y="25568"/>
                  </a:lnTo>
                  <a:lnTo>
                    <a:pt x="1018224" y="25568"/>
                  </a:lnTo>
                  <a:lnTo>
                    <a:pt x="1272781" y="25568"/>
                  </a:lnTo>
                  <a:lnTo>
                    <a:pt x="1527337" y="25568"/>
                  </a:lnTo>
                  <a:lnTo>
                    <a:pt x="1781893" y="25568"/>
                  </a:lnTo>
                  <a:lnTo>
                    <a:pt x="2036449" y="25568"/>
                  </a:lnTo>
                  <a:lnTo>
                    <a:pt x="2291006" y="25568"/>
                  </a:lnTo>
                  <a:lnTo>
                    <a:pt x="2545562" y="25568"/>
                  </a:lnTo>
                  <a:lnTo>
                    <a:pt x="2800118" y="25568"/>
                  </a:lnTo>
                  <a:lnTo>
                    <a:pt x="3054674" y="25568"/>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6617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6617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6617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75746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6" name="tx156"/>
            <p:cNvSpPr/>
            <p:nvPr/>
          </p:nvSpPr>
          <p:spPr>
            <a:xfrm>
              <a:off x="8921677" y="475746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7" name="tx157"/>
            <p:cNvSpPr/>
            <p:nvPr/>
          </p:nvSpPr>
          <p:spPr>
            <a:xfrm>
              <a:off x="510333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51561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65" name="tx165"/>
            <p:cNvSpPr/>
            <p:nvPr/>
          </p:nvSpPr>
          <p:spPr>
            <a:xfrm>
              <a:off x="8921677" y="451561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66" name="pl166"/>
            <p:cNvSpPr/>
            <p:nvPr/>
          </p:nvSpPr>
          <p:spPr>
            <a:xfrm>
              <a:off x="4950600" y="4712192"/>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2014699"/>
              <a:ext cx="4123810" cy="3093807"/>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656111" y="1842691"/>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169" name="tx169"/>
            <p:cNvSpPr/>
            <p:nvPr/>
          </p:nvSpPr>
          <p:spPr>
            <a:xfrm>
              <a:off x="6616495" y="1815269"/>
              <a:ext cx="792019" cy="12905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Les Garçons</a:t>
              </a:r>
            </a:p>
          </p:txBody>
        </p:sp>
        <p:sp>
          <p:nvSpPr>
            <p:cNvPr id="170" name="tx170"/>
            <p:cNvSpPr/>
            <p:nvPr/>
          </p:nvSpPr>
          <p:spPr>
            <a:xfrm rot="-2700000">
              <a:off x="52832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72" name="tx172"/>
            <p:cNvSpPr/>
            <p:nvPr/>
          </p:nvSpPr>
          <p:spPr>
            <a:xfrm rot="-2700000">
              <a:off x="103743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73" name="tx173"/>
            <p:cNvSpPr/>
            <p:nvPr/>
          </p:nvSpPr>
          <p:spPr>
            <a:xfrm rot="-2700000">
              <a:off x="129199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74" name="tx174"/>
            <p:cNvSpPr/>
            <p:nvPr/>
          </p:nvSpPr>
          <p:spPr>
            <a:xfrm rot="-2700000">
              <a:off x="1546550"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75" name="tx175"/>
            <p:cNvSpPr/>
            <p:nvPr/>
          </p:nvSpPr>
          <p:spPr>
            <a:xfrm rot="-2700000">
              <a:off x="180110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76" name="tx176"/>
            <p:cNvSpPr/>
            <p:nvPr/>
          </p:nvSpPr>
          <p:spPr>
            <a:xfrm rot="-2700000">
              <a:off x="205566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77" name="tx177"/>
            <p:cNvSpPr/>
            <p:nvPr/>
          </p:nvSpPr>
          <p:spPr>
            <a:xfrm rot="-2700000">
              <a:off x="231021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(1)</a:t>
              </a:r>
            </a:p>
          </p:txBody>
        </p:sp>
        <p:sp>
          <p:nvSpPr>
            <p:cNvPr id="178" name="tx178"/>
            <p:cNvSpPr/>
            <p:nvPr/>
          </p:nvSpPr>
          <p:spPr>
            <a:xfrm rot="-2700000">
              <a:off x="256477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(2)</a:t>
              </a:r>
            </a:p>
          </p:txBody>
        </p:sp>
        <p:sp>
          <p:nvSpPr>
            <p:cNvPr id="179" name="tx179"/>
            <p:cNvSpPr/>
            <p:nvPr/>
          </p:nvSpPr>
          <p:spPr>
            <a:xfrm rot="-2700000">
              <a:off x="281933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(4)</a:t>
              </a:r>
            </a:p>
          </p:txBody>
        </p:sp>
        <p:sp>
          <p:nvSpPr>
            <p:cNvPr id="180" name="tx180"/>
            <p:cNvSpPr/>
            <p:nvPr/>
          </p:nvSpPr>
          <p:spPr>
            <a:xfrm rot="-2700000">
              <a:off x="307388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(5)</a:t>
              </a:r>
            </a:p>
          </p:txBody>
        </p:sp>
        <p:sp>
          <p:nvSpPr>
            <p:cNvPr id="181" name="tx181"/>
            <p:cNvSpPr/>
            <p:nvPr/>
          </p:nvSpPr>
          <p:spPr>
            <a:xfrm rot="-2700000">
              <a:off x="332844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(8)</a:t>
              </a:r>
            </a:p>
          </p:txBody>
        </p:sp>
        <p:sp>
          <p:nvSpPr>
            <p:cNvPr id="182" name="tx182"/>
            <p:cNvSpPr/>
            <p:nvPr/>
          </p:nvSpPr>
          <p:spPr>
            <a:xfrm rot="-2700000">
              <a:off x="3522712"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(10)</a:t>
              </a:r>
            </a:p>
          </p:txBody>
        </p:sp>
        <p:sp>
          <p:nvSpPr>
            <p:cNvPr id="183" name="tx183"/>
            <p:cNvSpPr/>
            <p:nvPr/>
          </p:nvSpPr>
          <p:spPr>
            <a:xfrm rot="-2700000">
              <a:off x="3777268"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(13)</a:t>
              </a:r>
            </a:p>
          </p:txBody>
        </p:sp>
        <p:sp>
          <p:nvSpPr>
            <p:cNvPr id="184" name="tx184"/>
            <p:cNvSpPr/>
            <p:nvPr/>
          </p:nvSpPr>
          <p:spPr>
            <a:xfrm rot="-2700000">
              <a:off x="4031824"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(14)</a:t>
              </a:r>
            </a:p>
          </p:txBody>
        </p:sp>
        <p:sp>
          <p:nvSpPr>
            <p:cNvPr id="185" name="tx185"/>
            <p:cNvSpPr/>
            <p:nvPr/>
          </p:nvSpPr>
          <p:spPr>
            <a:xfrm rot="-2700000">
              <a:off x="4286381"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(16)</a:t>
              </a:r>
            </a:p>
          </p:txBody>
        </p:sp>
        <p:sp>
          <p:nvSpPr>
            <p:cNvPr id="186" name="tx186"/>
            <p:cNvSpPr/>
            <p:nvPr/>
          </p:nvSpPr>
          <p:spPr>
            <a:xfrm rot="-2700000">
              <a:off x="472172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(2)</a:t>
              </a:r>
            </a:p>
          </p:txBody>
        </p:sp>
        <p:sp>
          <p:nvSpPr>
            <p:cNvPr id="200" name="tx200"/>
            <p:cNvSpPr/>
            <p:nvPr/>
          </p:nvSpPr>
          <p:spPr>
            <a:xfrm rot="-2700000">
              <a:off x="828551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(2)</a:t>
              </a:r>
            </a:p>
          </p:txBody>
        </p:sp>
        <p:sp>
          <p:nvSpPr>
            <p:cNvPr id="201" name="tx201"/>
            <p:cNvSpPr/>
            <p:nvPr/>
          </p:nvSpPr>
          <p:spPr>
            <a:xfrm rot="-2700000">
              <a:off x="854006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(2)</a:t>
              </a:r>
            </a:p>
          </p:txBody>
        </p:sp>
        <p:sp>
          <p:nvSpPr>
            <p:cNvPr id="202" name="tx202"/>
            <p:cNvSpPr/>
            <p:nvPr/>
          </p:nvSpPr>
          <p:spPr>
            <a:xfrm>
              <a:off x="632414" y="467050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591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47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13638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6250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211363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95211" y="349605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09" name="pl209"/>
            <p:cNvSpPr/>
            <p:nvPr/>
          </p:nvSpPr>
          <p:spPr>
            <a:xfrm>
              <a:off x="4252894" y="6121431"/>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121431"/>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0710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7986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 contre le papillomavirus humain (HPV), première et dernière dose, couverture du programme (%),</a:t>
              </a:r>
            </a:p>
          </p:txBody>
        </p:sp>
        <p:sp>
          <p:nvSpPr>
            <p:cNvPr id="214" name="tx214"/>
            <p:cNvSpPr/>
            <p:nvPr/>
          </p:nvSpPr>
          <p:spPr>
            <a:xfrm>
              <a:off x="757200" y="1523303"/>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2010-2025</a:t>
              </a:r>
            </a:p>
          </p:txBody>
        </p:sp>
        <p:sp>
          <p:nvSpPr>
            <p:cNvPr id="215" name="tx215"/>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6" name="tx216"/>
            <p:cNvSpPr/>
            <p:nvPr/>
          </p:nvSpPr>
          <p:spPr>
            <a:xfrm>
              <a:off x="3843519" y="6467081"/>
              <a:ext cx="5230891"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nombre de pays ayant introduit la vaccination contre le HPV est indiqué entre parenthèses.</a:t>
              </a:r>
            </a:p>
          </p:txBody>
        </p:sp>
        <p:sp>
          <p:nvSpPr>
            <p:cNvPr id="217" name="tx217"/>
            <p:cNvSpPr/>
            <p:nvPr/>
          </p:nvSpPr>
          <p:spPr>
            <a:xfrm>
              <a:off x="3610831" y="6587782"/>
              <a:ext cx="5463579"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où la vaccination n'a pas été introduite sont inclus dans les agrégats avec une valeur estimée à zéro.</a:t>
              </a:r>
            </a:p>
          </p:txBody>
        </p:sp>
      </p:grpSp>
      <p:sp>
        <p:nvSpPr>
          <p:cNvPr id="2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du programme de vaccination contre le HPV est évaluée selon le calendrier national et sert au suivi des performances à court terme ainsi qu’à l’établissement des rapports sur les ODD.
En 2025, la couverture de la première dose (HPV1) chez les filles a atteint 45 % et celle de la dernière dose (HPVc) a également atteint 45 %.
La couverture vaccinale contre le HPV1 chez les garçons est restée inchangée à 1 %, tout comme celle contre le HPVc.
Le vaccin contre le HPV était disponible dans 16* (sur 24) pays pour les filles et dans 2 pays pour les garçons. Les pays qui n’ont pas introduit le vaccin sont inclus dans les agrégats avec une couverture de 0 %.
Pour augmenter la couverture vaccinale, il faut atteindre davantage de filles et de garçons dans le cadre des programmes existants et introduire le vaccin contre le HPV dans les pays qui ne l’ont pas encore fait.
*Y compris les introductions partielles</a:t>
            </a:r>
          </a:p>
        </p:txBody>
      </p:sp>
      <p:sp>
        <p:nvSpPr>
          <p:cNvPr id="21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de la dernière dose du vaccin contre le HPV chez les filles a atteint 45 %, tandis que celui chez les garçons est resté inchangé à 1 %. La hausse observée chez les filles s’explique par la mise en place de nouveaux programmes, l’extension de la couverture à l’échelle nationale et la mise en œuvre d’un schéma vaccinal à une seule dose.</a:t>
            </a:r>
          </a:p>
        </p:txBody>
      </p:sp>
      <p:grpSp>
        <p:nvGrpSpPr>
          <p:cNvPr id="220" name="Group 219"/>
          <p:cNvGrpSpPr/>
          <p:nvPr/>
        </p:nvGrpSpPr>
        <p:grpSpPr>
          <a:xfrm>
            <a:off x="292608" y="1097280"/>
            <a:ext cx="8595360" cy="28575"/>
            <a:chOff x="292608" y="1097280"/>
            <a:chExt cx="8595360" cy="28575"/>
          </a:xfrm>
        </p:grpSpPr>
        <p:sp>
          <p:nvSpPr>
            <p:cNvPr id="22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2"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8312095" y="3079595"/>
              <a:ext cx="423508" cy="26497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7041570" y="1754735"/>
              <a:ext cx="423508" cy="264971"/>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465079" y="1754735"/>
              <a:ext cx="423508" cy="264971"/>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7888587" y="1754735"/>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8312095" y="1754735"/>
              <a:ext cx="423508" cy="264971"/>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7041570"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7465079"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888587"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8312095"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618062" y="5199369"/>
              <a:ext cx="423508" cy="26497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041570" y="5199369"/>
              <a:ext cx="423508" cy="26497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7465079" y="5199369"/>
              <a:ext cx="423508" cy="264971"/>
            </a:xfrm>
            <a:prstGeom prst="rect">
              <a:avLst/>
            </a:prstGeom>
            <a:solidFill>
              <a:srgbClr val="CCC12C">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888587" y="5199369"/>
              <a:ext cx="423508"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8312095" y="5199369"/>
              <a:ext cx="423508" cy="264971"/>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194553" y="2019707"/>
              <a:ext cx="423508" cy="26497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618062" y="2019707"/>
              <a:ext cx="423508" cy="264971"/>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041570" y="2019707"/>
              <a:ext cx="423508"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465079" y="2019707"/>
              <a:ext cx="423508" cy="264971"/>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888587" y="2019707"/>
              <a:ext cx="423508" cy="264971"/>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8312095" y="2019707"/>
              <a:ext cx="423508" cy="264971"/>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618062" y="4934397"/>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65079" y="4934397"/>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888587" y="4934397"/>
              <a:ext cx="423508" cy="26497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312095" y="4934397"/>
              <a:ext cx="423508"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312095" y="2549651"/>
              <a:ext cx="423508" cy="264971"/>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6194553" y="4669425"/>
              <a:ext cx="423508" cy="264971"/>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618062" y="4669425"/>
              <a:ext cx="423508" cy="26497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041570" y="4669425"/>
              <a:ext cx="423508" cy="264971"/>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465079" y="4669425"/>
              <a:ext cx="423508" cy="264971"/>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888587" y="4669425"/>
              <a:ext cx="423508" cy="264971"/>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8312095" y="4669425"/>
              <a:ext cx="423508" cy="264971"/>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888587" y="3344566"/>
              <a:ext cx="423508" cy="26497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8312095" y="3344566"/>
              <a:ext cx="423508" cy="264971"/>
            </a:xfrm>
            <a:prstGeom prst="rect">
              <a:avLst/>
            </a:prstGeom>
            <a:solidFill>
              <a:srgbClr val="E4C22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041570" y="4139482"/>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465079" y="4139482"/>
              <a:ext cx="423508" cy="26497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888587" y="4139482"/>
              <a:ext cx="423508" cy="264971"/>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8312095" y="4139482"/>
              <a:ext cx="423508" cy="264971"/>
            </a:xfrm>
            <a:prstGeom prst="rect">
              <a:avLst/>
            </a:prstGeom>
            <a:solidFill>
              <a:srgbClr val="FDAB17">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465079" y="3609538"/>
              <a:ext cx="423508" cy="264971"/>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888587" y="3609538"/>
              <a:ext cx="423508"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8312095" y="3609538"/>
              <a:ext cx="423508"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618062" y="1489764"/>
              <a:ext cx="423508" cy="264971"/>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041570" y="1489764"/>
              <a:ext cx="423508" cy="264971"/>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465079" y="1489764"/>
              <a:ext cx="423508" cy="264971"/>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888587" y="1489764"/>
              <a:ext cx="423508" cy="264971"/>
            </a:xfrm>
            <a:prstGeom prst="rect">
              <a:avLst/>
            </a:prstGeom>
            <a:solidFill>
              <a:srgbClr val="9FBF3A">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8312095" y="1489764"/>
              <a:ext cx="423508" cy="264971"/>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771045" y="3874510"/>
              <a:ext cx="423508" cy="264971"/>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194553" y="3874510"/>
              <a:ext cx="423508"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618062" y="3874510"/>
              <a:ext cx="423508" cy="264971"/>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041570" y="3874510"/>
              <a:ext cx="423508" cy="264971"/>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465079" y="3874510"/>
              <a:ext cx="423508" cy="264971"/>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7888587" y="3874510"/>
              <a:ext cx="423508" cy="264971"/>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312095" y="3874510"/>
              <a:ext cx="423508"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465079" y="2814623"/>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7888587" y="2814623"/>
              <a:ext cx="423508" cy="264971"/>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8312095" y="2814623"/>
              <a:ext cx="423508" cy="264971"/>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465079" y="2284679"/>
              <a:ext cx="423508" cy="264971"/>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888587" y="2284679"/>
              <a:ext cx="423508"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8312095" y="2284679"/>
              <a:ext cx="423508" cy="264971"/>
            </a:xfrm>
            <a:prstGeom prst="rect">
              <a:avLst/>
            </a:prstGeom>
            <a:solidFill>
              <a:srgbClr val="5BA6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1959469"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382978"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06486"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229995"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653503"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077011"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500520"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24028"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47537"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71045" y="4404454"/>
              <a:ext cx="423508" cy="26497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94553" y="4404454"/>
              <a:ext cx="423508" cy="26497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618062" y="4404454"/>
              <a:ext cx="423508" cy="26497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7041570" y="4404454"/>
              <a:ext cx="423508" cy="26497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465079" y="4404454"/>
              <a:ext cx="423508" cy="264971"/>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888587" y="4404454"/>
              <a:ext cx="423508"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8312095" y="4404454"/>
              <a:ext cx="423508" cy="264971"/>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78" name="tx78"/>
            <p:cNvSpPr/>
            <p:nvPr/>
          </p:nvSpPr>
          <p:spPr>
            <a:xfrm>
              <a:off x="8463560" y="3171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9" name="tx79"/>
            <p:cNvSpPr/>
            <p:nvPr/>
          </p:nvSpPr>
          <p:spPr>
            <a:xfrm>
              <a:off x="7616543"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 name="tx80"/>
            <p:cNvSpPr/>
            <p:nvPr/>
          </p:nvSpPr>
          <p:spPr>
            <a:xfrm>
              <a:off x="8040051"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 name="tx81"/>
            <p:cNvSpPr/>
            <p:nvPr/>
          </p:nvSpPr>
          <p:spPr>
            <a:xfrm>
              <a:off x="8463560"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2" name="tx82"/>
            <p:cNvSpPr/>
            <p:nvPr/>
          </p:nvSpPr>
          <p:spPr>
            <a:xfrm>
              <a:off x="7193035"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 name="tx83"/>
            <p:cNvSpPr/>
            <p:nvPr/>
          </p:nvSpPr>
          <p:spPr>
            <a:xfrm>
              <a:off x="7616543"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 name="tx84"/>
            <p:cNvSpPr/>
            <p:nvPr/>
          </p:nvSpPr>
          <p:spPr>
            <a:xfrm>
              <a:off x="8040051"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 name="tx85"/>
            <p:cNvSpPr/>
            <p:nvPr/>
          </p:nvSpPr>
          <p:spPr>
            <a:xfrm>
              <a:off x="8463560"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 name="tx86"/>
            <p:cNvSpPr/>
            <p:nvPr/>
          </p:nvSpPr>
          <p:spPr>
            <a:xfrm>
              <a:off x="7616543" y="5291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7" name="tx87"/>
            <p:cNvSpPr/>
            <p:nvPr/>
          </p:nvSpPr>
          <p:spPr>
            <a:xfrm>
              <a:off x="7616543"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 name="tx88"/>
            <p:cNvSpPr/>
            <p:nvPr/>
          </p:nvSpPr>
          <p:spPr>
            <a:xfrm>
              <a:off x="8040051" y="2111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9" name="tx89"/>
            <p:cNvSpPr/>
            <p:nvPr/>
          </p:nvSpPr>
          <p:spPr>
            <a:xfrm>
              <a:off x="8463560" y="2111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 name="tx90"/>
            <p:cNvSpPr/>
            <p:nvPr/>
          </p:nvSpPr>
          <p:spPr>
            <a:xfrm>
              <a:off x="8463560" y="2641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1" name="tx91"/>
            <p:cNvSpPr/>
            <p:nvPr/>
          </p:nvSpPr>
          <p:spPr>
            <a:xfrm>
              <a:off x="8040051" y="47627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 name="tx92"/>
            <p:cNvSpPr/>
            <p:nvPr/>
          </p:nvSpPr>
          <p:spPr>
            <a:xfrm>
              <a:off x="8463560" y="3436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3" name="tx93"/>
            <p:cNvSpPr/>
            <p:nvPr/>
          </p:nvSpPr>
          <p:spPr>
            <a:xfrm>
              <a:off x="8040051" y="370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 name="tx94"/>
            <p:cNvSpPr/>
            <p:nvPr/>
          </p:nvSpPr>
          <p:spPr>
            <a:xfrm>
              <a:off x="8463560" y="370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5" name="tx95"/>
            <p:cNvSpPr/>
            <p:nvPr/>
          </p:nvSpPr>
          <p:spPr>
            <a:xfrm>
              <a:off x="7616543" y="1581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 name="tx96"/>
            <p:cNvSpPr/>
            <p:nvPr/>
          </p:nvSpPr>
          <p:spPr>
            <a:xfrm>
              <a:off x="8040051"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7" name="tx97"/>
            <p:cNvSpPr/>
            <p:nvPr/>
          </p:nvSpPr>
          <p:spPr>
            <a:xfrm>
              <a:off x="8463560" y="1581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 name="tx98"/>
            <p:cNvSpPr/>
            <p:nvPr/>
          </p:nvSpPr>
          <p:spPr>
            <a:xfrm>
              <a:off x="8463560"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 name="tx99"/>
            <p:cNvSpPr/>
            <p:nvPr/>
          </p:nvSpPr>
          <p:spPr>
            <a:xfrm>
              <a:off x="8040051" y="2906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0" name="tx100"/>
            <p:cNvSpPr/>
            <p:nvPr/>
          </p:nvSpPr>
          <p:spPr>
            <a:xfrm>
              <a:off x="8463560" y="290931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1" name="tx101"/>
            <p:cNvSpPr/>
            <p:nvPr/>
          </p:nvSpPr>
          <p:spPr>
            <a:xfrm>
              <a:off x="8463560" y="23767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 name="tx102"/>
            <p:cNvSpPr/>
            <p:nvPr/>
          </p:nvSpPr>
          <p:spPr>
            <a:xfrm>
              <a:off x="7193035"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6799671" y="52927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7223180" y="529406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8040051" y="5291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8463560" y="5291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7" name="tx107"/>
            <p:cNvSpPr/>
            <p:nvPr/>
          </p:nvSpPr>
          <p:spPr>
            <a:xfrm>
              <a:off x="6346018" y="21130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6769526"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9" name="tx109"/>
            <p:cNvSpPr/>
            <p:nvPr/>
          </p:nvSpPr>
          <p:spPr>
            <a:xfrm>
              <a:off x="7193035"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0" name="tx110"/>
            <p:cNvSpPr/>
            <p:nvPr/>
          </p:nvSpPr>
          <p:spPr>
            <a:xfrm>
              <a:off x="6769526" y="50277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7616543" y="50277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2" name="tx112"/>
            <p:cNvSpPr/>
            <p:nvPr/>
          </p:nvSpPr>
          <p:spPr>
            <a:xfrm>
              <a:off x="8040051" y="50264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13" name="tx113"/>
            <p:cNvSpPr/>
            <p:nvPr/>
          </p:nvSpPr>
          <p:spPr>
            <a:xfrm>
              <a:off x="8463560" y="50263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4" name="tx114"/>
            <p:cNvSpPr/>
            <p:nvPr/>
          </p:nvSpPr>
          <p:spPr>
            <a:xfrm>
              <a:off x="6346018" y="47627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6769526" y="4761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7193035" y="4761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7616543" y="4761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8" name="tx118"/>
            <p:cNvSpPr/>
            <p:nvPr/>
          </p:nvSpPr>
          <p:spPr>
            <a:xfrm>
              <a:off x="8463560" y="4761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9" name="tx119"/>
            <p:cNvSpPr/>
            <p:nvPr/>
          </p:nvSpPr>
          <p:spPr>
            <a:xfrm>
              <a:off x="8040051" y="3436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20" name="tx120"/>
            <p:cNvSpPr/>
            <p:nvPr/>
          </p:nvSpPr>
          <p:spPr>
            <a:xfrm>
              <a:off x="7193035" y="42328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21" name="tx121"/>
            <p:cNvSpPr/>
            <p:nvPr/>
          </p:nvSpPr>
          <p:spPr>
            <a:xfrm>
              <a:off x="7616543" y="42314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22" name="tx122"/>
            <p:cNvSpPr/>
            <p:nvPr/>
          </p:nvSpPr>
          <p:spPr>
            <a:xfrm>
              <a:off x="8040051" y="42315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3" name="tx123"/>
            <p:cNvSpPr/>
            <p:nvPr/>
          </p:nvSpPr>
          <p:spPr>
            <a:xfrm>
              <a:off x="8463560" y="423184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 name="tx124"/>
            <p:cNvSpPr/>
            <p:nvPr/>
          </p:nvSpPr>
          <p:spPr>
            <a:xfrm>
              <a:off x="7616543" y="3702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5" name="tx125"/>
            <p:cNvSpPr/>
            <p:nvPr/>
          </p:nvSpPr>
          <p:spPr>
            <a:xfrm>
              <a:off x="6769526"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6" name="tx126"/>
            <p:cNvSpPr/>
            <p:nvPr/>
          </p:nvSpPr>
          <p:spPr>
            <a:xfrm>
              <a:off x="7193035"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7" name="tx127"/>
            <p:cNvSpPr/>
            <p:nvPr/>
          </p:nvSpPr>
          <p:spPr>
            <a:xfrm>
              <a:off x="5922510"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28" name="tx128"/>
            <p:cNvSpPr/>
            <p:nvPr/>
          </p:nvSpPr>
          <p:spPr>
            <a:xfrm>
              <a:off x="6346018"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9" name="tx129"/>
            <p:cNvSpPr/>
            <p:nvPr/>
          </p:nvSpPr>
          <p:spPr>
            <a:xfrm>
              <a:off x="6769526"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30" name="tx130"/>
            <p:cNvSpPr/>
            <p:nvPr/>
          </p:nvSpPr>
          <p:spPr>
            <a:xfrm>
              <a:off x="7193035"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31" name="tx131"/>
            <p:cNvSpPr/>
            <p:nvPr/>
          </p:nvSpPr>
          <p:spPr>
            <a:xfrm>
              <a:off x="7616543"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32" name="tx132"/>
            <p:cNvSpPr/>
            <p:nvPr/>
          </p:nvSpPr>
          <p:spPr>
            <a:xfrm>
              <a:off x="8040051"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33" name="tx133"/>
            <p:cNvSpPr/>
            <p:nvPr/>
          </p:nvSpPr>
          <p:spPr>
            <a:xfrm>
              <a:off x="7616543" y="29079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34" name="tx134"/>
            <p:cNvSpPr/>
            <p:nvPr/>
          </p:nvSpPr>
          <p:spPr>
            <a:xfrm>
              <a:off x="7616543" y="23770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35" name="tx135"/>
            <p:cNvSpPr/>
            <p:nvPr/>
          </p:nvSpPr>
          <p:spPr>
            <a:xfrm>
              <a:off x="8040051" y="2376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36" name="tx136"/>
            <p:cNvSpPr/>
            <p:nvPr/>
          </p:nvSpPr>
          <p:spPr>
            <a:xfrm>
              <a:off x="2141079"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7" name="tx137"/>
            <p:cNvSpPr/>
            <p:nvPr/>
          </p:nvSpPr>
          <p:spPr>
            <a:xfrm>
              <a:off x="2564587"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8" name="tx138"/>
            <p:cNvSpPr/>
            <p:nvPr/>
          </p:nvSpPr>
          <p:spPr>
            <a:xfrm>
              <a:off x="2988096"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9" name="tx139"/>
            <p:cNvSpPr/>
            <p:nvPr/>
          </p:nvSpPr>
          <p:spPr>
            <a:xfrm>
              <a:off x="3411604"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0" name="tx140"/>
            <p:cNvSpPr/>
            <p:nvPr/>
          </p:nvSpPr>
          <p:spPr>
            <a:xfrm>
              <a:off x="3835112"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1" name="tx141"/>
            <p:cNvSpPr/>
            <p:nvPr/>
          </p:nvSpPr>
          <p:spPr>
            <a:xfrm>
              <a:off x="4258621"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2" name="tx142"/>
            <p:cNvSpPr/>
            <p:nvPr/>
          </p:nvSpPr>
          <p:spPr>
            <a:xfrm>
              <a:off x="4682129"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3" name="tx143"/>
            <p:cNvSpPr/>
            <p:nvPr/>
          </p:nvSpPr>
          <p:spPr>
            <a:xfrm>
              <a:off x="5105638"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4" name="tx144"/>
            <p:cNvSpPr/>
            <p:nvPr/>
          </p:nvSpPr>
          <p:spPr>
            <a:xfrm>
              <a:off x="5529146"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5" name="tx145"/>
            <p:cNvSpPr/>
            <p:nvPr/>
          </p:nvSpPr>
          <p:spPr>
            <a:xfrm>
              <a:off x="5952654" y="44978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46" name="tx146"/>
            <p:cNvSpPr/>
            <p:nvPr/>
          </p:nvSpPr>
          <p:spPr>
            <a:xfrm>
              <a:off x="6376163" y="44978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47" name="tx147"/>
            <p:cNvSpPr/>
            <p:nvPr/>
          </p:nvSpPr>
          <p:spPr>
            <a:xfrm>
              <a:off x="6799671" y="449644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48" name="tx148"/>
            <p:cNvSpPr/>
            <p:nvPr/>
          </p:nvSpPr>
          <p:spPr>
            <a:xfrm>
              <a:off x="7223180" y="44981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49" name="tx149"/>
            <p:cNvSpPr/>
            <p:nvPr/>
          </p:nvSpPr>
          <p:spPr>
            <a:xfrm>
              <a:off x="7616543" y="44964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50" name="tx150"/>
            <p:cNvSpPr/>
            <p:nvPr/>
          </p:nvSpPr>
          <p:spPr>
            <a:xfrm>
              <a:off x="8040051" y="44964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51" name="tx151"/>
            <p:cNvSpPr/>
            <p:nvPr/>
          </p:nvSpPr>
          <p:spPr>
            <a:xfrm>
              <a:off x="8463560" y="449681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52" name="rc15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3" name="rc15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4" name="rc15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5" name="rc15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6" name="rc15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7" name="rc15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8" name="rc15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9" name="rc15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0" name="rc16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1" name="rc16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2" name="rc16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3" name="rc16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4" name="rc16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5" name="rc16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6" name="rc16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7" name="rc16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8" name="rc16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9" name="rc16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0" name="rc17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1" name="rc17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2" name="rc17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3" name="rc17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4" name="rc17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5" name="rc17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6" name="rc17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7" name="rc17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8" name="rc17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9" name="rc17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0" name="rc18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1" name="rc18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2" name="rc18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3" name="rc18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4" name="rc18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5" name="rc18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6" name="rc18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7" name="rc18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8" name="rc18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9" name="rc18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0" name="rc19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1" name="rc19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2" name="rc19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3" name="rc19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4" name="rc19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5" name="rc19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6" name="rc19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7" name="rc19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8" name="rc19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9" name="rc19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0" name="rc20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1" name="rc20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2" name="rc20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3" name="rc20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4" name="rc20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5" name="rc20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6" name="rc20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7" name="rc20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8" name="rc20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9" name="rc20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0" name="rc21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1" name="rc21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2" name="rc21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3" name="rc21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4" name="rc21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5" name="rc21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6" name="rc21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7" name="rc21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8" name="rc21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9" name="rc21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0" name="rc22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1" name="rc22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2" name="rc22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3" name="rc22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4" name="rc22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5" name="rc22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6" name="tx226"/>
            <p:cNvSpPr/>
            <p:nvPr/>
          </p:nvSpPr>
          <p:spPr>
            <a:xfrm rot="-2700000">
              <a:off x="20896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27" name="tx227"/>
            <p:cNvSpPr/>
            <p:nvPr/>
          </p:nvSpPr>
          <p:spPr>
            <a:xfrm rot="-2700000">
              <a:off x="25131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28" name="tx228"/>
            <p:cNvSpPr/>
            <p:nvPr/>
          </p:nvSpPr>
          <p:spPr>
            <a:xfrm rot="-2700000">
              <a:off x="29366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29" name="tx229"/>
            <p:cNvSpPr/>
            <p:nvPr/>
          </p:nvSpPr>
          <p:spPr>
            <a:xfrm rot="-2700000">
              <a:off x="336010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30" name="tx230"/>
            <p:cNvSpPr/>
            <p:nvPr/>
          </p:nvSpPr>
          <p:spPr>
            <a:xfrm rot="-2700000">
              <a:off x="37836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31" name="tx231"/>
            <p:cNvSpPr/>
            <p:nvPr/>
          </p:nvSpPr>
          <p:spPr>
            <a:xfrm rot="-2700000">
              <a:off x="42071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32" name="tx232"/>
            <p:cNvSpPr/>
            <p:nvPr/>
          </p:nvSpPr>
          <p:spPr>
            <a:xfrm rot="-2700000">
              <a:off x="463065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33" name="tx233"/>
            <p:cNvSpPr/>
            <p:nvPr/>
          </p:nvSpPr>
          <p:spPr>
            <a:xfrm rot="-2700000">
              <a:off x="50541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34" name="tx234"/>
            <p:cNvSpPr/>
            <p:nvPr/>
          </p:nvSpPr>
          <p:spPr>
            <a:xfrm rot="-2700000">
              <a:off x="54776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35" name="tx235"/>
            <p:cNvSpPr/>
            <p:nvPr/>
          </p:nvSpPr>
          <p:spPr>
            <a:xfrm rot="-2700000">
              <a:off x="59011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36" name="tx236"/>
            <p:cNvSpPr/>
            <p:nvPr/>
          </p:nvSpPr>
          <p:spPr>
            <a:xfrm rot="-2700000">
              <a:off x="63246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37" name="tx237"/>
            <p:cNvSpPr/>
            <p:nvPr/>
          </p:nvSpPr>
          <p:spPr>
            <a:xfrm rot="-2700000">
              <a:off x="67482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38" name="tx238"/>
            <p:cNvSpPr/>
            <p:nvPr/>
          </p:nvSpPr>
          <p:spPr>
            <a:xfrm rot="-2700000">
              <a:off x="71717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39" name="tx239"/>
            <p:cNvSpPr/>
            <p:nvPr/>
          </p:nvSpPr>
          <p:spPr>
            <a:xfrm rot="-2700000">
              <a:off x="759519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0" name="tx240"/>
            <p:cNvSpPr/>
            <p:nvPr/>
          </p:nvSpPr>
          <p:spPr>
            <a:xfrm rot="-2700000">
              <a:off x="80187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1" name="tx241"/>
            <p:cNvSpPr/>
            <p:nvPr/>
          </p:nvSpPr>
          <p:spPr>
            <a:xfrm rot="-2700000">
              <a:off x="84422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2" name="tx242"/>
            <p:cNvSpPr/>
            <p:nvPr/>
          </p:nvSpPr>
          <p:spPr>
            <a:xfrm>
              <a:off x="1054020" y="5279224"/>
              <a:ext cx="50401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Cameroun</a:t>
              </a:r>
            </a:p>
          </p:txBody>
        </p:sp>
        <p:sp>
          <p:nvSpPr>
            <p:cNvPr id="243" name="tx243"/>
            <p:cNvSpPr/>
            <p:nvPr/>
          </p:nvSpPr>
          <p:spPr>
            <a:xfrm>
              <a:off x="1180049" y="5014252"/>
              <a:ext cx="37798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Gambie</a:t>
              </a:r>
            </a:p>
          </p:txBody>
        </p:sp>
        <p:sp>
          <p:nvSpPr>
            <p:cNvPr id="244" name="tx244"/>
            <p:cNvSpPr/>
            <p:nvPr/>
          </p:nvSpPr>
          <p:spPr>
            <a:xfrm>
              <a:off x="1233972" y="4750229"/>
              <a:ext cx="324060"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Libéria</a:t>
              </a:r>
            </a:p>
          </p:txBody>
        </p:sp>
        <p:sp>
          <p:nvSpPr>
            <p:cNvPr id="245" name="tx245"/>
            <p:cNvSpPr/>
            <p:nvPr/>
          </p:nvSpPr>
          <p:spPr>
            <a:xfrm>
              <a:off x="1222270" y="4484309"/>
              <a:ext cx="33576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WCAR</a:t>
              </a:r>
            </a:p>
          </p:txBody>
        </p:sp>
        <p:sp>
          <p:nvSpPr>
            <p:cNvPr id="246" name="tx246"/>
            <p:cNvSpPr/>
            <p:nvPr/>
          </p:nvSpPr>
          <p:spPr>
            <a:xfrm>
              <a:off x="1054020" y="4220707"/>
              <a:ext cx="50401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Mauritanie</a:t>
              </a:r>
            </a:p>
          </p:txBody>
        </p:sp>
        <p:sp>
          <p:nvSpPr>
            <p:cNvPr id="247" name="tx247"/>
            <p:cNvSpPr/>
            <p:nvPr/>
          </p:nvSpPr>
          <p:spPr>
            <a:xfrm>
              <a:off x="1161865" y="3932965"/>
              <a:ext cx="396168" cy="1013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Sénégal</a:t>
              </a:r>
            </a:p>
          </p:txBody>
        </p:sp>
        <p:sp>
          <p:nvSpPr>
            <p:cNvPr id="248" name="tx248"/>
            <p:cNvSpPr/>
            <p:nvPr/>
          </p:nvSpPr>
          <p:spPr>
            <a:xfrm>
              <a:off x="1216050" y="3668889"/>
              <a:ext cx="341982" cy="10041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Nigéria</a:t>
              </a:r>
            </a:p>
          </p:txBody>
        </p:sp>
        <p:sp>
          <p:nvSpPr>
            <p:cNvPr id="249" name="tx249"/>
            <p:cNvSpPr/>
            <p:nvPr/>
          </p:nvSpPr>
          <p:spPr>
            <a:xfrm>
              <a:off x="1360107" y="3425792"/>
              <a:ext cx="197925"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Mali</a:t>
              </a:r>
            </a:p>
          </p:txBody>
        </p:sp>
        <p:sp>
          <p:nvSpPr>
            <p:cNvPr id="250" name="tx250"/>
            <p:cNvSpPr/>
            <p:nvPr/>
          </p:nvSpPr>
          <p:spPr>
            <a:xfrm>
              <a:off x="1281938" y="3160398"/>
              <a:ext cx="276094"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Bénin</a:t>
              </a:r>
            </a:p>
          </p:txBody>
        </p:sp>
        <p:sp>
          <p:nvSpPr>
            <p:cNvPr id="251" name="tx251"/>
            <p:cNvSpPr/>
            <p:nvPr/>
          </p:nvSpPr>
          <p:spPr>
            <a:xfrm>
              <a:off x="939903" y="2894478"/>
              <a:ext cx="28795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Sierra</a:t>
              </a:r>
            </a:p>
          </p:txBody>
        </p:sp>
        <p:sp>
          <p:nvSpPr>
            <p:cNvPr id="252" name="tx252"/>
            <p:cNvSpPr/>
            <p:nvPr/>
          </p:nvSpPr>
          <p:spPr>
            <a:xfrm>
              <a:off x="1257849" y="2895848"/>
              <a:ext cx="300183"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Leone</a:t>
              </a:r>
            </a:p>
          </p:txBody>
        </p:sp>
        <p:sp>
          <p:nvSpPr>
            <p:cNvPr id="253" name="tx253"/>
            <p:cNvSpPr/>
            <p:nvPr/>
          </p:nvSpPr>
          <p:spPr>
            <a:xfrm>
              <a:off x="1233919" y="2629506"/>
              <a:ext cx="32411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Ghana</a:t>
              </a:r>
            </a:p>
          </p:txBody>
        </p:sp>
        <p:sp>
          <p:nvSpPr>
            <p:cNvPr id="254" name="tx254"/>
            <p:cNvSpPr/>
            <p:nvPr/>
          </p:nvSpPr>
          <p:spPr>
            <a:xfrm>
              <a:off x="1311983" y="2344452"/>
              <a:ext cx="246050"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Togo</a:t>
              </a:r>
            </a:p>
          </p:txBody>
        </p:sp>
        <p:sp>
          <p:nvSpPr>
            <p:cNvPr id="255" name="tx255"/>
            <p:cNvSpPr/>
            <p:nvPr/>
          </p:nvSpPr>
          <p:spPr>
            <a:xfrm>
              <a:off x="952026" y="2099562"/>
              <a:ext cx="22802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Cote</a:t>
              </a:r>
            </a:p>
          </p:txBody>
        </p:sp>
        <p:sp>
          <p:nvSpPr>
            <p:cNvPr id="256" name="tx256"/>
            <p:cNvSpPr/>
            <p:nvPr/>
          </p:nvSpPr>
          <p:spPr>
            <a:xfrm>
              <a:off x="1210041" y="2100142"/>
              <a:ext cx="347991" cy="7932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d’Ivoire</a:t>
              </a:r>
            </a:p>
          </p:txBody>
        </p:sp>
        <p:sp>
          <p:nvSpPr>
            <p:cNvPr id="257" name="tx257"/>
            <p:cNvSpPr/>
            <p:nvPr/>
          </p:nvSpPr>
          <p:spPr>
            <a:xfrm>
              <a:off x="922034" y="1835961"/>
              <a:ext cx="36601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Burkina</a:t>
              </a:r>
            </a:p>
          </p:txBody>
        </p:sp>
        <p:sp>
          <p:nvSpPr>
            <p:cNvPr id="258" name="tx258"/>
            <p:cNvSpPr/>
            <p:nvPr/>
          </p:nvSpPr>
          <p:spPr>
            <a:xfrm>
              <a:off x="1318044" y="1835961"/>
              <a:ext cx="239988"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Faso</a:t>
              </a:r>
            </a:p>
          </p:txBody>
        </p:sp>
        <p:sp>
          <p:nvSpPr>
            <p:cNvPr id="259" name="tx259"/>
            <p:cNvSpPr/>
            <p:nvPr/>
          </p:nvSpPr>
          <p:spPr>
            <a:xfrm>
              <a:off x="508103" y="1569619"/>
              <a:ext cx="192075"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Sao</a:t>
              </a:r>
            </a:p>
          </p:txBody>
        </p:sp>
        <p:sp>
          <p:nvSpPr>
            <p:cNvPr id="260" name="tx260"/>
            <p:cNvSpPr/>
            <p:nvPr/>
          </p:nvSpPr>
          <p:spPr>
            <a:xfrm>
              <a:off x="730170" y="1550379"/>
              <a:ext cx="827862" cy="9914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Tomé-et-Principe</a:t>
              </a:r>
            </a:p>
          </p:txBody>
        </p:sp>
        <p:sp>
          <p:nvSpPr>
            <p:cNvPr id="261" name="tx261"/>
            <p:cNvSpPr/>
            <p:nvPr/>
          </p:nvSpPr>
          <p:spPr>
            <a:xfrm>
              <a:off x="981913" y="1304647"/>
              <a:ext cx="258067"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Cabo</a:t>
              </a:r>
            </a:p>
          </p:txBody>
        </p:sp>
        <p:sp>
          <p:nvSpPr>
            <p:cNvPr id="262" name="tx262"/>
            <p:cNvSpPr/>
            <p:nvPr/>
          </p:nvSpPr>
          <p:spPr>
            <a:xfrm>
              <a:off x="1269973" y="1306017"/>
              <a:ext cx="28805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Verde</a:t>
              </a:r>
            </a:p>
          </p:txBody>
        </p:sp>
        <p:sp>
          <p:nvSpPr>
            <p:cNvPr id="263" name="tx263"/>
            <p:cNvSpPr/>
            <p:nvPr/>
          </p:nvSpPr>
          <p:spPr>
            <a:xfrm>
              <a:off x="3409754" y="5814783"/>
              <a:ext cx="1645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  </a:t>
              </a:r>
            </a:p>
          </p:txBody>
        </p:sp>
        <p:pic>
          <p:nvPicPr>
            <p:cNvPr id="264" name="pic264"/>
            <p:cNvPicPr/>
            <p:nvPr/>
          </p:nvPicPr>
          <p:blipFill>
            <a:blip r:embed="rId2" cstate="print"/>
            <a:stretch>
              <a:fillRect/>
            </a:stretch>
          </p:blipFill>
          <p:spPr>
            <a:xfrm>
              <a:off x="5125320" y="5699605"/>
              <a:ext cx="2160000" cy="219455"/>
            </a:xfrm>
            <a:prstGeom prst="rect">
              <a:avLst/>
            </a:prstGeom>
          </p:spPr>
        </p:pic>
        <p:sp>
          <p:nvSpPr>
            <p:cNvPr id="265" name="pl265"/>
            <p:cNvSpPr/>
            <p:nvPr/>
          </p:nvSpPr>
          <p:spPr>
            <a:xfrm>
              <a:off x="512892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6" name="pl266"/>
            <p:cNvSpPr/>
            <p:nvPr/>
          </p:nvSpPr>
          <p:spPr>
            <a:xfrm>
              <a:off x="567255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7" name="pl267"/>
            <p:cNvSpPr/>
            <p:nvPr/>
          </p:nvSpPr>
          <p:spPr>
            <a:xfrm>
              <a:off x="6216192"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8" name="pl268"/>
            <p:cNvSpPr/>
            <p:nvPr/>
          </p:nvSpPr>
          <p:spPr>
            <a:xfrm>
              <a:off x="675982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9" name="pl269"/>
            <p:cNvSpPr/>
            <p:nvPr/>
          </p:nvSpPr>
          <p:spPr>
            <a:xfrm>
              <a:off x="512892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0" name="pl270"/>
            <p:cNvSpPr/>
            <p:nvPr/>
          </p:nvSpPr>
          <p:spPr>
            <a:xfrm>
              <a:off x="567255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1" name="pl271"/>
            <p:cNvSpPr/>
            <p:nvPr/>
          </p:nvSpPr>
          <p:spPr>
            <a:xfrm>
              <a:off x="6216192"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2" name="pl272"/>
            <p:cNvSpPr/>
            <p:nvPr/>
          </p:nvSpPr>
          <p:spPr>
            <a:xfrm>
              <a:off x="675982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3" name="tx273"/>
            <p:cNvSpPr/>
            <p:nvPr/>
          </p:nvSpPr>
          <p:spPr>
            <a:xfrm>
              <a:off x="5097842"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74" name="tx274"/>
            <p:cNvSpPr/>
            <p:nvPr/>
          </p:nvSpPr>
          <p:spPr>
            <a:xfrm>
              <a:off x="5610400"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275" name="tx275"/>
            <p:cNvSpPr/>
            <p:nvPr/>
          </p:nvSpPr>
          <p:spPr>
            <a:xfrm>
              <a:off x="615403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276" name="tx276"/>
            <p:cNvSpPr/>
            <p:nvPr/>
          </p:nvSpPr>
          <p:spPr>
            <a:xfrm>
              <a:off x="6697673"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277" name="tx277"/>
            <p:cNvSpPr/>
            <p:nvPr/>
          </p:nvSpPr>
          <p:spPr>
            <a:xfrm>
              <a:off x="1620663" y="398022"/>
              <a:ext cx="510589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du programme HPVc, filles, par pays, WCAR, 2010-2025</a:t>
              </a:r>
            </a:p>
          </p:txBody>
        </p:sp>
        <p:sp>
          <p:nvSpPr>
            <p:cNvPr id="278" name="tx278"/>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79" name="tx279"/>
            <p:cNvSpPr/>
            <p:nvPr/>
          </p:nvSpPr>
          <p:spPr>
            <a:xfrm>
              <a:off x="3887175" y="6327165"/>
              <a:ext cx="51872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seuls les pays où le HPV a été introduit et où des estimations ont été réalisées sont affichés.</a:t>
              </a:r>
            </a:p>
          </p:txBody>
        </p:sp>
        <p:sp>
          <p:nvSpPr>
            <p:cNvPr id="280" name="tx280"/>
            <p:cNvSpPr/>
            <p:nvPr/>
          </p:nvSpPr>
          <p:spPr>
            <a:xfrm>
              <a:off x="4756753" y="6448903"/>
              <a:ext cx="43176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sans vaccination contre le HPV sont inclus dans le total avec une valeur de 0.</a:t>
              </a:r>
            </a:p>
          </p:txBody>
        </p:sp>
        <p:sp>
          <p:nvSpPr>
            <p:cNvPr id="281" name="tx281"/>
            <p:cNvSpPr/>
            <p:nvPr/>
          </p:nvSpPr>
          <p:spPr>
            <a:xfrm>
              <a:off x="5595444" y="6569494"/>
              <a:ext cx="3478966"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sont classés par ordre décroissant de couverture dans 2025.</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présente la couverture du programme de vaccination contre le HPVc chez les filles, par pays et par année. Le dégradé de couleurs est établi en fonction du pays affichant les meilleurs résultats.
En 2025, le Cap-Vert affichait la couverture la plus élevée contre le HPVc (99 %), tandis que le Cameroun enregistrait la plus faible (30 %).
Pays ne disposant pas de vaccin contre le HPV en 2025 (n = 9) : République centrafricaine, Tchad, Congo, RDC, Guinée équatoriale, Gabon, Guinée, Guinée-Bissau et Niger.</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ODD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2163002"/>
              <a:ext cx="6481656" cy="1281680"/>
            </a:xfrm>
            <a:custGeom>
              <a:avLst/>
              <a:gdLst/>
              <a:ahLst/>
              <a:cxnLst/>
              <a:rect l="0" t="0" r="0" b="0"/>
              <a:pathLst>
                <a:path w="6481656" h="1281680">
                  <a:moveTo>
                    <a:pt x="0" y="1241627"/>
                  </a:moveTo>
                  <a:lnTo>
                    <a:pt x="259266" y="1281680"/>
                  </a:lnTo>
                  <a:lnTo>
                    <a:pt x="518532" y="1201575"/>
                  </a:lnTo>
                  <a:lnTo>
                    <a:pt x="777798" y="1041365"/>
                  </a:lnTo>
                  <a:lnTo>
                    <a:pt x="1037065" y="841102"/>
                  </a:lnTo>
                  <a:lnTo>
                    <a:pt x="1296331" y="680892"/>
                  </a:lnTo>
                  <a:lnTo>
                    <a:pt x="1555597" y="560735"/>
                  </a:lnTo>
                  <a:lnTo>
                    <a:pt x="1814863" y="480630"/>
                  </a:lnTo>
                  <a:lnTo>
                    <a:pt x="2074130" y="280367"/>
                  </a:lnTo>
                  <a:lnTo>
                    <a:pt x="2333396" y="80105"/>
                  </a:lnTo>
                  <a:lnTo>
                    <a:pt x="2592662" y="240315"/>
                  </a:lnTo>
                  <a:lnTo>
                    <a:pt x="2851928" y="320420"/>
                  </a:lnTo>
                  <a:lnTo>
                    <a:pt x="3111195" y="400525"/>
                  </a:lnTo>
                  <a:lnTo>
                    <a:pt x="3370461" y="400525"/>
                  </a:lnTo>
                  <a:lnTo>
                    <a:pt x="3629727" y="360472"/>
                  </a:lnTo>
                  <a:lnTo>
                    <a:pt x="3888994" y="400525"/>
                  </a:lnTo>
                  <a:lnTo>
                    <a:pt x="4148260" y="200262"/>
                  </a:lnTo>
                  <a:lnTo>
                    <a:pt x="4407526" y="160210"/>
                  </a:lnTo>
                  <a:lnTo>
                    <a:pt x="4666792" y="80105"/>
                  </a:lnTo>
                  <a:lnTo>
                    <a:pt x="4926059" y="0"/>
                  </a:lnTo>
                  <a:lnTo>
                    <a:pt x="5185325" y="120157"/>
                  </a:lnTo>
                  <a:lnTo>
                    <a:pt x="5444591" y="280367"/>
                  </a:lnTo>
                  <a:lnTo>
                    <a:pt x="5703857" y="200262"/>
                  </a:lnTo>
                  <a:lnTo>
                    <a:pt x="5963124" y="80105"/>
                  </a:lnTo>
                  <a:lnTo>
                    <a:pt x="6222390" y="40052"/>
                  </a:lnTo>
                  <a:lnTo>
                    <a:pt x="6481656" y="40052"/>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3044157"/>
              <a:ext cx="6481656" cy="2002625"/>
            </a:xfrm>
            <a:custGeom>
              <a:avLst/>
              <a:gdLst/>
              <a:ahLst/>
              <a:cxnLst/>
              <a:rect l="0" t="0" r="0" b="0"/>
              <a:pathLst>
                <a:path w="6481656" h="2002625">
                  <a:moveTo>
                    <a:pt x="0" y="2002625"/>
                  </a:moveTo>
                  <a:lnTo>
                    <a:pt x="259266" y="2002625"/>
                  </a:lnTo>
                  <a:lnTo>
                    <a:pt x="518532" y="2002625"/>
                  </a:lnTo>
                  <a:lnTo>
                    <a:pt x="777798" y="2002625"/>
                  </a:lnTo>
                  <a:lnTo>
                    <a:pt x="1037065" y="2002625"/>
                  </a:lnTo>
                  <a:lnTo>
                    <a:pt x="1296331" y="2002625"/>
                  </a:lnTo>
                  <a:lnTo>
                    <a:pt x="1555597" y="2002625"/>
                  </a:lnTo>
                  <a:lnTo>
                    <a:pt x="1814863" y="2002625"/>
                  </a:lnTo>
                  <a:lnTo>
                    <a:pt x="2074130" y="2002625"/>
                  </a:lnTo>
                  <a:lnTo>
                    <a:pt x="2333396" y="2002625"/>
                  </a:lnTo>
                  <a:lnTo>
                    <a:pt x="2592662" y="2002625"/>
                  </a:lnTo>
                  <a:lnTo>
                    <a:pt x="2851928" y="2002625"/>
                  </a:lnTo>
                  <a:lnTo>
                    <a:pt x="3111195" y="1882468"/>
                  </a:lnTo>
                  <a:lnTo>
                    <a:pt x="3370461" y="1882468"/>
                  </a:lnTo>
                  <a:lnTo>
                    <a:pt x="3629727" y="1802363"/>
                  </a:lnTo>
                  <a:lnTo>
                    <a:pt x="3888994" y="1682205"/>
                  </a:lnTo>
                  <a:lnTo>
                    <a:pt x="4148260" y="1602100"/>
                  </a:lnTo>
                  <a:lnTo>
                    <a:pt x="4407526" y="1562048"/>
                  </a:lnTo>
                  <a:lnTo>
                    <a:pt x="4666792" y="1521995"/>
                  </a:lnTo>
                  <a:lnTo>
                    <a:pt x="4926059" y="1361785"/>
                  </a:lnTo>
                  <a:lnTo>
                    <a:pt x="5185325" y="1161522"/>
                  </a:lnTo>
                  <a:lnTo>
                    <a:pt x="5444591" y="1041365"/>
                  </a:lnTo>
                  <a:lnTo>
                    <a:pt x="5703857" y="921207"/>
                  </a:lnTo>
                  <a:lnTo>
                    <a:pt x="5963124" y="520682"/>
                  </a:lnTo>
                  <a:lnTo>
                    <a:pt x="6222390" y="80105"/>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2363264"/>
              <a:ext cx="4407526" cy="2683518"/>
            </a:xfrm>
            <a:custGeom>
              <a:avLst/>
              <a:gdLst/>
              <a:ahLst/>
              <a:cxnLst/>
              <a:rect l="0" t="0" r="0" b="0"/>
              <a:pathLst>
                <a:path w="4407526" h="2683518">
                  <a:moveTo>
                    <a:pt x="0" y="2683518"/>
                  </a:moveTo>
                  <a:lnTo>
                    <a:pt x="259266" y="2683518"/>
                  </a:lnTo>
                  <a:lnTo>
                    <a:pt x="518532" y="2683518"/>
                  </a:lnTo>
                  <a:lnTo>
                    <a:pt x="777798" y="2443203"/>
                  </a:lnTo>
                  <a:lnTo>
                    <a:pt x="1037065" y="2042678"/>
                  </a:lnTo>
                  <a:lnTo>
                    <a:pt x="1296331" y="1882468"/>
                  </a:lnTo>
                  <a:lnTo>
                    <a:pt x="1555597" y="1481943"/>
                  </a:lnTo>
                  <a:lnTo>
                    <a:pt x="1814863" y="560735"/>
                  </a:lnTo>
                  <a:lnTo>
                    <a:pt x="2074130" y="240315"/>
                  </a:lnTo>
                  <a:lnTo>
                    <a:pt x="2333396" y="120157"/>
                  </a:lnTo>
                  <a:lnTo>
                    <a:pt x="2592662" y="80105"/>
                  </a:lnTo>
                  <a:lnTo>
                    <a:pt x="2851928" y="0"/>
                  </a:lnTo>
                  <a:lnTo>
                    <a:pt x="3111195" y="120157"/>
                  </a:lnTo>
                  <a:lnTo>
                    <a:pt x="3370461" y="360472"/>
                  </a:lnTo>
                  <a:lnTo>
                    <a:pt x="3629727" y="200262"/>
                  </a:lnTo>
                  <a:lnTo>
                    <a:pt x="3888994" y="120157"/>
                  </a:lnTo>
                  <a:lnTo>
                    <a:pt x="4148260" y="80105"/>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3244420"/>
              <a:ext cx="3888994" cy="1802363"/>
            </a:xfrm>
            <a:custGeom>
              <a:avLst/>
              <a:gdLst/>
              <a:ahLst/>
              <a:cxnLst/>
              <a:rect l="0" t="0" r="0" b="0"/>
              <a:pathLst>
                <a:path w="3888994" h="1802363">
                  <a:moveTo>
                    <a:pt x="0" y="1802363"/>
                  </a:moveTo>
                  <a:lnTo>
                    <a:pt x="259266" y="1802363"/>
                  </a:lnTo>
                  <a:lnTo>
                    <a:pt x="518532" y="1802363"/>
                  </a:lnTo>
                  <a:lnTo>
                    <a:pt x="777798" y="1802363"/>
                  </a:lnTo>
                  <a:lnTo>
                    <a:pt x="1037065" y="1802363"/>
                  </a:lnTo>
                  <a:lnTo>
                    <a:pt x="1296331" y="1802363"/>
                  </a:lnTo>
                  <a:lnTo>
                    <a:pt x="1555597" y="1802363"/>
                  </a:lnTo>
                  <a:lnTo>
                    <a:pt x="1814863" y="1802363"/>
                  </a:lnTo>
                  <a:lnTo>
                    <a:pt x="2074130" y="1802363"/>
                  </a:lnTo>
                  <a:lnTo>
                    <a:pt x="2333396" y="1762310"/>
                  </a:lnTo>
                  <a:lnTo>
                    <a:pt x="2592662" y="1722258"/>
                  </a:lnTo>
                  <a:lnTo>
                    <a:pt x="2851928" y="1682205"/>
                  </a:lnTo>
                  <a:lnTo>
                    <a:pt x="3111195" y="1642153"/>
                  </a:lnTo>
                  <a:lnTo>
                    <a:pt x="3370461" y="881155"/>
                  </a:lnTo>
                  <a:lnTo>
                    <a:pt x="3629727" y="360472"/>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1" y="342549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41</a:t>
              </a:r>
            </a:p>
          </p:txBody>
        </p:sp>
        <p:sp>
          <p:nvSpPr>
            <p:cNvPr id="30" name="tx30"/>
            <p:cNvSpPr/>
            <p:nvPr/>
          </p:nvSpPr>
          <p:spPr>
            <a:xfrm>
              <a:off x="1554455" y="5015191"/>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0</a:t>
              </a:r>
            </a:p>
          </p:txBody>
        </p:sp>
        <p:sp>
          <p:nvSpPr>
            <p:cNvPr id="31" name="tx31"/>
            <p:cNvSpPr/>
            <p:nvPr/>
          </p:nvSpPr>
          <p:spPr>
            <a:xfrm>
              <a:off x="3628602"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31"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535" y="2184312"/>
              <a:ext cx="199711" cy="17146"/>
            </a:xfrm>
            <a:custGeom>
              <a:avLst/>
              <a:gdLst/>
              <a:ahLst/>
              <a:cxnLst/>
              <a:rect l="0" t="0" r="0" b="0"/>
              <a:pathLst>
                <a:path w="199711" h="17146">
                  <a:moveTo>
                    <a:pt x="199711" y="0"/>
                  </a:moveTo>
                  <a:lnTo>
                    <a:pt x="0" y="17146"/>
                  </a:lnTo>
                </a:path>
              </a:pathLst>
            </a:custGeom>
          </p:spPr>
          <p:txBody>
            <a:bodyPr/>
            <a:lstStyle/>
            <a:p>
              <a:endParaRPr/>
            </a:p>
          </p:txBody>
        </p:sp>
        <p:sp>
          <p:nvSpPr>
            <p:cNvPr id="34" name="pl34"/>
            <p:cNvSpPr/>
            <p:nvPr/>
          </p:nvSpPr>
          <p:spPr>
            <a:xfrm>
              <a:off x="8198775" y="3044155"/>
              <a:ext cx="199469" cy="1"/>
            </a:xfrm>
            <a:custGeom>
              <a:avLst/>
              <a:gdLst/>
              <a:ahLst/>
              <a:cxnLst/>
              <a:rect l="0" t="0" r="0" b="0"/>
              <a:pathLst>
                <a:path w="199469" h="1">
                  <a:moveTo>
                    <a:pt x="199469" y="0"/>
                  </a:moveTo>
                  <a:lnTo>
                    <a:pt x="0" y="1"/>
                  </a:lnTo>
                </a:path>
              </a:pathLst>
            </a:custGeom>
          </p:spPr>
          <p:txBody>
            <a:bodyPr/>
            <a:lstStyle/>
            <a:p>
              <a:endParaRPr/>
            </a:p>
          </p:txBody>
        </p:sp>
        <p:sp>
          <p:nvSpPr>
            <p:cNvPr id="35" name="pl35"/>
            <p:cNvSpPr/>
            <p:nvPr/>
          </p:nvSpPr>
          <p:spPr>
            <a:xfrm>
              <a:off x="8198602" y="2364621"/>
              <a:ext cx="199645" cy="14513"/>
            </a:xfrm>
            <a:custGeom>
              <a:avLst/>
              <a:gdLst/>
              <a:ahLst/>
              <a:cxnLst/>
              <a:rect l="0" t="0" r="0" b="0"/>
              <a:pathLst>
                <a:path w="199645" h="14513">
                  <a:moveTo>
                    <a:pt x="199645" y="14513"/>
                  </a:moveTo>
                  <a:lnTo>
                    <a:pt x="0" y="0"/>
                  </a:lnTo>
                </a:path>
              </a:pathLst>
            </a:custGeom>
          </p:spPr>
          <p:txBody>
            <a:bodyPr/>
            <a:lstStyle/>
            <a:p>
              <a:endParaRPr/>
            </a:p>
          </p:txBody>
        </p:sp>
        <p:sp>
          <p:nvSpPr>
            <p:cNvPr id="36" name="pl36"/>
            <p:cNvSpPr/>
            <p:nvPr/>
          </p:nvSpPr>
          <p:spPr>
            <a:xfrm>
              <a:off x="8198775" y="3244416"/>
              <a:ext cx="199472" cy="3"/>
            </a:xfrm>
            <a:custGeom>
              <a:avLst/>
              <a:gdLst/>
              <a:ahLst/>
              <a:cxnLst/>
              <a:rect l="0" t="0" r="0" b="0"/>
              <a:pathLst>
                <a:path w="199472" h="3">
                  <a:moveTo>
                    <a:pt x="199472" y="0"/>
                  </a:moveTo>
                  <a:lnTo>
                    <a:pt x="0" y="3"/>
                  </a:lnTo>
                </a:path>
              </a:pathLst>
            </a:custGeom>
          </p:spPr>
          <p:txBody>
            <a:bodyPr/>
            <a:lstStyle/>
            <a:p>
              <a:endParaRPr/>
            </a:p>
          </p:txBody>
        </p:sp>
        <p:sp>
          <p:nvSpPr>
            <p:cNvPr id="37" name="tx37"/>
            <p:cNvSpPr/>
            <p:nvPr/>
          </p:nvSpPr>
          <p:spPr>
            <a:xfrm>
              <a:off x="8421106" y="213190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71</a:t>
              </a:r>
            </a:p>
          </p:txBody>
        </p:sp>
        <p:sp>
          <p:nvSpPr>
            <p:cNvPr id="38" name="tx38"/>
            <p:cNvSpPr/>
            <p:nvPr/>
          </p:nvSpPr>
          <p:spPr>
            <a:xfrm>
              <a:off x="8421105" y="299023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50</a:t>
              </a:r>
            </a:p>
          </p:txBody>
        </p:sp>
        <p:sp>
          <p:nvSpPr>
            <p:cNvPr id="39" name="tx39"/>
            <p:cNvSpPr/>
            <p:nvPr/>
          </p:nvSpPr>
          <p:spPr>
            <a:xfrm>
              <a:off x="8421107" y="232536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67</a:t>
              </a:r>
            </a:p>
          </p:txBody>
        </p:sp>
        <p:sp>
          <p:nvSpPr>
            <p:cNvPr id="40" name="tx40"/>
            <p:cNvSpPr/>
            <p:nvPr/>
          </p:nvSpPr>
          <p:spPr>
            <a:xfrm>
              <a:off x="8421107" y="3190919"/>
              <a:ext cx="160772"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45</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95211" y="29786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dirty="0">
                  <a:solidFill>
                    <a:srgbClr val="000000">
                      <a:alpha val="100000"/>
                    </a:srgbClr>
                  </a:solidFill>
                  <a:latin typeface="Arial"/>
                  <a:cs typeface="Arial"/>
                </a:rPr>
                <a:t>D</a:t>
              </a:r>
              <a:r>
                <a:rPr lang="en-US" sz="1100" dirty="0">
                  <a:solidFill>
                    <a:srgbClr val="000000">
                      <a:alpha val="100000"/>
                    </a:srgbClr>
                  </a:solidFill>
                  <a:latin typeface="Arial"/>
                  <a:cs typeface="Arial"/>
                </a:rPr>
                <a:t>TC</a:t>
              </a:r>
              <a:r>
                <a:rPr sz="1100" dirty="0">
                  <a:solidFill>
                    <a:srgbClr val="000000">
                      <a:alpha val="100000"/>
                    </a:srgbClr>
                  </a:solidFill>
                  <a:latin typeface="Arial"/>
                  <a:cs typeface="Arial"/>
                </a:rPr>
                <a:t>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lang="en-US" sz="1100" dirty="0">
                  <a:solidFill>
                    <a:srgbClr val="000000">
                      <a:alpha val="100000"/>
                    </a:srgbClr>
                  </a:solidFill>
                  <a:latin typeface="Arial"/>
                  <a:cs typeface="Arial"/>
                </a:rPr>
                <a:t>VAR</a:t>
              </a:r>
              <a:r>
                <a:rPr sz="1100" dirty="0">
                  <a:solidFill>
                    <a:srgbClr val="000000">
                      <a:alpha val="100000"/>
                    </a:srgbClr>
                  </a:solidFill>
                  <a:latin typeface="Arial"/>
                  <a:cs typeface="Arial"/>
                </a:rPr>
                <a:t>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750528" y="397941"/>
              <a:ext cx="8377170"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 dans leur programme national, </a:t>
              </a:r>
            </a:p>
          </p:txBody>
        </p:sp>
        <p:sp>
          <p:nvSpPr>
            <p:cNvPr id="66" name="tx66"/>
            <p:cNvSpPr/>
            <p:nvPr/>
          </p:nvSpPr>
          <p:spPr>
            <a:xfrm>
              <a:off x="4538267" y="613862"/>
              <a:ext cx="801692" cy="122537"/>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2000-2025</a:t>
              </a:r>
            </a:p>
          </p:txBody>
        </p:sp>
        <p:sp>
          <p:nvSpPr>
            <p:cNvPr id="67" name="tx6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 name="tx68"/>
            <p:cNvSpPr/>
            <p:nvPr/>
          </p:nvSpPr>
          <p:spPr>
            <a:xfrm>
              <a:off x="2621089" y="6449121"/>
              <a:ext cx="6453321"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contribuant à l'indicateur 3.b.1 de l'ODD sont : DTC3, MCV2, PCVC et HPVc</a:t>
              </a:r>
            </a:p>
          </p:txBody>
        </p:sp>
        <p:sp>
          <p:nvSpPr>
            <p:cNvPr id="69" name="tx69"/>
            <p:cNvSpPr/>
            <p:nvPr/>
          </p:nvSpPr>
          <p:spPr>
            <a:xfrm>
              <a:off x="4443901" y="6568567"/>
              <a:ext cx="46305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est d'atteindre une couverture de 90 % pour les quatre antigènes d'ici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Quatre indicateurs de couverture vaccinale contribuent à l'objectif de développement durable n° 3, indicateur b.1 : DTC3, PCVC, VAR2 et HPVc (filles).
L'objectif mondial de l'IA2030 est d'atteindre une couverture de 90 % pour ces quatre antigènes d'ici 2030.
En 2025, WCAR avait atteint une couverture d’au moins 90 % pour 0 des 4 vaccins.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911424" y="4732960"/>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801236" y="4732960"/>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246142"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135954"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356330" y="4732960"/>
              <a:ext cx="444906" cy="19593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91048"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470672"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360484"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250296" y="4732960"/>
              <a:ext cx="444906" cy="195937"/>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140108"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80860" y="4732960"/>
              <a:ext cx="44490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805390"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025766" y="4732960"/>
              <a:ext cx="44490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695202"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911424" y="1989841"/>
              <a:ext cx="444906" cy="195937"/>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801236" y="1989841"/>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246142"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4135954"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2356330" y="198984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3691048"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5470672"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915578" y="1989841"/>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360484" y="1989841"/>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250296" y="1989841"/>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40108" y="1989841"/>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580860"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805390" y="1989841"/>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5025766" y="1989841"/>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695202" y="1989841"/>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911424" y="1206093"/>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01236"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246142"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135954"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2356330" y="1206093"/>
              <a:ext cx="444906" cy="19593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691048"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470672" y="1206093"/>
              <a:ext cx="44490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5915578" y="1206093"/>
              <a:ext cx="444906" cy="19593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6360484" y="1206093"/>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250296" y="1206093"/>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805390" y="1206093"/>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911424" y="3361401"/>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801236" y="3361401"/>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246142" y="3361401"/>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4135954" y="3361401"/>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691048" y="3361401"/>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470672" y="3361401"/>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915578" y="3361401"/>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360484" y="336140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250296" y="3361401"/>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4580860" y="3361401"/>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805390" y="336140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5025766" y="3361401"/>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695202" y="336140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911424" y="5516709"/>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01236" y="5516709"/>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246142" y="5516709"/>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135954" y="5516709"/>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91048" y="5516709"/>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470672" y="5516709"/>
              <a:ext cx="444906"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360484" y="5516709"/>
              <a:ext cx="444906" cy="195937"/>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8140108" y="5516709"/>
              <a:ext cx="444906" cy="195937"/>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580860" y="5516709"/>
              <a:ext cx="444906"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7695202" y="5516709"/>
              <a:ext cx="444906" cy="19593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1911424" y="4537023"/>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01236" y="4537023"/>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246142" y="4537023"/>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4135954" y="4537023"/>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691048" y="4537023"/>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470672" y="4537023"/>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5915578" y="4537023"/>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360484" y="4537023"/>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250296" y="4537023"/>
              <a:ext cx="444906"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8140108" y="4537023"/>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580860" y="4537023"/>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5025766" y="4537023"/>
              <a:ext cx="444906" cy="195937"/>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695202" y="4537023"/>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1911424" y="2773589"/>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801236" y="2773589"/>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246142"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135954"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691048"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470672" y="2773589"/>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5915578" y="2773589"/>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360484"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250296" y="2773589"/>
              <a:ext cx="44490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580860"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805390"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025766" y="2773589"/>
              <a:ext cx="444906"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7695202" y="2773589"/>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1911424" y="4145149"/>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2801236" y="4145149"/>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246142"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135954"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2356330" y="4145149"/>
              <a:ext cx="444906"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91048"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470672" y="4145149"/>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5915578"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360484" y="4145149"/>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50296" y="4145149"/>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8140108" y="4145149"/>
              <a:ext cx="44490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580860" y="4145149"/>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6805390" y="4145149"/>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5025766" y="4145149"/>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695202" y="4145149"/>
              <a:ext cx="44490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911424" y="4341086"/>
              <a:ext cx="44490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801236" y="4341086"/>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246142" y="4341086"/>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135954" y="4341086"/>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691048" y="4341086"/>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470672" y="4341086"/>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5915578" y="4341086"/>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360484" y="4341086"/>
              <a:ext cx="44490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7250296" y="4341086"/>
              <a:ext cx="44490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580860" y="4341086"/>
              <a:ext cx="44490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5025766" y="4341086"/>
              <a:ext cx="44490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695202" y="4341086"/>
              <a:ext cx="44490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1911424" y="3949212"/>
              <a:ext cx="444906"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2801236" y="3949212"/>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3246142" y="3949212"/>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135954" y="3949212"/>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691048" y="3949212"/>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5470672" y="3949212"/>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360484" y="394921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250296" y="394921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695202" y="394921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1911424" y="512483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2801236" y="5124835"/>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246142" y="5124835"/>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135954" y="5124835"/>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3691048" y="5124835"/>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5470672" y="5124835"/>
              <a:ext cx="444906" cy="19593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360484" y="5124835"/>
              <a:ext cx="44490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7695202" y="5124835"/>
              <a:ext cx="44490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1911424"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01236" y="3557338"/>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46142"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135954"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2356330" y="3557338"/>
              <a:ext cx="44490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691048"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5470672" y="3557338"/>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915578" y="3557338"/>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360484"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7250296"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8140108"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580860"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805390"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025766" y="3557338"/>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7695202"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1911424"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2801236"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246142"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135954"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3691048"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470672" y="1010156"/>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915578" y="1010156"/>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6360484"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250296" y="1010156"/>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8140108" y="1010156"/>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4580860" y="1010156"/>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6805390"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025766"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7695202" y="1010156"/>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1911424" y="4928898"/>
              <a:ext cx="44490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2801236" y="492889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246142"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35954"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3691048"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470672"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6360484" y="4928898"/>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7250296" y="4928898"/>
              <a:ext cx="444906" cy="19593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8140108" y="4928898"/>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7695202" y="4928898"/>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1911424" y="3165464"/>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2801236" y="3165464"/>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3246142" y="3165464"/>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4135954" y="3165464"/>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3691048" y="3165464"/>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470672" y="3165464"/>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360484" y="3165464"/>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250296" y="3165464"/>
              <a:ext cx="444906" cy="195937"/>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40108" y="3165464"/>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4580860" y="3165464"/>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025766" y="3165464"/>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7695202" y="3165464"/>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1911424" y="2969527"/>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801236" y="296952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246142"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4135954"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691048"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470672" y="2969527"/>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360484" y="2969527"/>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7250296" y="2969527"/>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580860" y="2969527"/>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25766"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7695202" y="2969527"/>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1911424" y="3753275"/>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2801236" y="375327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3246142" y="3753275"/>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4135954" y="3753275"/>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3691048" y="3753275"/>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5470672" y="3753275"/>
              <a:ext cx="444906"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5915578" y="3753275"/>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60484" y="3753275"/>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250296" y="3753275"/>
              <a:ext cx="444906"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8140108" y="3753275"/>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4580860" y="375327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805390" y="3753275"/>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5025766" y="3753275"/>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7695202" y="3753275"/>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1911424" y="2577652"/>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01236" y="2577652"/>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246142"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4135954"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91048"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5470672" y="2577652"/>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5915578" y="2577652"/>
              <a:ext cx="444906"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360484" y="2577652"/>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250296" y="2577652"/>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580860" y="2577652"/>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805390" y="2577652"/>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025766"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1911424" y="2185778"/>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2801236" y="2185778"/>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3246142"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4135954"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3691048"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5470672"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5915578" y="2185778"/>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360484" y="218577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250296" y="2185778"/>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8140108" y="218577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4580860"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5025766" y="2185778"/>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695202" y="218577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911424" y="5320772"/>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801236" y="5320772"/>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3246142"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4135954"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356330" y="5320772"/>
              <a:ext cx="444906" cy="195937"/>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91048"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5470672" y="5320772"/>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5915578" y="5320772"/>
              <a:ext cx="444906"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6360484" y="5320772"/>
              <a:ext cx="44490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250296" y="5320772"/>
              <a:ext cx="444906" cy="195937"/>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8140108" y="532077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580860"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6805390" y="5320772"/>
              <a:ext cx="444906" cy="195937"/>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025766" y="5320772"/>
              <a:ext cx="444906" cy="19593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695202" y="532077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1911424" y="1402030"/>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2801236" y="1402030"/>
              <a:ext cx="44490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3246142"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4135954"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2356330" y="1402030"/>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3691048"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5470672" y="1402030"/>
              <a:ext cx="44490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5915578"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6360484" y="1402030"/>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250296" y="1402030"/>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4580860"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6805390" y="1402030"/>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5025766" y="1402030"/>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95202"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1911424" y="1597967"/>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801236" y="1597967"/>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246142"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4135954"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691048"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5470672"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5915578" y="1597967"/>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6360484" y="1597967"/>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250296" y="1597967"/>
              <a:ext cx="444906"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580860" y="1597967"/>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6805390" y="1597967"/>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025766" y="1597967"/>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695202" y="1597967"/>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1911424" y="1793904"/>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2801236"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3246142"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4135954"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2356330" y="1793904"/>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3691048"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5470672"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6360484"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7250296"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4580860" y="1793904"/>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6805390"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5025766"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1911424" y="2381715"/>
              <a:ext cx="444906" cy="19593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801236" y="2381715"/>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246142"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135954"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691048"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470672"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915578" y="2381715"/>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360484" y="238171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7250296" y="2381715"/>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140108" y="2381715"/>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580860" y="2381715"/>
              <a:ext cx="444906" cy="19593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6805390" y="238171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025766" y="2381715"/>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695202" y="2381715"/>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585014" y="4732960"/>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585014" y="1989841"/>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585014" y="1206093"/>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585014" y="3361401"/>
              <a:ext cx="444906" cy="195937"/>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585014" y="4145149"/>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585014" y="3557338"/>
              <a:ext cx="444906" cy="19593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585014" y="1010156"/>
              <a:ext cx="444906"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585014" y="2969527"/>
              <a:ext cx="444906" cy="19593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585014" y="3753275"/>
              <a:ext cx="44490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85014" y="257765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585014" y="5320772"/>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585014" y="1793904"/>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585014" y="1402030"/>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585014" y="1597967"/>
              <a:ext cx="44490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585014" y="2381715"/>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1" name="tx321"/>
            <p:cNvSpPr/>
            <p:nvPr/>
          </p:nvSpPr>
          <p:spPr>
            <a:xfrm>
              <a:off x="207961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2969428"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23" name="tx323"/>
            <p:cNvSpPr/>
            <p:nvPr/>
          </p:nvSpPr>
          <p:spPr>
            <a:xfrm>
              <a:off x="341433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4" name="tx324"/>
            <p:cNvSpPr/>
            <p:nvPr/>
          </p:nvSpPr>
          <p:spPr>
            <a:xfrm>
              <a:off x="430414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5" name="tx325"/>
            <p:cNvSpPr/>
            <p:nvPr/>
          </p:nvSpPr>
          <p:spPr>
            <a:xfrm>
              <a:off x="252452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26" name="tx326"/>
            <p:cNvSpPr/>
            <p:nvPr/>
          </p:nvSpPr>
          <p:spPr>
            <a:xfrm>
              <a:off x="3859240"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7" name="tx327"/>
            <p:cNvSpPr/>
            <p:nvPr/>
          </p:nvSpPr>
          <p:spPr>
            <a:xfrm>
              <a:off x="563886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8" name="tx328"/>
            <p:cNvSpPr/>
            <p:nvPr/>
          </p:nvSpPr>
          <p:spPr>
            <a:xfrm>
              <a:off x="474905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29" name="tx329"/>
            <p:cNvSpPr/>
            <p:nvPr/>
          </p:nvSpPr>
          <p:spPr>
            <a:xfrm>
              <a:off x="5193958"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30" name="tx330"/>
            <p:cNvSpPr/>
            <p:nvPr/>
          </p:nvSpPr>
          <p:spPr>
            <a:xfrm>
              <a:off x="207961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31" name="tx331"/>
            <p:cNvSpPr/>
            <p:nvPr/>
          </p:nvSpPr>
          <p:spPr>
            <a:xfrm>
              <a:off x="296942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2" name="tx332"/>
            <p:cNvSpPr/>
            <p:nvPr/>
          </p:nvSpPr>
          <p:spPr>
            <a:xfrm>
              <a:off x="341433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3" name="tx333"/>
            <p:cNvSpPr/>
            <p:nvPr/>
          </p:nvSpPr>
          <p:spPr>
            <a:xfrm>
              <a:off x="430414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4" name="tx334"/>
            <p:cNvSpPr/>
            <p:nvPr/>
          </p:nvSpPr>
          <p:spPr>
            <a:xfrm>
              <a:off x="2524522" y="205260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35" name="tx335"/>
            <p:cNvSpPr/>
            <p:nvPr/>
          </p:nvSpPr>
          <p:spPr>
            <a:xfrm>
              <a:off x="385924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6" name="tx336"/>
            <p:cNvSpPr/>
            <p:nvPr/>
          </p:nvSpPr>
          <p:spPr>
            <a:xfrm>
              <a:off x="563886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7" name="tx337"/>
            <p:cNvSpPr/>
            <p:nvPr/>
          </p:nvSpPr>
          <p:spPr>
            <a:xfrm>
              <a:off x="608377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38" name="tx338"/>
            <p:cNvSpPr/>
            <p:nvPr/>
          </p:nvSpPr>
          <p:spPr>
            <a:xfrm>
              <a:off x="652867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9" name="tx339"/>
            <p:cNvSpPr/>
            <p:nvPr/>
          </p:nvSpPr>
          <p:spPr>
            <a:xfrm>
              <a:off x="741848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40" name="tx340"/>
            <p:cNvSpPr/>
            <p:nvPr/>
          </p:nvSpPr>
          <p:spPr>
            <a:xfrm>
              <a:off x="830830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41" name="tx341"/>
            <p:cNvSpPr/>
            <p:nvPr/>
          </p:nvSpPr>
          <p:spPr>
            <a:xfrm>
              <a:off x="4749052"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42" name="tx342"/>
            <p:cNvSpPr/>
            <p:nvPr/>
          </p:nvSpPr>
          <p:spPr>
            <a:xfrm>
              <a:off x="6973582"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3" name="tx343"/>
            <p:cNvSpPr/>
            <p:nvPr/>
          </p:nvSpPr>
          <p:spPr>
            <a:xfrm>
              <a:off x="519395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44" name="tx344"/>
            <p:cNvSpPr/>
            <p:nvPr/>
          </p:nvSpPr>
          <p:spPr>
            <a:xfrm>
              <a:off x="786339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45" name="tx345"/>
            <p:cNvSpPr/>
            <p:nvPr/>
          </p:nvSpPr>
          <p:spPr>
            <a:xfrm>
              <a:off x="207961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6" name="tx346"/>
            <p:cNvSpPr/>
            <p:nvPr/>
          </p:nvSpPr>
          <p:spPr>
            <a:xfrm>
              <a:off x="2969428"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7" name="tx347"/>
            <p:cNvSpPr/>
            <p:nvPr/>
          </p:nvSpPr>
          <p:spPr>
            <a:xfrm>
              <a:off x="3414334"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8" name="tx348"/>
            <p:cNvSpPr/>
            <p:nvPr/>
          </p:nvSpPr>
          <p:spPr>
            <a:xfrm>
              <a:off x="4304146"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9" name="tx349"/>
            <p:cNvSpPr/>
            <p:nvPr/>
          </p:nvSpPr>
          <p:spPr>
            <a:xfrm>
              <a:off x="2524522"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50" name="tx350"/>
            <p:cNvSpPr/>
            <p:nvPr/>
          </p:nvSpPr>
          <p:spPr>
            <a:xfrm>
              <a:off x="3859240"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1" name="tx351"/>
            <p:cNvSpPr/>
            <p:nvPr/>
          </p:nvSpPr>
          <p:spPr>
            <a:xfrm>
              <a:off x="5638864"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52" name="tx352"/>
            <p:cNvSpPr/>
            <p:nvPr/>
          </p:nvSpPr>
          <p:spPr>
            <a:xfrm>
              <a:off x="652867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3" name="tx353"/>
            <p:cNvSpPr/>
            <p:nvPr/>
          </p:nvSpPr>
          <p:spPr>
            <a:xfrm>
              <a:off x="7418488"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4" name="tx354"/>
            <p:cNvSpPr/>
            <p:nvPr/>
          </p:nvSpPr>
          <p:spPr>
            <a:xfrm>
              <a:off x="6973582"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5" name="tx355"/>
            <p:cNvSpPr/>
            <p:nvPr/>
          </p:nvSpPr>
          <p:spPr>
            <a:xfrm>
              <a:off x="2079616"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6" name="tx356"/>
            <p:cNvSpPr/>
            <p:nvPr/>
          </p:nvSpPr>
          <p:spPr>
            <a:xfrm>
              <a:off x="2969428"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7" name="tx357"/>
            <p:cNvSpPr/>
            <p:nvPr/>
          </p:nvSpPr>
          <p:spPr>
            <a:xfrm>
              <a:off x="3414334"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8" name="tx358"/>
            <p:cNvSpPr/>
            <p:nvPr/>
          </p:nvSpPr>
          <p:spPr>
            <a:xfrm>
              <a:off x="4304146"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9" name="tx359"/>
            <p:cNvSpPr/>
            <p:nvPr/>
          </p:nvSpPr>
          <p:spPr>
            <a:xfrm>
              <a:off x="3859240"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60" name="tx360"/>
            <p:cNvSpPr/>
            <p:nvPr/>
          </p:nvSpPr>
          <p:spPr>
            <a:xfrm>
              <a:off x="5638864"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1" name="tx361"/>
            <p:cNvSpPr/>
            <p:nvPr/>
          </p:nvSpPr>
          <p:spPr>
            <a:xfrm>
              <a:off x="6083770"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62" name="tx362"/>
            <p:cNvSpPr/>
            <p:nvPr/>
          </p:nvSpPr>
          <p:spPr>
            <a:xfrm>
              <a:off x="6528676"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3" name="tx363"/>
            <p:cNvSpPr/>
            <p:nvPr/>
          </p:nvSpPr>
          <p:spPr>
            <a:xfrm>
              <a:off x="7418488"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64" name="tx364"/>
            <p:cNvSpPr/>
            <p:nvPr/>
          </p:nvSpPr>
          <p:spPr>
            <a:xfrm>
              <a:off x="4749052"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65" name="tx365"/>
            <p:cNvSpPr/>
            <p:nvPr/>
          </p:nvSpPr>
          <p:spPr>
            <a:xfrm>
              <a:off x="6973582"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6" name="tx366"/>
            <p:cNvSpPr/>
            <p:nvPr/>
          </p:nvSpPr>
          <p:spPr>
            <a:xfrm>
              <a:off x="5193958"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7" name="tx367"/>
            <p:cNvSpPr/>
            <p:nvPr/>
          </p:nvSpPr>
          <p:spPr>
            <a:xfrm>
              <a:off x="7863394"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8" name="tx368"/>
            <p:cNvSpPr/>
            <p:nvPr/>
          </p:nvSpPr>
          <p:spPr>
            <a:xfrm>
              <a:off x="2079616"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69" name="tx369"/>
            <p:cNvSpPr/>
            <p:nvPr/>
          </p:nvSpPr>
          <p:spPr>
            <a:xfrm>
              <a:off x="2079616"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0" name="tx370"/>
            <p:cNvSpPr/>
            <p:nvPr/>
          </p:nvSpPr>
          <p:spPr>
            <a:xfrm>
              <a:off x="2969428"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71" name="tx371"/>
            <p:cNvSpPr/>
            <p:nvPr/>
          </p:nvSpPr>
          <p:spPr>
            <a:xfrm>
              <a:off x="3414334"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2" name="tx372"/>
            <p:cNvSpPr/>
            <p:nvPr/>
          </p:nvSpPr>
          <p:spPr>
            <a:xfrm>
              <a:off x="4304146"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3" name="tx373"/>
            <p:cNvSpPr/>
            <p:nvPr/>
          </p:nvSpPr>
          <p:spPr>
            <a:xfrm>
              <a:off x="3859240"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4" name="tx374"/>
            <p:cNvSpPr/>
            <p:nvPr/>
          </p:nvSpPr>
          <p:spPr>
            <a:xfrm>
              <a:off x="5638864"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75" name="tx375"/>
            <p:cNvSpPr/>
            <p:nvPr/>
          </p:nvSpPr>
          <p:spPr>
            <a:xfrm>
              <a:off x="6528676"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76" name="tx376"/>
            <p:cNvSpPr/>
            <p:nvPr/>
          </p:nvSpPr>
          <p:spPr>
            <a:xfrm>
              <a:off x="8308300"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77" name="tx377"/>
            <p:cNvSpPr/>
            <p:nvPr/>
          </p:nvSpPr>
          <p:spPr>
            <a:xfrm>
              <a:off x="7863394"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78" name="tx378"/>
            <p:cNvSpPr/>
            <p:nvPr/>
          </p:nvSpPr>
          <p:spPr>
            <a:xfrm>
              <a:off x="207961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79" name="tx379"/>
            <p:cNvSpPr/>
            <p:nvPr/>
          </p:nvSpPr>
          <p:spPr>
            <a:xfrm>
              <a:off x="2969428" y="28351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80" name="tx380"/>
            <p:cNvSpPr/>
            <p:nvPr/>
          </p:nvSpPr>
          <p:spPr>
            <a:xfrm>
              <a:off x="341433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1" name="tx381"/>
            <p:cNvSpPr/>
            <p:nvPr/>
          </p:nvSpPr>
          <p:spPr>
            <a:xfrm>
              <a:off x="430414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2" name="tx382"/>
            <p:cNvSpPr/>
            <p:nvPr/>
          </p:nvSpPr>
          <p:spPr>
            <a:xfrm>
              <a:off x="3859240"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3" name="tx383"/>
            <p:cNvSpPr/>
            <p:nvPr/>
          </p:nvSpPr>
          <p:spPr>
            <a:xfrm>
              <a:off x="563886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84" name="tx384"/>
            <p:cNvSpPr/>
            <p:nvPr/>
          </p:nvSpPr>
          <p:spPr>
            <a:xfrm>
              <a:off x="652867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5" name="tx385"/>
            <p:cNvSpPr/>
            <p:nvPr/>
          </p:nvSpPr>
          <p:spPr>
            <a:xfrm>
              <a:off x="7418488" y="28351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386" name="tx386"/>
            <p:cNvSpPr/>
            <p:nvPr/>
          </p:nvSpPr>
          <p:spPr>
            <a:xfrm>
              <a:off x="4749052"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7" name="tx387"/>
            <p:cNvSpPr/>
            <p:nvPr/>
          </p:nvSpPr>
          <p:spPr>
            <a:xfrm>
              <a:off x="6973582"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8" name="tx388"/>
            <p:cNvSpPr/>
            <p:nvPr/>
          </p:nvSpPr>
          <p:spPr>
            <a:xfrm>
              <a:off x="5193958" y="283663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89" name="tx389"/>
            <p:cNvSpPr/>
            <p:nvPr/>
          </p:nvSpPr>
          <p:spPr>
            <a:xfrm>
              <a:off x="786339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90" name="tx390"/>
            <p:cNvSpPr/>
            <p:nvPr/>
          </p:nvSpPr>
          <p:spPr>
            <a:xfrm>
              <a:off x="207961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91" name="tx391"/>
            <p:cNvSpPr/>
            <p:nvPr/>
          </p:nvSpPr>
          <p:spPr>
            <a:xfrm>
              <a:off x="296942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92" name="tx392"/>
            <p:cNvSpPr/>
            <p:nvPr/>
          </p:nvSpPr>
          <p:spPr>
            <a:xfrm>
              <a:off x="3414334"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3" name="tx393"/>
            <p:cNvSpPr/>
            <p:nvPr/>
          </p:nvSpPr>
          <p:spPr>
            <a:xfrm>
              <a:off x="430414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4" name="tx394"/>
            <p:cNvSpPr/>
            <p:nvPr/>
          </p:nvSpPr>
          <p:spPr>
            <a:xfrm>
              <a:off x="252452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95" name="tx395"/>
            <p:cNvSpPr/>
            <p:nvPr/>
          </p:nvSpPr>
          <p:spPr>
            <a:xfrm>
              <a:off x="385924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6" name="tx396"/>
            <p:cNvSpPr/>
            <p:nvPr/>
          </p:nvSpPr>
          <p:spPr>
            <a:xfrm>
              <a:off x="5638864" y="420667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97" name="tx397"/>
            <p:cNvSpPr/>
            <p:nvPr/>
          </p:nvSpPr>
          <p:spPr>
            <a:xfrm>
              <a:off x="608377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8" name="tx398"/>
            <p:cNvSpPr/>
            <p:nvPr/>
          </p:nvSpPr>
          <p:spPr>
            <a:xfrm>
              <a:off x="2079616" y="440504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99" name="tx399"/>
            <p:cNvSpPr/>
            <p:nvPr/>
          </p:nvSpPr>
          <p:spPr>
            <a:xfrm>
              <a:off x="2969428"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00" name="tx400"/>
            <p:cNvSpPr/>
            <p:nvPr/>
          </p:nvSpPr>
          <p:spPr>
            <a:xfrm>
              <a:off x="3414334"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1" name="tx401"/>
            <p:cNvSpPr/>
            <p:nvPr/>
          </p:nvSpPr>
          <p:spPr>
            <a:xfrm>
              <a:off x="4304146"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2" name="tx402"/>
            <p:cNvSpPr/>
            <p:nvPr/>
          </p:nvSpPr>
          <p:spPr>
            <a:xfrm>
              <a:off x="3859240"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3" name="tx403"/>
            <p:cNvSpPr/>
            <p:nvPr/>
          </p:nvSpPr>
          <p:spPr>
            <a:xfrm>
              <a:off x="5638864"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04" name="tx404"/>
            <p:cNvSpPr/>
            <p:nvPr/>
          </p:nvSpPr>
          <p:spPr>
            <a:xfrm>
              <a:off x="6083770"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05" name="tx405"/>
            <p:cNvSpPr/>
            <p:nvPr/>
          </p:nvSpPr>
          <p:spPr>
            <a:xfrm>
              <a:off x="4749052" y="44026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06" name="tx406"/>
            <p:cNvSpPr/>
            <p:nvPr/>
          </p:nvSpPr>
          <p:spPr>
            <a:xfrm>
              <a:off x="5193958" y="44026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07" name="tx407"/>
            <p:cNvSpPr/>
            <p:nvPr/>
          </p:nvSpPr>
          <p:spPr>
            <a:xfrm>
              <a:off x="207961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08" name="tx408"/>
            <p:cNvSpPr/>
            <p:nvPr/>
          </p:nvSpPr>
          <p:spPr>
            <a:xfrm>
              <a:off x="2969428"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09" name="tx409"/>
            <p:cNvSpPr/>
            <p:nvPr/>
          </p:nvSpPr>
          <p:spPr>
            <a:xfrm>
              <a:off x="341433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0" name="tx410"/>
            <p:cNvSpPr/>
            <p:nvPr/>
          </p:nvSpPr>
          <p:spPr>
            <a:xfrm>
              <a:off x="430414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1" name="tx411"/>
            <p:cNvSpPr/>
            <p:nvPr/>
          </p:nvSpPr>
          <p:spPr>
            <a:xfrm>
              <a:off x="3859240"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2" name="tx412"/>
            <p:cNvSpPr/>
            <p:nvPr/>
          </p:nvSpPr>
          <p:spPr>
            <a:xfrm>
              <a:off x="563886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13" name="tx413"/>
            <p:cNvSpPr/>
            <p:nvPr/>
          </p:nvSpPr>
          <p:spPr>
            <a:xfrm>
              <a:off x="652867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4" name="tx414"/>
            <p:cNvSpPr/>
            <p:nvPr/>
          </p:nvSpPr>
          <p:spPr>
            <a:xfrm>
              <a:off x="786339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5" name="tx415"/>
            <p:cNvSpPr/>
            <p:nvPr/>
          </p:nvSpPr>
          <p:spPr>
            <a:xfrm>
              <a:off x="207961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16" name="tx416"/>
            <p:cNvSpPr/>
            <p:nvPr/>
          </p:nvSpPr>
          <p:spPr>
            <a:xfrm>
              <a:off x="2969428"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17" name="tx417"/>
            <p:cNvSpPr/>
            <p:nvPr/>
          </p:nvSpPr>
          <p:spPr>
            <a:xfrm>
              <a:off x="341433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8" name="tx418"/>
            <p:cNvSpPr/>
            <p:nvPr/>
          </p:nvSpPr>
          <p:spPr>
            <a:xfrm>
              <a:off x="430414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9" name="tx419"/>
            <p:cNvSpPr/>
            <p:nvPr/>
          </p:nvSpPr>
          <p:spPr>
            <a:xfrm>
              <a:off x="3859240"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20" name="tx420"/>
            <p:cNvSpPr/>
            <p:nvPr/>
          </p:nvSpPr>
          <p:spPr>
            <a:xfrm>
              <a:off x="563886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21" name="tx421"/>
            <p:cNvSpPr/>
            <p:nvPr/>
          </p:nvSpPr>
          <p:spPr>
            <a:xfrm>
              <a:off x="207961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2" name="tx422"/>
            <p:cNvSpPr/>
            <p:nvPr/>
          </p:nvSpPr>
          <p:spPr>
            <a:xfrm>
              <a:off x="2969428"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23" name="tx423"/>
            <p:cNvSpPr/>
            <p:nvPr/>
          </p:nvSpPr>
          <p:spPr>
            <a:xfrm>
              <a:off x="3414334"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4" name="tx424"/>
            <p:cNvSpPr/>
            <p:nvPr/>
          </p:nvSpPr>
          <p:spPr>
            <a:xfrm>
              <a:off x="430414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5" name="tx425"/>
            <p:cNvSpPr/>
            <p:nvPr/>
          </p:nvSpPr>
          <p:spPr>
            <a:xfrm>
              <a:off x="3859240"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6" name="tx426"/>
            <p:cNvSpPr/>
            <p:nvPr/>
          </p:nvSpPr>
          <p:spPr>
            <a:xfrm>
              <a:off x="5638864"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27" name="tx427"/>
            <p:cNvSpPr/>
            <p:nvPr/>
          </p:nvSpPr>
          <p:spPr>
            <a:xfrm>
              <a:off x="6083770" y="362010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28" name="tx428"/>
            <p:cNvSpPr/>
            <p:nvPr/>
          </p:nvSpPr>
          <p:spPr>
            <a:xfrm>
              <a:off x="652867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29" name="tx429"/>
            <p:cNvSpPr/>
            <p:nvPr/>
          </p:nvSpPr>
          <p:spPr>
            <a:xfrm>
              <a:off x="7418488"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0" name="tx430"/>
            <p:cNvSpPr/>
            <p:nvPr/>
          </p:nvSpPr>
          <p:spPr>
            <a:xfrm>
              <a:off x="8308300"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1" name="tx431"/>
            <p:cNvSpPr/>
            <p:nvPr/>
          </p:nvSpPr>
          <p:spPr>
            <a:xfrm>
              <a:off x="474905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2" name="tx432"/>
            <p:cNvSpPr/>
            <p:nvPr/>
          </p:nvSpPr>
          <p:spPr>
            <a:xfrm>
              <a:off x="697358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3" name="tx433"/>
            <p:cNvSpPr/>
            <p:nvPr/>
          </p:nvSpPr>
          <p:spPr>
            <a:xfrm>
              <a:off x="5193958"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34" name="tx434"/>
            <p:cNvSpPr/>
            <p:nvPr/>
          </p:nvSpPr>
          <p:spPr>
            <a:xfrm>
              <a:off x="7863394"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5" name="tx435"/>
            <p:cNvSpPr/>
            <p:nvPr/>
          </p:nvSpPr>
          <p:spPr>
            <a:xfrm>
              <a:off x="2079616"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36" name="tx436"/>
            <p:cNvSpPr/>
            <p:nvPr/>
          </p:nvSpPr>
          <p:spPr>
            <a:xfrm>
              <a:off x="2969428"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7" name="tx437"/>
            <p:cNvSpPr/>
            <p:nvPr/>
          </p:nvSpPr>
          <p:spPr>
            <a:xfrm>
              <a:off x="341433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8" name="tx438"/>
            <p:cNvSpPr/>
            <p:nvPr/>
          </p:nvSpPr>
          <p:spPr>
            <a:xfrm>
              <a:off x="4304146"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9" name="tx439"/>
            <p:cNvSpPr/>
            <p:nvPr/>
          </p:nvSpPr>
          <p:spPr>
            <a:xfrm>
              <a:off x="385924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40" name="tx440"/>
            <p:cNvSpPr/>
            <p:nvPr/>
          </p:nvSpPr>
          <p:spPr>
            <a:xfrm>
              <a:off x="563886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1" name="tx441"/>
            <p:cNvSpPr/>
            <p:nvPr/>
          </p:nvSpPr>
          <p:spPr>
            <a:xfrm>
              <a:off x="608377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42" name="tx442"/>
            <p:cNvSpPr/>
            <p:nvPr/>
          </p:nvSpPr>
          <p:spPr>
            <a:xfrm>
              <a:off x="6528676"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3" name="tx443"/>
            <p:cNvSpPr/>
            <p:nvPr/>
          </p:nvSpPr>
          <p:spPr>
            <a:xfrm>
              <a:off x="7418488"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4" name="tx444"/>
            <p:cNvSpPr/>
            <p:nvPr/>
          </p:nvSpPr>
          <p:spPr>
            <a:xfrm>
              <a:off x="830830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45" name="tx445"/>
            <p:cNvSpPr/>
            <p:nvPr/>
          </p:nvSpPr>
          <p:spPr>
            <a:xfrm>
              <a:off x="4749052"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6" name="tx446"/>
            <p:cNvSpPr/>
            <p:nvPr/>
          </p:nvSpPr>
          <p:spPr>
            <a:xfrm>
              <a:off x="6973582"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7" name="tx447"/>
            <p:cNvSpPr/>
            <p:nvPr/>
          </p:nvSpPr>
          <p:spPr>
            <a:xfrm>
              <a:off x="5193958"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8" name="tx448"/>
            <p:cNvSpPr/>
            <p:nvPr/>
          </p:nvSpPr>
          <p:spPr>
            <a:xfrm>
              <a:off x="786339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49" name="tx449"/>
            <p:cNvSpPr/>
            <p:nvPr/>
          </p:nvSpPr>
          <p:spPr>
            <a:xfrm>
              <a:off x="2079616" y="4992852"/>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50" name="tx450"/>
            <p:cNvSpPr/>
            <p:nvPr/>
          </p:nvSpPr>
          <p:spPr>
            <a:xfrm>
              <a:off x="2969428"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51" name="tx451"/>
            <p:cNvSpPr/>
            <p:nvPr/>
          </p:nvSpPr>
          <p:spPr>
            <a:xfrm>
              <a:off x="341433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2" name="tx452"/>
            <p:cNvSpPr/>
            <p:nvPr/>
          </p:nvSpPr>
          <p:spPr>
            <a:xfrm>
              <a:off x="4304146"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3" name="tx453"/>
            <p:cNvSpPr/>
            <p:nvPr/>
          </p:nvSpPr>
          <p:spPr>
            <a:xfrm>
              <a:off x="3859240"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4" name="tx454"/>
            <p:cNvSpPr/>
            <p:nvPr/>
          </p:nvSpPr>
          <p:spPr>
            <a:xfrm>
              <a:off x="563886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5" name="tx455"/>
            <p:cNvSpPr/>
            <p:nvPr/>
          </p:nvSpPr>
          <p:spPr>
            <a:xfrm>
              <a:off x="6528676"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6" name="tx456"/>
            <p:cNvSpPr/>
            <p:nvPr/>
          </p:nvSpPr>
          <p:spPr>
            <a:xfrm>
              <a:off x="786339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7" name="tx457"/>
            <p:cNvSpPr/>
            <p:nvPr/>
          </p:nvSpPr>
          <p:spPr>
            <a:xfrm>
              <a:off x="207961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58" name="tx458"/>
            <p:cNvSpPr/>
            <p:nvPr/>
          </p:nvSpPr>
          <p:spPr>
            <a:xfrm>
              <a:off x="2969428"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59" name="tx459"/>
            <p:cNvSpPr/>
            <p:nvPr/>
          </p:nvSpPr>
          <p:spPr>
            <a:xfrm>
              <a:off x="3414334"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0" name="tx460"/>
            <p:cNvSpPr/>
            <p:nvPr/>
          </p:nvSpPr>
          <p:spPr>
            <a:xfrm>
              <a:off x="430414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1" name="tx461"/>
            <p:cNvSpPr/>
            <p:nvPr/>
          </p:nvSpPr>
          <p:spPr>
            <a:xfrm>
              <a:off x="3859240"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2" name="tx462"/>
            <p:cNvSpPr/>
            <p:nvPr/>
          </p:nvSpPr>
          <p:spPr>
            <a:xfrm>
              <a:off x="5638864" y="322822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63" name="tx463"/>
            <p:cNvSpPr/>
            <p:nvPr/>
          </p:nvSpPr>
          <p:spPr>
            <a:xfrm>
              <a:off x="652867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64" name="tx464"/>
            <p:cNvSpPr/>
            <p:nvPr/>
          </p:nvSpPr>
          <p:spPr>
            <a:xfrm>
              <a:off x="8308300"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65" name="tx465"/>
            <p:cNvSpPr/>
            <p:nvPr/>
          </p:nvSpPr>
          <p:spPr>
            <a:xfrm>
              <a:off x="4749052"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66" name="tx466"/>
            <p:cNvSpPr/>
            <p:nvPr/>
          </p:nvSpPr>
          <p:spPr>
            <a:xfrm>
              <a:off x="5193958"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67" name="tx467"/>
            <p:cNvSpPr/>
            <p:nvPr/>
          </p:nvSpPr>
          <p:spPr>
            <a:xfrm>
              <a:off x="7863394"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68" name="tx468"/>
            <p:cNvSpPr/>
            <p:nvPr/>
          </p:nvSpPr>
          <p:spPr>
            <a:xfrm>
              <a:off x="2079616"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69" name="tx469"/>
            <p:cNvSpPr/>
            <p:nvPr/>
          </p:nvSpPr>
          <p:spPr>
            <a:xfrm>
              <a:off x="2969428"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70" name="tx470"/>
            <p:cNvSpPr/>
            <p:nvPr/>
          </p:nvSpPr>
          <p:spPr>
            <a:xfrm>
              <a:off x="3414334"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1" name="tx471"/>
            <p:cNvSpPr/>
            <p:nvPr/>
          </p:nvSpPr>
          <p:spPr>
            <a:xfrm>
              <a:off x="4304146"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2" name="tx472"/>
            <p:cNvSpPr/>
            <p:nvPr/>
          </p:nvSpPr>
          <p:spPr>
            <a:xfrm>
              <a:off x="3859240"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3" name="tx473"/>
            <p:cNvSpPr/>
            <p:nvPr/>
          </p:nvSpPr>
          <p:spPr>
            <a:xfrm>
              <a:off x="5638864"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74" name="tx474"/>
            <p:cNvSpPr/>
            <p:nvPr/>
          </p:nvSpPr>
          <p:spPr>
            <a:xfrm>
              <a:off x="6528676"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75" name="tx475"/>
            <p:cNvSpPr/>
            <p:nvPr/>
          </p:nvSpPr>
          <p:spPr>
            <a:xfrm>
              <a:off x="7418488"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76" name="tx476"/>
            <p:cNvSpPr/>
            <p:nvPr/>
          </p:nvSpPr>
          <p:spPr>
            <a:xfrm>
              <a:off x="4749052"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77" name="tx477"/>
            <p:cNvSpPr/>
            <p:nvPr/>
          </p:nvSpPr>
          <p:spPr>
            <a:xfrm>
              <a:off x="5193958"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8" name="tx478"/>
            <p:cNvSpPr/>
            <p:nvPr/>
          </p:nvSpPr>
          <p:spPr>
            <a:xfrm>
              <a:off x="7863394"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79" name="tx479"/>
            <p:cNvSpPr/>
            <p:nvPr/>
          </p:nvSpPr>
          <p:spPr>
            <a:xfrm>
              <a:off x="207961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80" name="tx480"/>
            <p:cNvSpPr/>
            <p:nvPr/>
          </p:nvSpPr>
          <p:spPr>
            <a:xfrm>
              <a:off x="296942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81" name="tx481"/>
            <p:cNvSpPr/>
            <p:nvPr/>
          </p:nvSpPr>
          <p:spPr>
            <a:xfrm>
              <a:off x="341433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2" name="tx482"/>
            <p:cNvSpPr/>
            <p:nvPr/>
          </p:nvSpPr>
          <p:spPr>
            <a:xfrm>
              <a:off x="430414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3" name="tx483"/>
            <p:cNvSpPr/>
            <p:nvPr/>
          </p:nvSpPr>
          <p:spPr>
            <a:xfrm>
              <a:off x="385924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4" name="tx484"/>
            <p:cNvSpPr/>
            <p:nvPr/>
          </p:nvSpPr>
          <p:spPr>
            <a:xfrm>
              <a:off x="563886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85" name="tx485"/>
            <p:cNvSpPr/>
            <p:nvPr/>
          </p:nvSpPr>
          <p:spPr>
            <a:xfrm>
              <a:off x="608377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86" name="tx486"/>
            <p:cNvSpPr/>
            <p:nvPr/>
          </p:nvSpPr>
          <p:spPr>
            <a:xfrm>
              <a:off x="652867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87" name="tx487"/>
            <p:cNvSpPr/>
            <p:nvPr/>
          </p:nvSpPr>
          <p:spPr>
            <a:xfrm>
              <a:off x="830830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88" name="tx488"/>
            <p:cNvSpPr/>
            <p:nvPr/>
          </p:nvSpPr>
          <p:spPr>
            <a:xfrm>
              <a:off x="4749052"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89" name="tx489"/>
            <p:cNvSpPr/>
            <p:nvPr/>
          </p:nvSpPr>
          <p:spPr>
            <a:xfrm>
              <a:off x="6973582"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90" name="tx490"/>
            <p:cNvSpPr/>
            <p:nvPr/>
          </p:nvSpPr>
          <p:spPr>
            <a:xfrm>
              <a:off x="519395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91" name="tx491"/>
            <p:cNvSpPr/>
            <p:nvPr/>
          </p:nvSpPr>
          <p:spPr>
            <a:xfrm>
              <a:off x="786339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92" name="tx492"/>
            <p:cNvSpPr/>
            <p:nvPr/>
          </p:nvSpPr>
          <p:spPr>
            <a:xfrm>
              <a:off x="2079616"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3" name="tx493"/>
            <p:cNvSpPr/>
            <p:nvPr/>
          </p:nvSpPr>
          <p:spPr>
            <a:xfrm>
              <a:off x="2969428"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4" name="tx494"/>
            <p:cNvSpPr/>
            <p:nvPr/>
          </p:nvSpPr>
          <p:spPr>
            <a:xfrm>
              <a:off x="3414334"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5" name="tx495"/>
            <p:cNvSpPr/>
            <p:nvPr/>
          </p:nvSpPr>
          <p:spPr>
            <a:xfrm>
              <a:off x="4304146"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6" name="tx496"/>
            <p:cNvSpPr/>
            <p:nvPr/>
          </p:nvSpPr>
          <p:spPr>
            <a:xfrm>
              <a:off x="3859240"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7" name="tx497"/>
            <p:cNvSpPr/>
            <p:nvPr/>
          </p:nvSpPr>
          <p:spPr>
            <a:xfrm>
              <a:off x="5638864"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98" name="tx498"/>
            <p:cNvSpPr/>
            <p:nvPr/>
          </p:nvSpPr>
          <p:spPr>
            <a:xfrm>
              <a:off x="6083770" y="26404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99" name="tx499"/>
            <p:cNvSpPr/>
            <p:nvPr/>
          </p:nvSpPr>
          <p:spPr>
            <a:xfrm>
              <a:off x="6528676" y="26391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0" name="tx500"/>
            <p:cNvSpPr/>
            <p:nvPr/>
          </p:nvSpPr>
          <p:spPr>
            <a:xfrm>
              <a:off x="4749052"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01" name="tx501"/>
            <p:cNvSpPr/>
            <p:nvPr/>
          </p:nvSpPr>
          <p:spPr>
            <a:xfrm>
              <a:off x="6973582" y="26391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2" name="tx502"/>
            <p:cNvSpPr/>
            <p:nvPr/>
          </p:nvSpPr>
          <p:spPr>
            <a:xfrm>
              <a:off x="5193958"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503" name="tx503"/>
            <p:cNvSpPr/>
            <p:nvPr/>
          </p:nvSpPr>
          <p:spPr>
            <a:xfrm>
              <a:off x="207961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04" name="tx504"/>
            <p:cNvSpPr/>
            <p:nvPr/>
          </p:nvSpPr>
          <p:spPr>
            <a:xfrm>
              <a:off x="2969428"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05" name="tx505"/>
            <p:cNvSpPr/>
            <p:nvPr/>
          </p:nvSpPr>
          <p:spPr>
            <a:xfrm>
              <a:off x="341433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6" name="tx506"/>
            <p:cNvSpPr/>
            <p:nvPr/>
          </p:nvSpPr>
          <p:spPr>
            <a:xfrm>
              <a:off x="430414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7" name="tx507"/>
            <p:cNvSpPr/>
            <p:nvPr/>
          </p:nvSpPr>
          <p:spPr>
            <a:xfrm>
              <a:off x="3859240"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8" name="tx508"/>
            <p:cNvSpPr/>
            <p:nvPr/>
          </p:nvSpPr>
          <p:spPr>
            <a:xfrm>
              <a:off x="563886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9" name="tx509"/>
            <p:cNvSpPr/>
            <p:nvPr/>
          </p:nvSpPr>
          <p:spPr>
            <a:xfrm>
              <a:off x="6083770" y="224730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10" name="tx510"/>
            <p:cNvSpPr/>
            <p:nvPr/>
          </p:nvSpPr>
          <p:spPr>
            <a:xfrm>
              <a:off x="652867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1" name="tx511"/>
            <p:cNvSpPr/>
            <p:nvPr/>
          </p:nvSpPr>
          <p:spPr>
            <a:xfrm>
              <a:off x="7418488"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12" name="tx512"/>
            <p:cNvSpPr/>
            <p:nvPr/>
          </p:nvSpPr>
          <p:spPr>
            <a:xfrm>
              <a:off x="8308300"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3" name="tx513"/>
            <p:cNvSpPr/>
            <p:nvPr/>
          </p:nvSpPr>
          <p:spPr>
            <a:xfrm>
              <a:off x="4749052"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14" name="tx514"/>
            <p:cNvSpPr/>
            <p:nvPr/>
          </p:nvSpPr>
          <p:spPr>
            <a:xfrm>
              <a:off x="5193958"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15" name="tx515"/>
            <p:cNvSpPr/>
            <p:nvPr/>
          </p:nvSpPr>
          <p:spPr>
            <a:xfrm>
              <a:off x="786339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6" name="tx516"/>
            <p:cNvSpPr/>
            <p:nvPr/>
          </p:nvSpPr>
          <p:spPr>
            <a:xfrm>
              <a:off x="207961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517" name="tx517"/>
            <p:cNvSpPr/>
            <p:nvPr/>
          </p:nvSpPr>
          <p:spPr>
            <a:xfrm>
              <a:off x="2969428"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518" name="tx518"/>
            <p:cNvSpPr/>
            <p:nvPr/>
          </p:nvSpPr>
          <p:spPr>
            <a:xfrm>
              <a:off x="3414334"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19" name="tx519"/>
            <p:cNvSpPr/>
            <p:nvPr/>
          </p:nvSpPr>
          <p:spPr>
            <a:xfrm>
              <a:off x="430414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0" name="tx520"/>
            <p:cNvSpPr/>
            <p:nvPr/>
          </p:nvSpPr>
          <p:spPr>
            <a:xfrm>
              <a:off x="3859240"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1" name="tx521"/>
            <p:cNvSpPr/>
            <p:nvPr/>
          </p:nvSpPr>
          <p:spPr>
            <a:xfrm>
              <a:off x="5638864"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22" name="tx522"/>
            <p:cNvSpPr/>
            <p:nvPr/>
          </p:nvSpPr>
          <p:spPr>
            <a:xfrm>
              <a:off x="4749052"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3" name="tx523"/>
            <p:cNvSpPr/>
            <p:nvPr/>
          </p:nvSpPr>
          <p:spPr>
            <a:xfrm>
              <a:off x="2079616" y="14635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24" name="tx524"/>
            <p:cNvSpPr/>
            <p:nvPr/>
          </p:nvSpPr>
          <p:spPr>
            <a:xfrm>
              <a:off x="296942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25" name="tx525"/>
            <p:cNvSpPr/>
            <p:nvPr/>
          </p:nvSpPr>
          <p:spPr>
            <a:xfrm>
              <a:off x="341433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6" name="tx526"/>
            <p:cNvSpPr/>
            <p:nvPr/>
          </p:nvSpPr>
          <p:spPr>
            <a:xfrm>
              <a:off x="430414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7" name="tx527"/>
            <p:cNvSpPr/>
            <p:nvPr/>
          </p:nvSpPr>
          <p:spPr>
            <a:xfrm>
              <a:off x="252452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28" name="tx528"/>
            <p:cNvSpPr/>
            <p:nvPr/>
          </p:nvSpPr>
          <p:spPr>
            <a:xfrm>
              <a:off x="3859240"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9" name="tx529"/>
            <p:cNvSpPr/>
            <p:nvPr/>
          </p:nvSpPr>
          <p:spPr>
            <a:xfrm>
              <a:off x="563886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30" name="tx530"/>
            <p:cNvSpPr/>
            <p:nvPr/>
          </p:nvSpPr>
          <p:spPr>
            <a:xfrm>
              <a:off x="6083770"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1" name="tx531"/>
            <p:cNvSpPr/>
            <p:nvPr/>
          </p:nvSpPr>
          <p:spPr>
            <a:xfrm>
              <a:off x="652867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2" name="tx532"/>
            <p:cNvSpPr/>
            <p:nvPr/>
          </p:nvSpPr>
          <p:spPr>
            <a:xfrm>
              <a:off x="741848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33" name="tx533"/>
            <p:cNvSpPr/>
            <p:nvPr/>
          </p:nvSpPr>
          <p:spPr>
            <a:xfrm>
              <a:off x="474905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4" name="tx534"/>
            <p:cNvSpPr/>
            <p:nvPr/>
          </p:nvSpPr>
          <p:spPr>
            <a:xfrm>
              <a:off x="697358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5" name="tx535"/>
            <p:cNvSpPr/>
            <p:nvPr/>
          </p:nvSpPr>
          <p:spPr>
            <a:xfrm>
              <a:off x="519395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36" name="tx536"/>
            <p:cNvSpPr/>
            <p:nvPr/>
          </p:nvSpPr>
          <p:spPr>
            <a:xfrm>
              <a:off x="786339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7" name="tx537"/>
            <p:cNvSpPr/>
            <p:nvPr/>
          </p:nvSpPr>
          <p:spPr>
            <a:xfrm>
              <a:off x="207961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38" name="tx538"/>
            <p:cNvSpPr/>
            <p:nvPr/>
          </p:nvSpPr>
          <p:spPr>
            <a:xfrm>
              <a:off x="2969428"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9" name="tx539"/>
            <p:cNvSpPr/>
            <p:nvPr/>
          </p:nvSpPr>
          <p:spPr>
            <a:xfrm>
              <a:off x="341433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0" name="tx540"/>
            <p:cNvSpPr/>
            <p:nvPr/>
          </p:nvSpPr>
          <p:spPr>
            <a:xfrm>
              <a:off x="430414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1" name="tx541"/>
            <p:cNvSpPr/>
            <p:nvPr/>
          </p:nvSpPr>
          <p:spPr>
            <a:xfrm>
              <a:off x="3859240"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2" name="tx542"/>
            <p:cNvSpPr/>
            <p:nvPr/>
          </p:nvSpPr>
          <p:spPr>
            <a:xfrm>
              <a:off x="563886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3" name="tx543"/>
            <p:cNvSpPr/>
            <p:nvPr/>
          </p:nvSpPr>
          <p:spPr>
            <a:xfrm>
              <a:off x="6083770" y="166073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544" name="tx544"/>
            <p:cNvSpPr/>
            <p:nvPr/>
          </p:nvSpPr>
          <p:spPr>
            <a:xfrm>
              <a:off x="652867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45" name="tx545"/>
            <p:cNvSpPr/>
            <p:nvPr/>
          </p:nvSpPr>
          <p:spPr>
            <a:xfrm>
              <a:off x="7418488" y="165949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546" name="tx546"/>
            <p:cNvSpPr/>
            <p:nvPr/>
          </p:nvSpPr>
          <p:spPr>
            <a:xfrm>
              <a:off x="4749052" y="165949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47" name="tx547"/>
            <p:cNvSpPr/>
            <p:nvPr/>
          </p:nvSpPr>
          <p:spPr>
            <a:xfrm>
              <a:off x="6973582"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48" name="tx548"/>
            <p:cNvSpPr/>
            <p:nvPr/>
          </p:nvSpPr>
          <p:spPr>
            <a:xfrm>
              <a:off x="5193958"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49" name="tx549"/>
            <p:cNvSpPr/>
            <p:nvPr/>
          </p:nvSpPr>
          <p:spPr>
            <a:xfrm>
              <a:off x="786339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50" name="tx550"/>
            <p:cNvSpPr/>
            <p:nvPr/>
          </p:nvSpPr>
          <p:spPr>
            <a:xfrm>
              <a:off x="207961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51" name="tx551"/>
            <p:cNvSpPr/>
            <p:nvPr/>
          </p:nvSpPr>
          <p:spPr>
            <a:xfrm>
              <a:off x="296942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2" name="tx552"/>
            <p:cNvSpPr/>
            <p:nvPr/>
          </p:nvSpPr>
          <p:spPr>
            <a:xfrm>
              <a:off x="3414334"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3" name="tx553"/>
            <p:cNvSpPr/>
            <p:nvPr/>
          </p:nvSpPr>
          <p:spPr>
            <a:xfrm>
              <a:off x="430414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4" name="tx554"/>
            <p:cNvSpPr/>
            <p:nvPr/>
          </p:nvSpPr>
          <p:spPr>
            <a:xfrm>
              <a:off x="252452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55" name="tx555"/>
            <p:cNvSpPr/>
            <p:nvPr/>
          </p:nvSpPr>
          <p:spPr>
            <a:xfrm>
              <a:off x="3859240"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6" name="tx556"/>
            <p:cNvSpPr/>
            <p:nvPr/>
          </p:nvSpPr>
          <p:spPr>
            <a:xfrm>
              <a:off x="5638864"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7" name="tx557"/>
            <p:cNvSpPr/>
            <p:nvPr/>
          </p:nvSpPr>
          <p:spPr>
            <a:xfrm>
              <a:off x="652867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8" name="tx558"/>
            <p:cNvSpPr/>
            <p:nvPr/>
          </p:nvSpPr>
          <p:spPr>
            <a:xfrm>
              <a:off x="741848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9" name="tx559"/>
            <p:cNvSpPr/>
            <p:nvPr/>
          </p:nvSpPr>
          <p:spPr>
            <a:xfrm>
              <a:off x="474905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560" name="tx560"/>
            <p:cNvSpPr/>
            <p:nvPr/>
          </p:nvSpPr>
          <p:spPr>
            <a:xfrm>
              <a:off x="697358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1" name="tx561"/>
            <p:cNvSpPr/>
            <p:nvPr/>
          </p:nvSpPr>
          <p:spPr>
            <a:xfrm>
              <a:off x="519395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2" name="tx562"/>
            <p:cNvSpPr/>
            <p:nvPr/>
          </p:nvSpPr>
          <p:spPr>
            <a:xfrm>
              <a:off x="207961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63" name="tx563"/>
            <p:cNvSpPr/>
            <p:nvPr/>
          </p:nvSpPr>
          <p:spPr>
            <a:xfrm>
              <a:off x="296942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64" name="tx564"/>
            <p:cNvSpPr/>
            <p:nvPr/>
          </p:nvSpPr>
          <p:spPr>
            <a:xfrm>
              <a:off x="341433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5" name="tx565"/>
            <p:cNvSpPr/>
            <p:nvPr/>
          </p:nvSpPr>
          <p:spPr>
            <a:xfrm>
              <a:off x="430414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6" name="tx566"/>
            <p:cNvSpPr/>
            <p:nvPr/>
          </p:nvSpPr>
          <p:spPr>
            <a:xfrm>
              <a:off x="385924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7" name="tx567"/>
            <p:cNvSpPr/>
            <p:nvPr/>
          </p:nvSpPr>
          <p:spPr>
            <a:xfrm>
              <a:off x="563886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8" name="tx568"/>
            <p:cNvSpPr/>
            <p:nvPr/>
          </p:nvSpPr>
          <p:spPr>
            <a:xfrm>
              <a:off x="608377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69" name="tx569"/>
            <p:cNvSpPr/>
            <p:nvPr/>
          </p:nvSpPr>
          <p:spPr>
            <a:xfrm>
              <a:off x="652867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70" name="tx570"/>
            <p:cNvSpPr/>
            <p:nvPr/>
          </p:nvSpPr>
          <p:spPr>
            <a:xfrm>
              <a:off x="4749052"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71" name="tx571"/>
            <p:cNvSpPr/>
            <p:nvPr/>
          </p:nvSpPr>
          <p:spPr>
            <a:xfrm>
              <a:off x="6973582"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72" name="tx572"/>
            <p:cNvSpPr/>
            <p:nvPr/>
          </p:nvSpPr>
          <p:spPr>
            <a:xfrm>
              <a:off x="519395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73" name="tx573"/>
            <p:cNvSpPr/>
            <p:nvPr/>
          </p:nvSpPr>
          <p:spPr>
            <a:xfrm>
              <a:off x="786339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74" name="tx574"/>
            <p:cNvSpPr/>
            <p:nvPr/>
          </p:nvSpPr>
          <p:spPr>
            <a:xfrm>
              <a:off x="875320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75" name="tx575"/>
            <p:cNvSpPr/>
            <p:nvPr/>
          </p:nvSpPr>
          <p:spPr>
            <a:xfrm>
              <a:off x="875320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76" name="tx576"/>
            <p:cNvSpPr/>
            <p:nvPr/>
          </p:nvSpPr>
          <p:spPr>
            <a:xfrm>
              <a:off x="875320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77" name="tx577"/>
            <p:cNvSpPr/>
            <p:nvPr/>
          </p:nvSpPr>
          <p:spPr>
            <a:xfrm>
              <a:off x="875320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78" name="tx578"/>
            <p:cNvSpPr/>
            <p:nvPr/>
          </p:nvSpPr>
          <p:spPr>
            <a:xfrm>
              <a:off x="8753206"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79" name="tx579"/>
            <p:cNvSpPr/>
            <p:nvPr/>
          </p:nvSpPr>
          <p:spPr>
            <a:xfrm>
              <a:off x="875320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580" name="tx580"/>
            <p:cNvSpPr/>
            <p:nvPr/>
          </p:nvSpPr>
          <p:spPr>
            <a:xfrm>
              <a:off x="875320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581" name="tx581"/>
            <p:cNvSpPr/>
            <p:nvPr/>
          </p:nvSpPr>
          <p:spPr>
            <a:xfrm>
              <a:off x="875320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82" name="tx582"/>
            <p:cNvSpPr/>
            <p:nvPr/>
          </p:nvSpPr>
          <p:spPr>
            <a:xfrm>
              <a:off x="875320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583" name="tx583"/>
            <p:cNvSpPr/>
            <p:nvPr/>
          </p:nvSpPr>
          <p:spPr>
            <a:xfrm>
              <a:off x="8753206" y="166192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584" name="tx584"/>
            <p:cNvSpPr/>
            <p:nvPr/>
          </p:nvSpPr>
          <p:spPr>
            <a:xfrm>
              <a:off x="875320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85" name="tx585"/>
            <p:cNvSpPr/>
            <p:nvPr/>
          </p:nvSpPr>
          <p:spPr>
            <a:xfrm>
              <a:off x="652867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6" name="tx586"/>
            <p:cNvSpPr/>
            <p:nvPr/>
          </p:nvSpPr>
          <p:spPr>
            <a:xfrm>
              <a:off x="7418488" y="47944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587" name="tx587"/>
            <p:cNvSpPr/>
            <p:nvPr/>
          </p:nvSpPr>
          <p:spPr>
            <a:xfrm>
              <a:off x="8308300"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8" name="tx588"/>
            <p:cNvSpPr/>
            <p:nvPr/>
          </p:nvSpPr>
          <p:spPr>
            <a:xfrm>
              <a:off x="697358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9" name="tx589"/>
            <p:cNvSpPr/>
            <p:nvPr/>
          </p:nvSpPr>
          <p:spPr>
            <a:xfrm>
              <a:off x="786339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90" name="tx590"/>
            <p:cNvSpPr/>
            <p:nvPr/>
          </p:nvSpPr>
          <p:spPr>
            <a:xfrm>
              <a:off x="6083770" y="126885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91" name="tx591"/>
            <p:cNvSpPr/>
            <p:nvPr/>
          </p:nvSpPr>
          <p:spPr>
            <a:xfrm>
              <a:off x="2969428"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592" name="tx592"/>
            <p:cNvSpPr/>
            <p:nvPr/>
          </p:nvSpPr>
          <p:spPr>
            <a:xfrm>
              <a:off x="3414334"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3" name="tx593"/>
            <p:cNvSpPr/>
            <p:nvPr/>
          </p:nvSpPr>
          <p:spPr>
            <a:xfrm>
              <a:off x="4304146"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4" name="tx594"/>
            <p:cNvSpPr/>
            <p:nvPr/>
          </p:nvSpPr>
          <p:spPr>
            <a:xfrm>
              <a:off x="3859240"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5" name="tx595"/>
            <p:cNvSpPr/>
            <p:nvPr/>
          </p:nvSpPr>
          <p:spPr>
            <a:xfrm>
              <a:off x="5638864" y="55785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96" name="tx596"/>
            <p:cNvSpPr/>
            <p:nvPr/>
          </p:nvSpPr>
          <p:spPr>
            <a:xfrm>
              <a:off x="6528676" y="557975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597" name="tx597"/>
            <p:cNvSpPr/>
            <p:nvPr/>
          </p:nvSpPr>
          <p:spPr>
            <a:xfrm>
              <a:off x="8308300"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98" name="tx598"/>
            <p:cNvSpPr/>
            <p:nvPr/>
          </p:nvSpPr>
          <p:spPr>
            <a:xfrm>
              <a:off x="4749052" y="55785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99" name="tx599"/>
            <p:cNvSpPr/>
            <p:nvPr/>
          </p:nvSpPr>
          <p:spPr>
            <a:xfrm>
              <a:off x="7863394" y="55794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600" name="tx600"/>
            <p:cNvSpPr/>
            <p:nvPr/>
          </p:nvSpPr>
          <p:spPr>
            <a:xfrm>
              <a:off x="6083770" y="459854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01" name="tx601"/>
            <p:cNvSpPr/>
            <p:nvPr/>
          </p:nvSpPr>
          <p:spPr>
            <a:xfrm>
              <a:off x="7418488"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02" name="tx602"/>
            <p:cNvSpPr/>
            <p:nvPr/>
          </p:nvSpPr>
          <p:spPr>
            <a:xfrm>
              <a:off x="4749052"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03" name="tx603"/>
            <p:cNvSpPr/>
            <p:nvPr/>
          </p:nvSpPr>
          <p:spPr>
            <a:xfrm>
              <a:off x="5193958"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25</a:t>
              </a:r>
            </a:p>
          </p:txBody>
        </p:sp>
        <p:sp>
          <p:nvSpPr>
            <p:cNvPr id="604" name="tx604"/>
            <p:cNvSpPr/>
            <p:nvPr/>
          </p:nvSpPr>
          <p:spPr>
            <a:xfrm>
              <a:off x="6083770" y="2835448"/>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05" name="tx605"/>
            <p:cNvSpPr/>
            <p:nvPr/>
          </p:nvSpPr>
          <p:spPr>
            <a:xfrm>
              <a:off x="652867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06" name="tx606"/>
            <p:cNvSpPr/>
            <p:nvPr/>
          </p:nvSpPr>
          <p:spPr>
            <a:xfrm>
              <a:off x="741848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07" name="tx607"/>
            <p:cNvSpPr/>
            <p:nvPr/>
          </p:nvSpPr>
          <p:spPr>
            <a:xfrm>
              <a:off x="830830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08" name="tx608"/>
            <p:cNvSpPr/>
            <p:nvPr/>
          </p:nvSpPr>
          <p:spPr>
            <a:xfrm>
              <a:off x="474905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09" name="tx609"/>
            <p:cNvSpPr/>
            <p:nvPr/>
          </p:nvSpPr>
          <p:spPr>
            <a:xfrm>
              <a:off x="697358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10" name="tx610"/>
            <p:cNvSpPr/>
            <p:nvPr/>
          </p:nvSpPr>
          <p:spPr>
            <a:xfrm>
              <a:off x="519395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11" name="tx611"/>
            <p:cNvSpPr/>
            <p:nvPr/>
          </p:nvSpPr>
          <p:spPr>
            <a:xfrm>
              <a:off x="7863394" y="4207960"/>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2" name="tx612"/>
            <p:cNvSpPr/>
            <p:nvPr/>
          </p:nvSpPr>
          <p:spPr>
            <a:xfrm>
              <a:off x="6528676" y="440389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3" name="tx613"/>
            <p:cNvSpPr/>
            <p:nvPr/>
          </p:nvSpPr>
          <p:spPr>
            <a:xfrm>
              <a:off x="7418488"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14" name="tx614"/>
            <p:cNvSpPr/>
            <p:nvPr/>
          </p:nvSpPr>
          <p:spPr>
            <a:xfrm>
              <a:off x="7863394" y="440389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5" name="tx615"/>
            <p:cNvSpPr/>
            <p:nvPr/>
          </p:nvSpPr>
          <p:spPr>
            <a:xfrm>
              <a:off x="7418488" y="40107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16" name="tx616"/>
            <p:cNvSpPr/>
            <p:nvPr/>
          </p:nvSpPr>
          <p:spPr>
            <a:xfrm>
              <a:off x="652867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17" name="tx617"/>
            <p:cNvSpPr/>
            <p:nvPr/>
          </p:nvSpPr>
          <p:spPr>
            <a:xfrm>
              <a:off x="786339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18" name="tx618"/>
            <p:cNvSpPr/>
            <p:nvPr/>
          </p:nvSpPr>
          <p:spPr>
            <a:xfrm>
              <a:off x="252452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619" name="tx619"/>
            <p:cNvSpPr/>
            <p:nvPr/>
          </p:nvSpPr>
          <p:spPr>
            <a:xfrm>
              <a:off x="7418488" y="499194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20" name="tx620"/>
            <p:cNvSpPr/>
            <p:nvPr/>
          </p:nvSpPr>
          <p:spPr>
            <a:xfrm>
              <a:off x="8308300"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621" name="tx621"/>
            <p:cNvSpPr/>
            <p:nvPr/>
          </p:nvSpPr>
          <p:spPr>
            <a:xfrm>
              <a:off x="7418488" y="322698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622" name="tx622"/>
            <p:cNvSpPr/>
            <p:nvPr/>
          </p:nvSpPr>
          <p:spPr>
            <a:xfrm>
              <a:off x="741848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23" name="tx623"/>
            <p:cNvSpPr/>
            <p:nvPr/>
          </p:nvSpPr>
          <p:spPr>
            <a:xfrm>
              <a:off x="7418488"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24" name="tx624"/>
            <p:cNvSpPr/>
            <p:nvPr/>
          </p:nvSpPr>
          <p:spPr>
            <a:xfrm>
              <a:off x="2524522" y="538353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17</a:t>
              </a:r>
            </a:p>
          </p:txBody>
        </p:sp>
        <p:sp>
          <p:nvSpPr>
            <p:cNvPr id="625" name="tx625"/>
            <p:cNvSpPr/>
            <p:nvPr/>
          </p:nvSpPr>
          <p:spPr>
            <a:xfrm>
              <a:off x="6083770" y="538353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626" name="tx626"/>
            <p:cNvSpPr/>
            <p:nvPr/>
          </p:nvSpPr>
          <p:spPr>
            <a:xfrm>
              <a:off x="652867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27" name="tx627"/>
            <p:cNvSpPr/>
            <p:nvPr/>
          </p:nvSpPr>
          <p:spPr>
            <a:xfrm>
              <a:off x="7418488" y="53822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35</a:t>
              </a:r>
            </a:p>
          </p:txBody>
        </p:sp>
        <p:sp>
          <p:nvSpPr>
            <p:cNvPr id="628" name="tx628"/>
            <p:cNvSpPr/>
            <p:nvPr/>
          </p:nvSpPr>
          <p:spPr>
            <a:xfrm>
              <a:off x="8308300" y="53822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29" name="tx629"/>
            <p:cNvSpPr/>
            <p:nvPr/>
          </p:nvSpPr>
          <p:spPr>
            <a:xfrm>
              <a:off x="7000712" y="53823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630" name="tx630"/>
            <p:cNvSpPr/>
            <p:nvPr/>
          </p:nvSpPr>
          <p:spPr>
            <a:xfrm>
              <a:off x="5193958" y="538382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31" name="tx631"/>
            <p:cNvSpPr/>
            <p:nvPr/>
          </p:nvSpPr>
          <p:spPr>
            <a:xfrm>
              <a:off x="7863394" y="5382630"/>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32" name="tx632"/>
            <p:cNvSpPr/>
            <p:nvPr/>
          </p:nvSpPr>
          <p:spPr>
            <a:xfrm>
              <a:off x="741848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33" name="tx633"/>
            <p:cNvSpPr/>
            <p:nvPr/>
          </p:nvSpPr>
          <p:spPr>
            <a:xfrm>
              <a:off x="830830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34" name="tx634"/>
            <p:cNvSpPr/>
            <p:nvPr/>
          </p:nvSpPr>
          <p:spPr>
            <a:xfrm>
              <a:off x="8753206"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635" name="tx635"/>
            <p:cNvSpPr/>
            <p:nvPr/>
          </p:nvSpPr>
          <p:spPr>
            <a:xfrm>
              <a:off x="8753206"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33</a:t>
              </a:r>
            </a:p>
          </p:txBody>
        </p:sp>
        <p:sp>
          <p:nvSpPr>
            <p:cNvPr id="636" name="tx636"/>
            <p:cNvSpPr/>
            <p:nvPr/>
          </p:nvSpPr>
          <p:spPr>
            <a:xfrm>
              <a:off x="8753206"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637" name="tx637"/>
            <p:cNvSpPr/>
            <p:nvPr/>
          </p:nvSpPr>
          <p:spPr>
            <a:xfrm>
              <a:off x="8753206" y="2639511"/>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38" name="tx638"/>
            <p:cNvSpPr/>
            <p:nvPr/>
          </p:nvSpPr>
          <p:spPr>
            <a:xfrm>
              <a:off x="2012785"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39" name="tx639"/>
            <p:cNvSpPr/>
            <p:nvPr/>
          </p:nvSpPr>
          <p:spPr>
            <a:xfrm>
              <a:off x="2401729"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40" name="tx640"/>
            <p:cNvSpPr/>
            <p:nvPr/>
          </p:nvSpPr>
          <p:spPr>
            <a:xfrm>
              <a:off x="2880851"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41" name="tx641"/>
            <p:cNvSpPr/>
            <p:nvPr/>
          </p:nvSpPr>
          <p:spPr>
            <a:xfrm>
              <a:off x="3325757"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3798576"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43" name="tx643"/>
            <p:cNvSpPr/>
            <p:nvPr/>
          </p:nvSpPr>
          <p:spPr>
            <a:xfrm>
              <a:off x="4187547"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44" name="tx644"/>
            <p:cNvSpPr/>
            <p:nvPr/>
          </p:nvSpPr>
          <p:spPr>
            <a:xfrm>
              <a:off x="4648060"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645" name="tx645"/>
            <p:cNvSpPr/>
            <p:nvPr/>
          </p:nvSpPr>
          <p:spPr>
            <a:xfrm>
              <a:off x="5089828"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46" name="tx646"/>
            <p:cNvSpPr/>
            <p:nvPr/>
          </p:nvSpPr>
          <p:spPr>
            <a:xfrm>
              <a:off x="5571979"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47" name="tx647"/>
            <p:cNvSpPr/>
            <p:nvPr/>
          </p:nvSpPr>
          <p:spPr>
            <a:xfrm>
              <a:off x="6007608"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648" name="tx648"/>
            <p:cNvSpPr/>
            <p:nvPr/>
          </p:nvSpPr>
          <p:spPr>
            <a:xfrm>
              <a:off x="642768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49" name="tx649"/>
            <p:cNvSpPr/>
            <p:nvPr/>
          </p:nvSpPr>
          <p:spPr>
            <a:xfrm>
              <a:off x="6878784"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50" name="tx650"/>
            <p:cNvSpPr/>
            <p:nvPr/>
          </p:nvSpPr>
          <p:spPr>
            <a:xfrm>
              <a:off x="731749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51" name="tx651"/>
            <p:cNvSpPr/>
            <p:nvPr/>
          </p:nvSpPr>
          <p:spPr>
            <a:xfrm>
              <a:off x="7808978"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52" name="tx652"/>
            <p:cNvSpPr/>
            <p:nvPr/>
          </p:nvSpPr>
          <p:spPr>
            <a:xfrm>
              <a:off x="8185507"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653" name="tx653"/>
            <p:cNvSpPr/>
            <p:nvPr/>
          </p:nvSpPr>
          <p:spPr>
            <a:xfrm>
              <a:off x="8664629"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654" name="tx654"/>
            <p:cNvSpPr/>
            <p:nvPr/>
          </p:nvSpPr>
          <p:spPr>
            <a:xfrm>
              <a:off x="508103" y="5538580"/>
              <a:ext cx="578308"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République</a:t>
              </a:r>
            </a:p>
          </p:txBody>
        </p:sp>
        <p:sp>
          <p:nvSpPr>
            <p:cNvPr id="655" name="tx655"/>
            <p:cNvSpPr/>
            <p:nvPr/>
          </p:nvSpPr>
          <p:spPr>
            <a:xfrm>
              <a:off x="1118168" y="5559006"/>
              <a:ext cx="686134" cy="8455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centrafricaine</a:t>
              </a:r>
            </a:p>
          </p:txBody>
        </p:sp>
        <p:sp>
          <p:nvSpPr>
            <p:cNvPr id="656" name="tx656"/>
            <p:cNvSpPr/>
            <p:nvPr/>
          </p:nvSpPr>
          <p:spPr>
            <a:xfrm>
              <a:off x="1442204" y="5341303"/>
              <a:ext cx="362098" cy="10631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Nigéria</a:t>
              </a:r>
            </a:p>
          </p:txBody>
        </p:sp>
        <p:sp>
          <p:nvSpPr>
            <p:cNvPr id="657" name="tx657"/>
            <p:cNvSpPr/>
            <p:nvPr/>
          </p:nvSpPr>
          <p:spPr>
            <a:xfrm>
              <a:off x="1461124" y="5167076"/>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Gabon</a:t>
              </a:r>
            </a:p>
          </p:txBody>
        </p:sp>
        <p:sp>
          <p:nvSpPr>
            <p:cNvPr id="658" name="tx658"/>
            <p:cNvSpPr/>
            <p:nvPr/>
          </p:nvSpPr>
          <p:spPr>
            <a:xfrm>
              <a:off x="1435730" y="4971139"/>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a:t>
              </a:r>
            </a:p>
          </p:txBody>
        </p:sp>
        <p:sp>
          <p:nvSpPr>
            <p:cNvPr id="659" name="tx659"/>
            <p:cNvSpPr/>
            <p:nvPr/>
          </p:nvSpPr>
          <p:spPr>
            <a:xfrm>
              <a:off x="1511967" y="4776207"/>
              <a:ext cx="292335"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Bénin</a:t>
              </a:r>
            </a:p>
          </p:txBody>
        </p:sp>
        <p:sp>
          <p:nvSpPr>
            <p:cNvPr id="660" name="tx660"/>
            <p:cNvSpPr/>
            <p:nvPr/>
          </p:nvSpPr>
          <p:spPr>
            <a:xfrm>
              <a:off x="1486629" y="4580716"/>
              <a:ext cx="31767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Tchad</a:t>
              </a:r>
            </a:p>
          </p:txBody>
        </p:sp>
        <p:sp>
          <p:nvSpPr>
            <p:cNvPr id="661" name="tx661"/>
            <p:cNvSpPr/>
            <p:nvPr/>
          </p:nvSpPr>
          <p:spPr>
            <a:xfrm>
              <a:off x="1556671" y="4383328"/>
              <a:ext cx="247631"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RDC</a:t>
              </a:r>
            </a:p>
          </p:txBody>
        </p:sp>
        <p:sp>
          <p:nvSpPr>
            <p:cNvPr id="662" name="tx662"/>
            <p:cNvSpPr/>
            <p:nvPr/>
          </p:nvSpPr>
          <p:spPr>
            <a:xfrm>
              <a:off x="1162649" y="4187391"/>
              <a:ext cx="241436"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Cote</a:t>
              </a:r>
            </a:p>
          </p:txBody>
        </p:sp>
        <p:sp>
          <p:nvSpPr>
            <p:cNvPr id="663" name="tx663"/>
            <p:cNvSpPr/>
            <p:nvPr/>
          </p:nvSpPr>
          <p:spPr>
            <a:xfrm>
              <a:off x="1435842" y="4188005"/>
              <a:ext cx="368461" cy="8399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d’Ivoire</a:t>
              </a:r>
            </a:p>
          </p:txBody>
        </p:sp>
        <p:sp>
          <p:nvSpPr>
            <p:cNvPr id="664" name="tx664"/>
            <p:cNvSpPr/>
            <p:nvPr/>
          </p:nvSpPr>
          <p:spPr>
            <a:xfrm>
              <a:off x="838390" y="3991454"/>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a:t>
              </a:r>
            </a:p>
          </p:txBody>
        </p:sp>
        <p:sp>
          <p:nvSpPr>
            <p:cNvPr id="665" name="tx665"/>
            <p:cNvSpPr/>
            <p:nvPr/>
          </p:nvSpPr>
          <p:spPr>
            <a:xfrm>
              <a:off x="1238719" y="3971083"/>
              <a:ext cx="565584"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équatoriale</a:t>
              </a:r>
            </a:p>
          </p:txBody>
        </p:sp>
        <p:sp>
          <p:nvSpPr>
            <p:cNvPr id="666" name="tx666"/>
            <p:cNvSpPr/>
            <p:nvPr/>
          </p:nvSpPr>
          <p:spPr>
            <a:xfrm>
              <a:off x="1594734" y="3796968"/>
              <a:ext cx="20956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Mali</a:t>
              </a:r>
            </a:p>
          </p:txBody>
        </p:sp>
        <p:sp>
          <p:nvSpPr>
            <p:cNvPr id="667" name="tx667"/>
            <p:cNvSpPr/>
            <p:nvPr/>
          </p:nvSpPr>
          <p:spPr>
            <a:xfrm>
              <a:off x="1404085" y="3599580"/>
              <a:ext cx="400217"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Gambie</a:t>
              </a:r>
            </a:p>
          </p:txBody>
        </p:sp>
        <p:sp>
          <p:nvSpPr>
            <p:cNvPr id="668" name="tx668"/>
            <p:cNvSpPr/>
            <p:nvPr/>
          </p:nvSpPr>
          <p:spPr>
            <a:xfrm>
              <a:off x="1270642" y="3403642"/>
              <a:ext cx="53366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Cameroun</a:t>
              </a:r>
            </a:p>
          </p:txBody>
        </p:sp>
        <p:sp>
          <p:nvSpPr>
            <p:cNvPr id="669" name="tx669"/>
            <p:cNvSpPr/>
            <p:nvPr/>
          </p:nvSpPr>
          <p:spPr>
            <a:xfrm>
              <a:off x="1054600" y="3207705"/>
              <a:ext cx="74970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Guinée-Bissau</a:t>
              </a:r>
            </a:p>
          </p:txBody>
        </p:sp>
        <p:sp>
          <p:nvSpPr>
            <p:cNvPr id="670" name="tx670"/>
            <p:cNvSpPr/>
            <p:nvPr/>
          </p:nvSpPr>
          <p:spPr>
            <a:xfrm>
              <a:off x="1461180" y="3012773"/>
              <a:ext cx="343123"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Libéria</a:t>
              </a:r>
            </a:p>
          </p:txBody>
        </p:sp>
        <p:sp>
          <p:nvSpPr>
            <p:cNvPr id="671" name="tx671"/>
            <p:cNvSpPr/>
            <p:nvPr/>
          </p:nvSpPr>
          <p:spPr>
            <a:xfrm>
              <a:off x="1467486" y="2793172"/>
              <a:ext cx="336816"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Congo</a:t>
              </a:r>
            </a:p>
          </p:txBody>
        </p:sp>
        <p:sp>
          <p:nvSpPr>
            <p:cNvPr id="672" name="tx672"/>
            <p:cNvSpPr/>
            <p:nvPr/>
          </p:nvSpPr>
          <p:spPr>
            <a:xfrm>
              <a:off x="1270642" y="2621345"/>
              <a:ext cx="53366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Mauritanie</a:t>
              </a:r>
            </a:p>
          </p:txBody>
        </p:sp>
        <p:sp>
          <p:nvSpPr>
            <p:cNvPr id="673" name="tx673"/>
            <p:cNvSpPr/>
            <p:nvPr/>
          </p:nvSpPr>
          <p:spPr>
            <a:xfrm>
              <a:off x="1543779" y="2402693"/>
              <a:ext cx="260523"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Togo</a:t>
              </a:r>
            </a:p>
          </p:txBody>
        </p:sp>
        <p:sp>
          <p:nvSpPr>
            <p:cNvPr id="674" name="tx674"/>
            <p:cNvSpPr/>
            <p:nvPr/>
          </p:nvSpPr>
          <p:spPr>
            <a:xfrm>
              <a:off x="1531166" y="2206756"/>
              <a:ext cx="273136"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Niger</a:t>
              </a:r>
            </a:p>
          </p:txBody>
        </p:sp>
        <p:sp>
          <p:nvSpPr>
            <p:cNvPr id="675" name="tx675"/>
            <p:cNvSpPr/>
            <p:nvPr/>
          </p:nvSpPr>
          <p:spPr>
            <a:xfrm>
              <a:off x="1130893" y="2033534"/>
              <a:ext cx="38754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Burkina</a:t>
              </a:r>
            </a:p>
          </p:txBody>
        </p:sp>
        <p:sp>
          <p:nvSpPr>
            <p:cNvPr id="676" name="tx676"/>
            <p:cNvSpPr/>
            <p:nvPr/>
          </p:nvSpPr>
          <p:spPr>
            <a:xfrm>
              <a:off x="1550197" y="2033534"/>
              <a:ext cx="25410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Faso</a:t>
              </a:r>
            </a:p>
          </p:txBody>
        </p:sp>
        <p:sp>
          <p:nvSpPr>
            <p:cNvPr id="677" name="tx677"/>
            <p:cNvSpPr/>
            <p:nvPr/>
          </p:nvSpPr>
          <p:spPr>
            <a:xfrm>
              <a:off x="692613" y="1836146"/>
              <a:ext cx="20337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Sao</a:t>
              </a:r>
            </a:p>
          </p:txBody>
        </p:sp>
        <p:sp>
          <p:nvSpPr>
            <p:cNvPr id="678" name="tx678"/>
            <p:cNvSpPr/>
            <p:nvPr/>
          </p:nvSpPr>
          <p:spPr>
            <a:xfrm>
              <a:off x="927742" y="1815775"/>
              <a:ext cx="876560"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Tomé-et-Principe</a:t>
              </a:r>
            </a:p>
          </p:txBody>
        </p:sp>
        <p:sp>
          <p:nvSpPr>
            <p:cNvPr id="679" name="tx679"/>
            <p:cNvSpPr/>
            <p:nvPr/>
          </p:nvSpPr>
          <p:spPr>
            <a:xfrm>
              <a:off x="1149813" y="1640209"/>
              <a:ext cx="30489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Sierra</a:t>
              </a:r>
            </a:p>
          </p:txBody>
        </p:sp>
        <p:sp>
          <p:nvSpPr>
            <p:cNvPr id="680" name="tx680"/>
            <p:cNvSpPr/>
            <p:nvPr/>
          </p:nvSpPr>
          <p:spPr>
            <a:xfrm>
              <a:off x="1486462" y="1641660"/>
              <a:ext cx="31784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Leone</a:t>
              </a:r>
            </a:p>
          </p:txBody>
        </p:sp>
        <p:sp>
          <p:nvSpPr>
            <p:cNvPr id="681" name="tx681"/>
            <p:cNvSpPr/>
            <p:nvPr/>
          </p:nvSpPr>
          <p:spPr>
            <a:xfrm>
              <a:off x="1384831" y="1421612"/>
              <a:ext cx="419472"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Sénégal</a:t>
              </a:r>
            </a:p>
          </p:txBody>
        </p:sp>
        <p:sp>
          <p:nvSpPr>
            <p:cNvPr id="682" name="tx682"/>
            <p:cNvSpPr/>
            <p:nvPr/>
          </p:nvSpPr>
          <p:spPr>
            <a:xfrm>
              <a:off x="1194294" y="1248334"/>
              <a:ext cx="27324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Cabo</a:t>
              </a:r>
            </a:p>
          </p:txBody>
        </p:sp>
        <p:sp>
          <p:nvSpPr>
            <p:cNvPr id="683" name="tx683"/>
            <p:cNvSpPr/>
            <p:nvPr/>
          </p:nvSpPr>
          <p:spPr>
            <a:xfrm>
              <a:off x="1499298" y="1249785"/>
              <a:ext cx="30500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Verde</a:t>
              </a:r>
            </a:p>
          </p:txBody>
        </p:sp>
        <p:sp>
          <p:nvSpPr>
            <p:cNvPr id="684" name="tx684"/>
            <p:cNvSpPr/>
            <p:nvPr/>
          </p:nvSpPr>
          <p:spPr>
            <a:xfrm>
              <a:off x="1461124" y="1052397"/>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Ghana</a:t>
              </a:r>
            </a:p>
          </p:txBody>
        </p:sp>
        <p:sp>
          <p:nvSpPr>
            <p:cNvPr id="685" name="tx685"/>
            <p:cNvSpPr/>
            <p:nvPr/>
          </p:nvSpPr>
          <p:spPr>
            <a:xfrm>
              <a:off x="3571702"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686" name="pic686"/>
            <p:cNvPicPr/>
            <p:nvPr/>
          </p:nvPicPr>
          <p:blipFill>
            <a:blip r:embed="rId2" cstate="print"/>
            <a:stretch>
              <a:fillRect/>
            </a:stretch>
          </p:blipFill>
          <p:spPr>
            <a:xfrm>
              <a:off x="5209642" y="5941007"/>
              <a:ext cx="2160000" cy="219455"/>
            </a:xfrm>
            <a:prstGeom prst="rect">
              <a:avLst/>
            </a:prstGeom>
          </p:spPr>
        </p:pic>
        <p:sp>
          <p:nvSpPr>
            <p:cNvPr id="687" name="pl687"/>
            <p:cNvSpPr/>
            <p:nvPr/>
          </p:nvSpPr>
          <p:spPr>
            <a:xfrm>
              <a:off x="52132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65049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67202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9354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71507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73660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52132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pl694"/>
            <p:cNvSpPr/>
            <p:nvPr/>
          </p:nvSpPr>
          <p:spPr>
            <a:xfrm>
              <a:off x="65049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5" name="pl695"/>
            <p:cNvSpPr/>
            <p:nvPr/>
          </p:nvSpPr>
          <p:spPr>
            <a:xfrm>
              <a:off x="67202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6" name="pl696"/>
            <p:cNvSpPr/>
            <p:nvPr/>
          </p:nvSpPr>
          <p:spPr>
            <a:xfrm>
              <a:off x="69354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7" name="pl697"/>
            <p:cNvSpPr/>
            <p:nvPr/>
          </p:nvSpPr>
          <p:spPr>
            <a:xfrm>
              <a:off x="71507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8" name="pl698"/>
            <p:cNvSpPr/>
            <p:nvPr/>
          </p:nvSpPr>
          <p:spPr>
            <a:xfrm>
              <a:off x="73660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9" name="tx699"/>
            <p:cNvSpPr/>
            <p:nvPr/>
          </p:nvSpPr>
          <p:spPr>
            <a:xfrm>
              <a:off x="518216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00" name="tx700"/>
            <p:cNvSpPr/>
            <p:nvPr/>
          </p:nvSpPr>
          <p:spPr>
            <a:xfrm>
              <a:off x="644276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01" name="tx701"/>
            <p:cNvSpPr/>
            <p:nvPr/>
          </p:nvSpPr>
          <p:spPr>
            <a:xfrm>
              <a:off x="665804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02" name="tx702"/>
            <p:cNvSpPr/>
            <p:nvPr/>
          </p:nvSpPr>
          <p:spPr>
            <a:xfrm>
              <a:off x="687332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03" name="tx703"/>
            <p:cNvSpPr/>
            <p:nvPr/>
          </p:nvSpPr>
          <p:spPr>
            <a:xfrm>
              <a:off x="708860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04" name="tx704"/>
            <p:cNvSpPr/>
            <p:nvPr/>
          </p:nvSpPr>
          <p:spPr>
            <a:xfrm>
              <a:off x="7272808"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5" name="tx705"/>
            <p:cNvSpPr/>
            <p:nvPr/>
          </p:nvSpPr>
          <p:spPr>
            <a:xfrm>
              <a:off x="1866933" y="398022"/>
              <a:ext cx="338226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par pays, WCAR, 2025</a:t>
              </a:r>
            </a:p>
          </p:txBody>
        </p:sp>
        <p:sp>
          <p:nvSpPr>
            <p:cNvPr id="706" name="tx706"/>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07" name="tx707"/>
            <p:cNvSpPr/>
            <p:nvPr/>
          </p:nvSpPr>
          <p:spPr>
            <a:xfrm>
              <a:off x="3493177" y="6569494"/>
              <a:ext cx="558123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pays sont classés par ordre décroissant de la couverture moyenne brute pour l'ensemble des vaccins.</a:t>
              </a:r>
            </a:p>
          </p:txBody>
        </p:sp>
      </p:grpSp>
      <p:sp>
        <p:nvSpPr>
          <p:cNvPr id="7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présente la couverture vaccinale par pays et par vaccin en 2025.
En 2025, 17 pays sur 24 ont atteint une couverture de 90 % ou plus pour au moins un vaccin.
Le Ghana affichait le pourcentage le plus élevé de vaccins (87 %) dans le calendrier national de vaccination avec une couverture d'au moins 90 %, suivi du Cap-Vert (83 %).
Sept pays n'avaient atteint une couverture de 90 % pour aucun vaccin (République centrafricaine, RDC, Guinée équatoriale, Gabon, Gambie, Guinée et Nigeria).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8152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22056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596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89864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5104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8900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22912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3457756"/>
              <a:ext cx="239888" cy="754252"/>
            </a:xfrm>
            <a:prstGeom prst="rect">
              <a:avLst/>
            </a:prstGeom>
            <a:solidFill>
              <a:srgbClr val="1CABE2">
                <a:alpha val="100000"/>
              </a:srgbClr>
            </a:solidFill>
          </p:spPr>
          <p:txBody>
            <a:bodyPr/>
            <a:lstStyle/>
            <a:p>
              <a:endParaRPr/>
            </a:p>
          </p:txBody>
        </p:sp>
        <p:sp>
          <p:nvSpPr>
            <p:cNvPr id="25" name="rc25"/>
            <p:cNvSpPr/>
            <p:nvPr/>
          </p:nvSpPr>
          <p:spPr>
            <a:xfrm>
              <a:off x="1562816" y="3432434"/>
              <a:ext cx="239888" cy="779574"/>
            </a:xfrm>
            <a:prstGeom prst="rect">
              <a:avLst/>
            </a:prstGeom>
            <a:solidFill>
              <a:srgbClr val="1CABE2">
                <a:alpha val="100000"/>
              </a:srgbClr>
            </a:solidFill>
          </p:spPr>
          <p:txBody>
            <a:bodyPr/>
            <a:lstStyle/>
            <a:p>
              <a:endParaRPr/>
            </a:p>
          </p:txBody>
        </p:sp>
        <p:sp>
          <p:nvSpPr>
            <p:cNvPr id="26" name="rc26"/>
            <p:cNvSpPr/>
            <p:nvPr/>
          </p:nvSpPr>
          <p:spPr>
            <a:xfrm>
              <a:off x="1829360" y="3430237"/>
              <a:ext cx="239888" cy="781771"/>
            </a:xfrm>
            <a:prstGeom prst="rect">
              <a:avLst/>
            </a:prstGeom>
            <a:solidFill>
              <a:srgbClr val="1CABE2">
                <a:alpha val="100000"/>
              </a:srgbClr>
            </a:solidFill>
          </p:spPr>
          <p:txBody>
            <a:bodyPr/>
            <a:lstStyle/>
            <a:p>
              <a:endParaRPr/>
            </a:p>
          </p:txBody>
        </p:sp>
        <p:sp>
          <p:nvSpPr>
            <p:cNvPr id="27" name="rc27"/>
            <p:cNvSpPr/>
            <p:nvPr/>
          </p:nvSpPr>
          <p:spPr>
            <a:xfrm>
              <a:off x="2095903" y="3459244"/>
              <a:ext cx="239888" cy="752764"/>
            </a:xfrm>
            <a:prstGeom prst="rect">
              <a:avLst/>
            </a:prstGeom>
            <a:solidFill>
              <a:srgbClr val="1CABE2">
                <a:alpha val="100000"/>
              </a:srgbClr>
            </a:solidFill>
          </p:spPr>
          <p:txBody>
            <a:bodyPr/>
            <a:lstStyle/>
            <a:p>
              <a:endParaRPr/>
            </a:p>
          </p:txBody>
        </p:sp>
        <p:sp>
          <p:nvSpPr>
            <p:cNvPr id="28" name="rc28"/>
            <p:cNvSpPr/>
            <p:nvPr/>
          </p:nvSpPr>
          <p:spPr>
            <a:xfrm>
              <a:off x="2362446" y="3496491"/>
              <a:ext cx="239888" cy="715518"/>
            </a:xfrm>
            <a:prstGeom prst="rect">
              <a:avLst/>
            </a:prstGeom>
            <a:solidFill>
              <a:srgbClr val="1CABE2">
                <a:alpha val="100000"/>
              </a:srgbClr>
            </a:solidFill>
          </p:spPr>
          <p:txBody>
            <a:bodyPr/>
            <a:lstStyle/>
            <a:p>
              <a:endParaRPr/>
            </a:p>
          </p:txBody>
        </p:sp>
        <p:sp>
          <p:nvSpPr>
            <p:cNvPr id="29" name="rc29"/>
            <p:cNvSpPr/>
            <p:nvPr/>
          </p:nvSpPr>
          <p:spPr>
            <a:xfrm>
              <a:off x="2628989" y="3529075"/>
              <a:ext cx="239888" cy="682934"/>
            </a:xfrm>
            <a:prstGeom prst="rect">
              <a:avLst/>
            </a:prstGeom>
            <a:solidFill>
              <a:srgbClr val="1CABE2">
                <a:alpha val="100000"/>
              </a:srgbClr>
            </a:solidFill>
          </p:spPr>
          <p:txBody>
            <a:bodyPr/>
            <a:lstStyle/>
            <a:p>
              <a:endParaRPr/>
            </a:p>
          </p:txBody>
        </p:sp>
        <p:sp>
          <p:nvSpPr>
            <p:cNvPr id="30" name="rc30"/>
            <p:cNvSpPr/>
            <p:nvPr/>
          </p:nvSpPr>
          <p:spPr>
            <a:xfrm>
              <a:off x="2895532" y="3556029"/>
              <a:ext cx="239888" cy="655979"/>
            </a:xfrm>
            <a:prstGeom prst="rect">
              <a:avLst/>
            </a:prstGeom>
            <a:solidFill>
              <a:srgbClr val="1CABE2">
                <a:alpha val="100000"/>
              </a:srgbClr>
            </a:solidFill>
          </p:spPr>
          <p:txBody>
            <a:bodyPr/>
            <a:lstStyle/>
            <a:p>
              <a:endParaRPr/>
            </a:p>
          </p:txBody>
        </p:sp>
        <p:sp>
          <p:nvSpPr>
            <p:cNvPr id="31" name="rc31"/>
            <p:cNvSpPr/>
            <p:nvPr/>
          </p:nvSpPr>
          <p:spPr>
            <a:xfrm>
              <a:off x="3162075" y="3583917"/>
              <a:ext cx="239888" cy="628091"/>
            </a:xfrm>
            <a:prstGeom prst="rect">
              <a:avLst/>
            </a:prstGeom>
            <a:solidFill>
              <a:srgbClr val="1CABE2">
                <a:alpha val="100000"/>
              </a:srgbClr>
            </a:solidFill>
          </p:spPr>
          <p:txBody>
            <a:bodyPr/>
            <a:lstStyle/>
            <a:p>
              <a:endParaRPr/>
            </a:p>
          </p:txBody>
        </p:sp>
        <p:sp>
          <p:nvSpPr>
            <p:cNvPr id="32" name="rc32"/>
            <p:cNvSpPr/>
            <p:nvPr/>
          </p:nvSpPr>
          <p:spPr>
            <a:xfrm>
              <a:off x="3428618" y="3665048"/>
              <a:ext cx="239888" cy="546961"/>
            </a:xfrm>
            <a:prstGeom prst="rect">
              <a:avLst/>
            </a:prstGeom>
            <a:solidFill>
              <a:srgbClr val="1CABE2">
                <a:alpha val="100000"/>
              </a:srgbClr>
            </a:solidFill>
          </p:spPr>
          <p:txBody>
            <a:bodyPr/>
            <a:lstStyle/>
            <a:p>
              <a:endParaRPr/>
            </a:p>
          </p:txBody>
        </p:sp>
        <p:sp>
          <p:nvSpPr>
            <p:cNvPr id="33" name="rc33"/>
            <p:cNvSpPr/>
            <p:nvPr/>
          </p:nvSpPr>
          <p:spPr>
            <a:xfrm>
              <a:off x="3695161" y="3755324"/>
              <a:ext cx="239888" cy="456685"/>
            </a:xfrm>
            <a:prstGeom prst="rect">
              <a:avLst/>
            </a:prstGeom>
            <a:solidFill>
              <a:srgbClr val="1CABE2">
                <a:alpha val="100000"/>
              </a:srgbClr>
            </a:solidFill>
          </p:spPr>
          <p:txBody>
            <a:bodyPr/>
            <a:lstStyle/>
            <a:p>
              <a:endParaRPr/>
            </a:p>
          </p:txBody>
        </p:sp>
        <p:sp>
          <p:nvSpPr>
            <p:cNvPr id="34" name="rc34"/>
            <p:cNvSpPr/>
            <p:nvPr/>
          </p:nvSpPr>
          <p:spPr>
            <a:xfrm>
              <a:off x="3961705" y="3601274"/>
              <a:ext cx="239888" cy="610735"/>
            </a:xfrm>
            <a:prstGeom prst="rect">
              <a:avLst/>
            </a:prstGeom>
            <a:solidFill>
              <a:srgbClr val="1CABE2">
                <a:alpha val="100000"/>
              </a:srgbClr>
            </a:solidFill>
          </p:spPr>
          <p:txBody>
            <a:bodyPr/>
            <a:lstStyle/>
            <a:p>
              <a:endParaRPr/>
            </a:p>
          </p:txBody>
        </p:sp>
        <p:sp>
          <p:nvSpPr>
            <p:cNvPr id="35" name="rc35"/>
            <p:cNvSpPr/>
            <p:nvPr/>
          </p:nvSpPr>
          <p:spPr>
            <a:xfrm>
              <a:off x="4228248" y="3568020"/>
              <a:ext cx="239888" cy="643989"/>
            </a:xfrm>
            <a:prstGeom prst="rect">
              <a:avLst/>
            </a:prstGeom>
            <a:solidFill>
              <a:srgbClr val="1CABE2">
                <a:alpha val="100000"/>
              </a:srgbClr>
            </a:solidFill>
          </p:spPr>
          <p:txBody>
            <a:bodyPr/>
            <a:lstStyle/>
            <a:p>
              <a:endParaRPr/>
            </a:p>
          </p:txBody>
        </p:sp>
        <p:sp>
          <p:nvSpPr>
            <p:cNvPr id="36" name="rc36"/>
            <p:cNvSpPr/>
            <p:nvPr/>
          </p:nvSpPr>
          <p:spPr>
            <a:xfrm>
              <a:off x="4494791" y="3527987"/>
              <a:ext cx="239888" cy="684022"/>
            </a:xfrm>
            <a:prstGeom prst="rect">
              <a:avLst/>
            </a:prstGeom>
            <a:solidFill>
              <a:srgbClr val="1CABE2">
                <a:alpha val="100000"/>
              </a:srgbClr>
            </a:solidFill>
          </p:spPr>
          <p:txBody>
            <a:bodyPr/>
            <a:lstStyle/>
            <a:p>
              <a:endParaRPr/>
            </a:p>
          </p:txBody>
        </p:sp>
        <p:sp>
          <p:nvSpPr>
            <p:cNvPr id="37" name="rc37"/>
            <p:cNvSpPr/>
            <p:nvPr/>
          </p:nvSpPr>
          <p:spPr>
            <a:xfrm>
              <a:off x="4761334" y="3469723"/>
              <a:ext cx="239888" cy="742285"/>
            </a:xfrm>
            <a:prstGeom prst="rect">
              <a:avLst/>
            </a:prstGeom>
            <a:solidFill>
              <a:srgbClr val="1CABE2">
                <a:alpha val="100000"/>
              </a:srgbClr>
            </a:solidFill>
          </p:spPr>
          <p:txBody>
            <a:bodyPr/>
            <a:lstStyle/>
            <a:p>
              <a:endParaRPr/>
            </a:p>
          </p:txBody>
        </p:sp>
        <p:sp>
          <p:nvSpPr>
            <p:cNvPr id="38" name="rc38"/>
            <p:cNvSpPr/>
            <p:nvPr/>
          </p:nvSpPr>
          <p:spPr>
            <a:xfrm>
              <a:off x="5027877" y="3488746"/>
              <a:ext cx="239888" cy="723263"/>
            </a:xfrm>
            <a:prstGeom prst="rect">
              <a:avLst/>
            </a:prstGeom>
            <a:solidFill>
              <a:srgbClr val="1CABE2">
                <a:alpha val="100000"/>
              </a:srgbClr>
            </a:solidFill>
          </p:spPr>
          <p:txBody>
            <a:bodyPr/>
            <a:lstStyle/>
            <a:p>
              <a:endParaRPr/>
            </a:p>
          </p:txBody>
        </p:sp>
        <p:sp>
          <p:nvSpPr>
            <p:cNvPr id="39" name="rc39"/>
            <p:cNvSpPr/>
            <p:nvPr/>
          </p:nvSpPr>
          <p:spPr>
            <a:xfrm>
              <a:off x="5294420" y="3492903"/>
              <a:ext cx="239888" cy="719106"/>
            </a:xfrm>
            <a:prstGeom prst="rect">
              <a:avLst/>
            </a:prstGeom>
            <a:solidFill>
              <a:srgbClr val="1CABE2">
                <a:alpha val="100000"/>
              </a:srgbClr>
            </a:solidFill>
          </p:spPr>
          <p:txBody>
            <a:bodyPr/>
            <a:lstStyle/>
            <a:p>
              <a:endParaRPr/>
            </a:p>
          </p:txBody>
        </p:sp>
        <p:sp>
          <p:nvSpPr>
            <p:cNvPr id="40" name="rc40"/>
            <p:cNvSpPr/>
            <p:nvPr/>
          </p:nvSpPr>
          <p:spPr>
            <a:xfrm>
              <a:off x="5560963" y="3612881"/>
              <a:ext cx="239888" cy="599127"/>
            </a:xfrm>
            <a:prstGeom prst="rect">
              <a:avLst/>
            </a:prstGeom>
            <a:solidFill>
              <a:srgbClr val="1CABE2">
                <a:alpha val="100000"/>
              </a:srgbClr>
            </a:solidFill>
          </p:spPr>
          <p:txBody>
            <a:bodyPr/>
            <a:lstStyle/>
            <a:p>
              <a:endParaRPr/>
            </a:p>
          </p:txBody>
        </p:sp>
        <p:sp>
          <p:nvSpPr>
            <p:cNvPr id="41" name="rc41"/>
            <p:cNvSpPr/>
            <p:nvPr/>
          </p:nvSpPr>
          <p:spPr>
            <a:xfrm>
              <a:off x="5827506" y="3640591"/>
              <a:ext cx="239888" cy="571418"/>
            </a:xfrm>
            <a:prstGeom prst="rect">
              <a:avLst/>
            </a:prstGeom>
            <a:solidFill>
              <a:srgbClr val="1CABE2">
                <a:alpha val="100000"/>
              </a:srgbClr>
            </a:solidFill>
          </p:spPr>
          <p:txBody>
            <a:bodyPr/>
            <a:lstStyle/>
            <a:p>
              <a:endParaRPr/>
            </a:p>
          </p:txBody>
        </p:sp>
        <p:sp>
          <p:nvSpPr>
            <p:cNvPr id="42" name="rc42"/>
            <p:cNvSpPr/>
            <p:nvPr/>
          </p:nvSpPr>
          <p:spPr>
            <a:xfrm>
              <a:off x="6094049" y="3670444"/>
              <a:ext cx="239888" cy="541565"/>
            </a:xfrm>
            <a:prstGeom prst="rect">
              <a:avLst/>
            </a:prstGeom>
            <a:solidFill>
              <a:srgbClr val="1CABE2">
                <a:alpha val="100000"/>
              </a:srgbClr>
            </a:solidFill>
          </p:spPr>
          <p:txBody>
            <a:bodyPr/>
            <a:lstStyle/>
            <a:p>
              <a:endParaRPr/>
            </a:p>
          </p:txBody>
        </p:sp>
        <p:sp>
          <p:nvSpPr>
            <p:cNvPr id="43" name="rc43"/>
            <p:cNvSpPr/>
            <p:nvPr/>
          </p:nvSpPr>
          <p:spPr>
            <a:xfrm>
              <a:off x="6360593" y="3705484"/>
              <a:ext cx="239888" cy="506524"/>
            </a:xfrm>
            <a:prstGeom prst="rect">
              <a:avLst/>
            </a:prstGeom>
            <a:solidFill>
              <a:srgbClr val="1CABE2">
                <a:alpha val="100000"/>
              </a:srgbClr>
            </a:solidFill>
          </p:spPr>
          <p:txBody>
            <a:bodyPr/>
            <a:lstStyle/>
            <a:p>
              <a:endParaRPr/>
            </a:p>
          </p:txBody>
        </p:sp>
        <p:sp>
          <p:nvSpPr>
            <p:cNvPr id="44" name="rc44"/>
            <p:cNvSpPr/>
            <p:nvPr/>
          </p:nvSpPr>
          <p:spPr>
            <a:xfrm>
              <a:off x="6627136" y="3661055"/>
              <a:ext cx="239888" cy="550953"/>
            </a:xfrm>
            <a:prstGeom prst="rect">
              <a:avLst/>
            </a:prstGeom>
            <a:solidFill>
              <a:srgbClr val="1CABE2">
                <a:alpha val="100000"/>
              </a:srgbClr>
            </a:solidFill>
          </p:spPr>
          <p:txBody>
            <a:bodyPr/>
            <a:lstStyle/>
            <a:p>
              <a:endParaRPr/>
            </a:p>
          </p:txBody>
        </p:sp>
        <p:sp>
          <p:nvSpPr>
            <p:cNvPr id="45" name="rc45"/>
            <p:cNvSpPr/>
            <p:nvPr/>
          </p:nvSpPr>
          <p:spPr>
            <a:xfrm>
              <a:off x="6893679" y="3542491"/>
              <a:ext cx="239888" cy="669518"/>
            </a:xfrm>
            <a:prstGeom prst="rect">
              <a:avLst/>
            </a:prstGeom>
            <a:solidFill>
              <a:srgbClr val="1CABE2">
                <a:alpha val="100000"/>
              </a:srgbClr>
            </a:solidFill>
          </p:spPr>
          <p:txBody>
            <a:bodyPr/>
            <a:lstStyle/>
            <a:p>
              <a:endParaRPr/>
            </a:p>
          </p:txBody>
        </p:sp>
        <p:sp>
          <p:nvSpPr>
            <p:cNvPr id="46" name="rc46"/>
            <p:cNvSpPr/>
            <p:nvPr/>
          </p:nvSpPr>
          <p:spPr>
            <a:xfrm>
              <a:off x="7160222" y="3600683"/>
              <a:ext cx="239888" cy="611326"/>
            </a:xfrm>
            <a:prstGeom prst="rect">
              <a:avLst/>
            </a:prstGeom>
            <a:solidFill>
              <a:srgbClr val="1CABE2">
                <a:alpha val="100000"/>
              </a:srgbClr>
            </a:solidFill>
          </p:spPr>
          <p:txBody>
            <a:bodyPr/>
            <a:lstStyle/>
            <a:p>
              <a:endParaRPr/>
            </a:p>
          </p:txBody>
        </p:sp>
        <p:sp>
          <p:nvSpPr>
            <p:cNvPr id="47" name="rc47"/>
            <p:cNvSpPr/>
            <p:nvPr/>
          </p:nvSpPr>
          <p:spPr>
            <a:xfrm>
              <a:off x="7426765" y="3666330"/>
              <a:ext cx="239888" cy="545679"/>
            </a:xfrm>
            <a:prstGeom prst="rect">
              <a:avLst/>
            </a:prstGeom>
            <a:solidFill>
              <a:srgbClr val="1CABE2">
                <a:alpha val="100000"/>
              </a:srgbClr>
            </a:solidFill>
          </p:spPr>
          <p:txBody>
            <a:bodyPr/>
            <a:lstStyle/>
            <a:p>
              <a:endParaRPr/>
            </a:p>
          </p:txBody>
        </p:sp>
        <p:sp>
          <p:nvSpPr>
            <p:cNvPr id="48" name="rc48"/>
            <p:cNvSpPr/>
            <p:nvPr/>
          </p:nvSpPr>
          <p:spPr>
            <a:xfrm>
              <a:off x="7693308" y="3684372"/>
              <a:ext cx="239888" cy="527636"/>
            </a:xfrm>
            <a:prstGeom prst="rect">
              <a:avLst/>
            </a:prstGeom>
            <a:solidFill>
              <a:srgbClr val="1CABE2">
                <a:alpha val="100000"/>
              </a:srgbClr>
            </a:solidFill>
          </p:spPr>
          <p:txBody>
            <a:bodyPr/>
            <a:lstStyle/>
            <a:p>
              <a:endParaRPr/>
            </a:p>
          </p:txBody>
        </p:sp>
        <p:sp>
          <p:nvSpPr>
            <p:cNvPr id="49" name="rc49"/>
            <p:cNvSpPr/>
            <p:nvPr/>
          </p:nvSpPr>
          <p:spPr>
            <a:xfrm>
              <a:off x="7959851" y="3682485"/>
              <a:ext cx="239888" cy="529523"/>
            </a:xfrm>
            <a:prstGeom prst="rect">
              <a:avLst/>
            </a:prstGeom>
            <a:solidFill>
              <a:srgbClr val="1CABE2">
                <a:alpha val="100000"/>
              </a:srgbClr>
            </a:solidFill>
          </p:spPr>
          <p:txBody>
            <a:bodyPr/>
            <a:lstStyle/>
            <a:p>
              <a:endParaRPr/>
            </a:p>
          </p:txBody>
        </p:sp>
        <p:sp>
          <p:nvSpPr>
            <p:cNvPr id="50" name="rc50"/>
            <p:cNvSpPr/>
            <p:nvPr/>
          </p:nvSpPr>
          <p:spPr>
            <a:xfrm>
              <a:off x="1296273" y="3176663"/>
              <a:ext cx="239888" cy="281093"/>
            </a:xfrm>
            <a:prstGeom prst="rect">
              <a:avLst/>
            </a:prstGeom>
            <a:solidFill>
              <a:srgbClr val="B3B3B3">
                <a:alpha val="100000"/>
              </a:srgbClr>
            </a:solidFill>
          </p:spPr>
          <p:txBody>
            <a:bodyPr/>
            <a:lstStyle/>
            <a:p>
              <a:endParaRPr/>
            </a:p>
          </p:txBody>
        </p:sp>
        <p:sp>
          <p:nvSpPr>
            <p:cNvPr id="51" name="rc51"/>
            <p:cNvSpPr/>
            <p:nvPr/>
          </p:nvSpPr>
          <p:spPr>
            <a:xfrm>
              <a:off x="1562816" y="3137876"/>
              <a:ext cx="239888" cy="294558"/>
            </a:xfrm>
            <a:prstGeom prst="rect">
              <a:avLst/>
            </a:prstGeom>
            <a:solidFill>
              <a:srgbClr val="B3B3B3">
                <a:alpha val="100000"/>
              </a:srgbClr>
            </a:solidFill>
          </p:spPr>
          <p:txBody>
            <a:bodyPr/>
            <a:lstStyle/>
            <a:p>
              <a:endParaRPr/>
            </a:p>
          </p:txBody>
        </p:sp>
        <p:sp>
          <p:nvSpPr>
            <p:cNvPr id="52" name="rc52"/>
            <p:cNvSpPr/>
            <p:nvPr/>
          </p:nvSpPr>
          <p:spPr>
            <a:xfrm>
              <a:off x="1829360" y="3150590"/>
              <a:ext cx="239888" cy="279647"/>
            </a:xfrm>
            <a:prstGeom prst="rect">
              <a:avLst/>
            </a:prstGeom>
            <a:solidFill>
              <a:srgbClr val="B3B3B3">
                <a:alpha val="100000"/>
              </a:srgbClr>
            </a:solidFill>
          </p:spPr>
          <p:txBody>
            <a:bodyPr/>
            <a:lstStyle/>
            <a:p>
              <a:endParaRPr/>
            </a:p>
          </p:txBody>
        </p:sp>
        <p:sp>
          <p:nvSpPr>
            <p:cNvPr id="53" name="rc53"/>
            <p:cNvSpPr/>
            <p:nvPr/>
          </p:nvSpPr>
          <p:spPr>
            <a:xfrm>
              <a:off x="2095903" y="3194858"/>
              <a:ext cx="239888" cy="264386"/>
            </a:xfrm>
            <a:prstGeom prst="rect">
              <a:avLst/>
            </a:prstGeom>
            <a:solidFill>
              <a:srgbClr val="B3B3B3">
                <a:alpha val="100000"/>
              </a:srgbClr>
            </a:solidFill>
          </p:spPr>
          <p:txBody>
            <a:bodyPr/>
            <a:lstStyle/>
            <a:p>
              <a:endParaRPr/>
            </a:p>
          </p:txBody>
        </p:sp>
        <p:sp>
          <p:nvSpPr>
            <p:cNvPr id="54" name="rc54"/>
            <p:cNvSpPr/>
            <p:nvPr/>
          </p:nvSpPr>
          <p:spPr>
            <a:xfrm>
              <a:off x="2362446" y="3257276"/>
              <a:ext cx="239888" cy="239214"/>
            </a:xfrm>
            <a:prstGeom prst="rect">
              <a:avLst/>
            </a:prstGeom>
            <a:solidFill>
              <a:srgbClr val="B3B3B3">
                <a:alpha val="100000"/>
              </a:srgbClr>
            </a:solidFill>
          </p:spPr>
          <p:txBody>
            <a:bodyPr/>
            <a:lstStyle/>
            <a:p>
              <a:endParaRPr/>
            </a:p>
          </p:txBody>
        </p:sp>
        <p:sp>
          <p:nvSpPr>
            <p:cNvPr id="55" name="rc55"/>
            <p:cNvSpPr/>
            <p:nvPr/>
          </p:nvSpPr>
          <p:spPr>
            <a:xfrm>
              <a:off x="2628989" y="3313645"/>
              <a:ext cx="239888" cy="215429"/>
            </a:xfrm>
            <a:prstGeom prst="rect">
              <a:avLst/>
            </a:prstGeom>
            <a:solidFill>
              <a:srgbClr val="B3B3B3">
                <a:alpha val="100000"/>
              </a:srgbClr>
            </a:solidFill>
          </p:spPr>
          <p:txBody>
            <a:bodyPr/>
            <a:lstStyle/>
            <a:p>
              <a:endParaRPr/>
            </a:p>
          </p:txBody>
        </p:sp>
        <p:sp>
          <p:nvSpPr>
            <p:cNvPr id="56" name="rc56"/>
            <p:cNvSpPr/>
            <p:nvPr/>
          </p:nvSpPr>
          <p:spPr>
            <a:xfrm>
              <a:off x="2895532" y="3350412"/>
              <a:ext cx="239888" cy="205617"/>
            </a:xfrm>
            <a:prstGeom prst="rect">
              <a:avLst/>
            </a:prstGeom>
            <a:solidFill>
              <a:srgbClr val="B3B3B3">
                <a:alpha val="100000"/>
              </a:srgbClr>
            </a:solidFill>
          </p:spPr>
          <p:txBody>
            <a:bodyPr/>
            <a:lstStyle/>
            <a:p>
              <a:endParaRPr/>
            </a:p>
          </p:txBody>
        </p:sp>
        <p:sp>
          <p:nvSpPr>
            <p:cNvPr id="57" name="rc57"/>
            <p:cNvSpPr/>
            <p:nvPr/>
          </p:nvSpPr>
          <p:spPr>
            <a:xfrm>
              <a:off x="3162075" y="3374367"/>
              <a:ext cx="239888" cy="209550"/>
            </a:xfrm>
            <a:prstGeom prst="rect">
              <a:avLst/>
            </a:prstGeom>
            <a:solidFill>
              <a:srgbClr val="B3B3B3">
                <a:alpha val="100000"/>
              </a:srgbClr>
            </a:solidFill>
          </p:spPr>
          <p:txBody>
            <a:bodyPr/>
            <a:lstStyle/>
            <a:p>
              <a:endParaRPr/>
            </a:p>
          </p:txBody>
        </p:sp>
        <p:sp>
          <p:nvSpPr>
            <p:cNvPr id="58" name="rc58"/>
            <p:cNvSpPr/>
            <p:nvPr/>
          </p:nvSpPr>
          <p:spPr>
            <a:xfrm>
              <a:off x="3428618" y="3455991"/>
              <a:ext cx="239888" cy="209056"/>
            </a:xfrm>
            <a:prstGeom prst="rect">
              <a:avLst/>
            </a:prstGeom>
            <a:solidFill>
              <a:srgbClr val="B3B3B3">
                <a:alpha val="100000"/>
              </a:srgbClr>
            </a:solidFill>
          </p:spPr>
          <p:txBody>
            <a:bodyPr/>
            <a:lstStyle/>
            <a:p>
              <a:endParaRPr/>
            </a:p>
          </p:txBody>
        </p:sp>
        <p:sp>
          <p:nvSpPr>
            <p:cNvPr id="59" name="rc59"/>
            <p:cNvSpPr/>
            <p:nvPr/>
          </p:nvSpPr>
          <p:spPr>
            <a:xfrm>
              <a:off x="3695161" y="3546086"/>
              <a:ext cx="239888" cy="209237"/>
            </a:xfrm>
            <a:prstGeom prst="rect">
              <a:avLst/>
            </a:prstGeom>
            <a:solidFill>
              <a:srgbClr val="B3B3B3">
                <a:alpha val="100000"/>
              </a:srgbClr>
            </a:solidFill>
          </p:spPr>
          <p:txBody>
            <a:bodyPr/>
            <a:lstStyle/>
            <a:p>
              <a:endParaRPr/>
            </a:p>
          </p:txBody>
        </p:sp>
        <p:sp>
          <p:nvSpPr>
            <p:cNvPr id="60" name="rc60"/>
            <p:cNvSpPr/>
            <p:nvPr/>
          </p:nvSpPr>
          <p:spPr>
            <a:xfrm>
              <a:off x="3961705" y="3438468"/>
              <a:ext cx="239888" cy="162805"/>
            </a:xfrm>
            <a:prstGeom prst="rect">
              <a:avLst/>
            </a:prstGeom>
            <a:solidFill>
              <a:srgbClr val="B3B3B3">
                <a:alpha val="100000"/>
              </a:srgbClr>
            </a:solidFill>
          </p:spPr>
          <p:txBody>
            <a:bodyPr/>
            <a:lstStyle/>
            <a:p>
              <a:endParaRPr/>
            </a:p>
          </p:txBody>
        </p:sp>
        <p:sp>
          <p:nvSpPr>
            <p:cNvPr id="61" name="rc61"/>
            <p:cNvSpPr/>
            <p:nvPr/>
          </p:nvSpPr>
          <p:spPr>
            <a:xfrm>
              <a:off x="4228248" y="3371598"/>
              <a:ext cx="239888" cy="196422"/>
            </a:xfrm>
            <a:prstGeom prst="rect">
              <a:avLst/>
            </a:prstGeom>
            <a:solidFill>
              <a:srgbClr val="B3B3B3">
                <a:alpha val="100000"/>
              </a:srgbClr>
            </a:solidFill>
          </p:spPr>
          <p:txBody>
            <a:bodyPr/>
            <a:lstStyle/>
            <a:p>
              <a:endParaRPr/>
            </a:p>
          </p:txBody>
        </p:sp>
        <p:sp>
          <p:nvSpPr>
            <p:cNvPr id="62" name="rc62"/>
            <p:cNvSpPr/>
            <p:nvPr/>
          </p:nvSpPr>
          <p:spPr>
            <a:xfrm>
              <a:off x="4494791" y="3324703"/>
              <a:ext cx="239888" cy="203284"/>
            </a:xfrm>
            <a:prstGeom prst="rect">
              <a:avLst/>
            </a:prstGeom>
            <a:solidFill>
              <a:srgbClr val="B3B3B3">
                <a:alpha val="100000"/>
              </a:srgbClr>
            </a:solidFill>
          </p:spPr>
          <p:txBody>
            <a:bodyPr/>
            <a:lstStyle/>
            <a:p>
              <a:endParaRPr/>
            </a:p>
          </p:txBody>
        </p:sp>
        <p:sp>
          <p:nvSpPr>
            <p:cNvPr id="63" name="rc63"/>
            <p:cNvSpPr/>
            <p:nvPr/>
          </p:nvSpPr>
          <p:spPr>
            <a:xfrm>
              <a:off x="4761334" y="3294212"/>
              <a:ext cx="239888" cy="175510"/>
            </a:xfrm>
            <a:prstGeom prst="rect">
              <a:avLst/>
            </a:prstGeom>
            <a:solidFill>
              <a:srgbClr val="B3B3B3">
                <a:alpha val="100000"/>
              </a:srgbClr>
            </a:solidFill>
          </p:spPr>
          <p:txBody>
            <a:bodyPr/>
            <a:lstStyle/>
            <a:p>
              <a:endParaRPr/>
            </a:p>
          </p:txBody>
        </p:sp>
        <p:sp>
          <p:nvSpPr>
            <p:cNvPr id="64" name="rc64"/>
            <p:cNvSpPr/>
            <p:nvPr/>
          </p:nvSpPr>
          <p:spPr>
            <a:xfrm>
              <a:off x="5027877" y="3297575"/>
              <a:ext cx="239888" cy="191170"/>
            </a:xfrm>
            <a:prstGeom prst="rect">
              <a:avLst/>
            </a:prstGeom>
            <a:solidFill>
              <a:srgbClr val="B3B3B3">
                <a:alpha val="100000"/>
              </a:srgbClr>
            </a:solidFill>
          </p:spPr>
          <p:txBody>
            <a:bodyPr/>
            <a:lstStyle/>
            <a:p>
              <a:endParaRPr/>
            </a:p>
          </p:txBody>
        </p:sp>
        <p:sp>
          <p:nvSpPr>
            <p:cNvPr id="65" name="rc65"/>
            <p:cNvSpPr/>
            <p:nvPr/>
          </p:nvSpPr>
          <p:spPr>
            <a:xfrm>
              <a:off x="5294420" y="3273588"/>
              <a:ext cx="239888" cy="219314"/>
            </a:xfrm>
            <a:prstGeom prst="rect">
              <a:avLst/>
            </a:prstGeom>
            <a:solidFill>
              <a:srgbClr val="B3B3B3">
                <a:alpha val="100000"/>
              </a:srgbClr>
            </a:solidFill>
          </p:spPr>
          <p:txBody>
            <a:bodyPr/>
            <a:lstStyle/>
            <a:p>
              <a:endParaRPr/>
            </a:p>
          </p:txBody>
        </p:sp>
        <p:sp>
          <p:nvSpPr>
            <p:cNvPr id="66" name="rc66"/>
            <p:cNvSpPr/>
            <p:nvPr/>
          </p:nvSpPr>
          <p:spPr>
            <a:xfrm>
              <a:off x="5560963" y="3390530"/>
              <a:ext cx="239888" cy="222350"/>
            </a:xfrm>
            <a:prstGeom prst="rect">
              <a:avLst/>
            </a:prstGeom>
            <a:solidFill>
              <a:srgbClr val="B3B3B3">
                <a:alpha val="100000"/>
              </a:srgbClr>
            </a:solidFill>
          </p:spPr>
          <p:txBody>
            <a:bodyPr/>
            <a:lstStyle/>
            <a:p>
              <a:endParaRPr/>
            </a:p>
          </p:txBody>
        </p:sp>
        <p:sp>
          <p:nvSpPr>
            <p:cNvPr id="67" name="rc67"/>
            <p:cNvSpPr/>
            <p:nvPr/>
          </p:nvSpPr>
          <p:spPr>
            <a:xfrm>
              <a:off x="5827506" y="3413797"/>
              <a:ext cx="239888" cy="226794"/>
            </a:xfrm>
            <a:prstGeom prst="rect">
              <a:avLst/>
            </a:prstGeom>
            <a:solidFill>
              <a:srgbClr val="B3B3B3">
                <a:alpha val="100000"/>
              </a:srgbClr>
            </a:solidFill>
          </p:spPr>
          <p:txBody>
            <a:bodyPr/>
            <a:lstStyle/>
            <a:p>
              <a:endParaRPr/>
            </a:p>
          </p:txBody>
        </p:sp>
        <p:sp>
          <p:nvSpPr>
            <p:cNvPr id="68" name="rc68"/>
            <p:cNvSpPr/>
            <p:nvPr/>
          </p:nvSpPr>
          <p:spPr>
            <a:xfrm>
              <a:off x="6094049" y="3453579"/>
              <a:ext cx="239888" cy="216865"/>
            </a:xfrm>
            <a:prstGeom prst="rect">
              <a:avLst/>
            </a:prstGeom>
            <a:solidFill>
              <a:srgbClr val="B3B3B3">
                <a:alpha val="100000"/>
              </a:srgbClr>
            </a:solidFill>
          </p:spPr>
          <p:txBody>
            <a:bodyPr/>
            <a:lstStyle/>
            <a:p>
              <a:endParaRPr/>
            </a:p>
          </p:txBody>
        </p:sp>
        <p:sp>
          <p:nvSpPr>
            <p:cNvPr id="69" name="rc69"/>
            <p:cNvSpPr/>
            <p:nvPr/>
          </p:nvSpPr>
          <p:spPr>
            <a:xfrm>
              <a:off x="6360593" y="3505534"/>
              <a:ext cx="239888" cy="199950"/>
            </a:xfrm>
            <a:prstGeom prst="rect">
              <a:avLst/>
            </a:prstGeom>
            <a:solidFill>
              <a:srgbClr val="B3B3B3">
                <a:alpha val="100000"/>
              </a:srgbClr>
            </a:solidFill>
          </p:spPr>
          <p:txBody>
            <a:bodyPr/>
            <a:lstStyle/>
            <a:p>
              <a:endParaRPr/>
            </a:p>
          </p:txBody>
        </p:sp>
        <p:sp>
          <p:nvSpPr>
            <p:cNvPr id="70" name="rc70"/>
            <p:cNvSpPr/>
            <p:nvPr/>
          </p:nvSpPr>
          <p:spPr>
            <a:xfrm>
              <a:off x="6627136" y="3423067"/>
              <a:ext cx="239888" cy="237988"/>
            </a:xfrm>
            <a:prstGeom prst="rect">
              <a:avLst/>
            </a:prstGeom>
            <a:solidFill>
              <a:srgbClr val="B3B3B3">
                <a:alpha val="100000"/>
              </a:srgbClr>
            </a:solidFill>
          </p:spPr>
          <p:txBody>
            <a:bodyPr/>
            <a:lstStyle/>
            <a:p>
              <a:endParaRPr/>
            </a:p>
          </p:txBody>
        </p:sp>
        <p:sp>
          <p:nvSpPr>
            <p:cNvPr id="71" name="rc71"/>
            <p:cNvSpPr/>
            <p:nvPr/>
          </p:nvSpPr>
          <p:spPr>
            <a:xfrm>
              <a:off x="6893679" y="3296004"/>
              <a:ext cx="239888" cy="246487"/>
            </a:xfrm>
            <a:prstGeom prst="rect">
              <a:avLst/>
            </a:prstGeom>
            <a:solidFill>
              <a:srgbClr val="B3B3B3">
                <a:alpha val="100000"/>
              </a:srgbClr>
            </a:solidFill>
          </p:spPr>
          <p:txBody>
            <a:bodyPr/>
            <a:lstStyle/>
            <a:p>
              <a:endParaRPr/>
            </a:p>
          </p:txBody>
        </p:sp>
        <p:sp>
          <p:nvSpPr>
            <p:cNvPr id="72" name="rc72"/>
            <p:cNvSpPr/>
            <p:nvPr/>
          </p:nvSpPr>
          <p:spPr>
            <a:xfrm>
              <a:off x="7160222" y="3344349"/>
              <a:ext cx="239888" cy="256333"/>
            </a:xfrm>
            <a:prstGeom prst="rect">
              <a:avLst/>
            </a:prstGeom>
            <a:solidFill>
              <a:srgbClr val="B3B3B3">
                <a:alpha val="100000"/>
              </a:srgbClr>
            </a:solidFill>
          </p:spPr>
          <p:txBody>
            <a:bodyPr/>
            <a:lstStyle/>
            <a:p>
              <a:endParaRPr/>
            </a:p>
          </p:txBody>
        </p:sp>
        <p:sp>
          <p:nvSpPr>
            <p:cNvPr id="73" name="rc73"/>
            <p:cNvSpPr/>
            <p:nvPr/>
          </p:nvSpPr>
          <p:spPr>
            <a:xfrm>
              <a:off x="7426765" y="3387424"/>
              <a:ext cx="239888" cy="278905"/>
            </a:xfrm>
            <a:prstGeom prst="rect">
              <a:avLst/>
            </a:prstGeom>
            <a:solidFill>
              <a:srgbClr val="B3B3B3">
                <a:alpha val="100000"/>
              </a:srgbClr>
            </a:solidFill>
          </p:spPr>
          <p:txBody>
            <a:bodyPr/>
            <a:lstStyle/>
            <a:p>
              <a:endParaRPr/>
            </a:p>
          </p:txBody>
        </p:sp>
        <p:sp>
          <p:nvSpPr>
            <p:cNvPr id="74" name="rc74"/>
            <p:cNvSpPr/>
            <p:nvPr/>
          </p:nvSpPr>
          <p:spPr>
            <a:xfrm>
              <a:off x="7693308" y="3410644"/>
              <a:ext cx="239888" cy="273728"/>
            </a:xfrm>
            <a:prstGeom prst="rect">
              <a:avLst/>
            </a:prstGeom>
            <a:solidFill>
              <a:srgbClr val="B3B3B3">
                <a:alpha val="100000"/>
              </a:srgbClr>
            </a:solidFill>
          </p:spPr>
          <p:txBody>
            <a:bodyPr/>
            <a:lstStyle/>
            <a:p>
              <a:endParaRPr/>
            </a:p>
          </p:txBody>
        </p:sp>
        <p:sp>
          <p:nvSpPr>
            <p:cNvPr id="75" name="rc75"/>
            <p:cNvSpPr/>
            <p:nvPr/>
          </p:nvSpPr>
          <p:spPr>
            <a:xfrm>
              <a:off x="7959851" y="3413965"/>
              <a:ext cx="239888" cy="268520"/>
            </a:xfrm>
            <a:prstGeom prst="rect">
              <a:avLst/>
            </a:prstGeom>
            <a:solidFill>
              <a:srgbClr val="B3B3B3">
                <a:alpha val="100000"/>
              </a:srgbClr>
            </a:solidFill>
          </p:spPr>
          <p:txBody>
            <a:bodyPr/>
            <a:lstStyle/>
            <a:p>
              <a:endParaRPr/>
            </a:p>
          </p:txBody>
        </p:sp>
        <p:sp>
          <p:nvSpPr>
            <p:cNvPr id="76" name="pl76"/>
            <p:cNvSpPr/>
            <p:nvPr/>
          </p:nvSpPr>
          <p:spPr>
            <a:xfrm>
              <a:off x="1416218" y="2471914"/>
              <a:ext cx="6663577" cy="515583"/>
            </a:xfrm>
            <a:custGeom>
              <a:avLst/>
              <a:gdLst/>
              <a:ahLst/>
              <a:cxnLst/>
              <a:rect l="0" t="0" r="0" b="0"/>
              <a:pathLst>
                <a:path w="6663577" h="515583">
                  <a:moveTo>
                    <a:pt x="0" y="515583"/>
                  </a:moveTo>
                  <a:lnTo>
                    <a:pt x="266543" y="515583"/>
                  </a:lnTo>
                  <a:lnTo>
                    <a:pt x="533086" y="494101"/>
                  </a:lnTo>
                  <a:lnTo>
                    <a:pt x="799629" y="451135"/>
                  </a:lnTo>
                  <a:lnTo>
                    <a:pt x="1066172" y="386687"/>
                  </a:lnTo>
                  <a:lnTo>
                    <a:pt x="1332715" y="322239"/>
                  </a:lnTo>
                  <a:lnTo>
                    <a:pt x="1599258" y="279274"/>
                  </a:lnTo>
                  <a:lnTo>
                    <a:pt x="1865801" y="236309"/>
                  </a:lnTo>
                  <a:lnTo>
                    <a:pt x="2132344" y="128895"/>
                  </a:lnTo>
                  <a:lnTo>
                    <a:pt x="2398888" y="42965"/>
                  </a:lnTo>
                  <a:lnTo>
                    <a:pt x="2665431" y="171861"/>
                  </a:lnTo>
                  <a:lnTo>
                    <a:pt x="2931974" y="193343"/>
                  </a:lnTo>
                  <a:lnTo>
                    <a:pt x="3198517" y="214826"/>
                  </a:lnTo>
                  <a:lnTo>
                    <a:pt x="3465060" y="257791"/>
                  </a:lnTo>
                  <a:lnTo>
                    <a:pt x="3731603" y="236309"/>
                  </a:lnTo>
                  <a:lnTo>
                    <a:pt x="3998146" y="214826"/>
                  </a:lnTo>
                  <a:lnTo>
                    <a:pt x="4264689" y="107413"/>
                  </a:lnTo>
                  <a:lnTo>
                    <a:pt x="4531233" y="85930"/>
                  </a:lnTo>
                  <a:lnTo>
                    <a:pt x="4797776" y="42965"/>
                  </a:lnTo>
                  <a:lnTo>
                    <a:pt x="5064319" y="21482"/>
                  </a:lnTo>
                  <a:lnTo>
                    <a:pt x="5330862" y="42965"/>
                  </a:lnTo>
                  <a:lnTo>
                    <a:pt x="5597405" y="150378"/>
                  </a:lnTo>
                  <a:lnTo>
                    <a:pt x="5863948" y="85930"/>
                  </a:lnTo>
                  <a:lnTo>
                    <a:pt x="6130491" y="21482"/>
                  </a:lnTo>
                  <a:lnTo>
                    <a:pt x="6397034" y="0"/>
                  </a:lnTo>
                  <a:lnTo>
                    <a:pt x="6663577" y="0"/>
                  </a:lnTo>
                </a:path>
              </a:pathLst>
            </a:custGeom>
            <a:ln w="27101" cap="flat">
              <a:solidFill>
                <a:srgbClr val="0058AB">
                  <a:alpha val="80000"/>
                </a:srgbClr>
              </a:solidFill>
              <a:prstDash val="solid"/>
              <a:round/>
            </a:ln>
          </p:spPr>
          <p:txBody>
            <a:bodyPr/>
            <a:lstStyle/>
            <a:p>
              <a:endParaRPr/>
            </a:p>
          </p:txBody>
        </p:sp>
        <p:sp>
          <p:nvSpPr>
            <p:cNvPr id="77" name="pl77"/>
            <p:cNvSpPr/>
            <p:nvPr/>
          </p:nvSpPr>
          <p:spPr>
            <a:xfrm>
              <a:off x="1416218" y="2665257"/>
              <a:ext cx="6663577" cy="687445"/>
            </a:xfrm>
            <a:custGeom>
              <a:avLst/>
              <a:gdLst/>
              <a:ahLst/>
              <a:cxnLst/>
              <a:rect l="0" t="0" r="0" b="0"/>
              <a:pathLst>
                <a:path w="6663577" h="687445">
                  <a:moveTo>
                    <a:pt x="0" y="665962"/>
                  </a:moveTo>
                  <a:lnTo>
                    <a:pt x="266543" y="687445"/>
                  </a:lnTo>
                  <a:lnTo>
                    <a:pt x="533086" y="644479"/>
                  </a:lnTo>
                  <a:lnTo>
                    <a:pt x="799629" y="558549"/>
                  </a:lnTo>
                  <a:lnTo>
                    <a:pt x="1066172" y="451135"/>
                  </a:lnTo>
                  <a:lnTo>
                    <a:pt x="1332715" y="365205"/>
                  </a:lnTo>
                  <a:lnTo>
                    <a:pt x="1599258" y="300757"/>
                  </a:lnTo>
                  <a:lnTo>
                    <a:pt x="1865801" y="257791"/>
                  </a:lnTo>
                  <a:lnTo>
                    <a:pt x="2132344" y="150378"/>
                  </a:lnTo>
                  <a:lnTo>
                    <a:pt x="2398888" y="42965"/>
                  </a:lnTo>
                  <a:lnTo>
                    <a:pt x="2665431" y="128895"/>
                  </a:lnTo>
                  <a:lnTo>
                    <a:pt x="2931974" y="171861"/>
                  </a:lnTo>
                  <a:lnTo>
                    <a:pt x="3198517" y="214826"/>
                  </a:lnTo>
                  <a:lnTo>
                    <a:pt x="3465060" y="214826"/>
                  </a:lnTo>
                  <a:lnTo>
                    <a:pt x="3731603" y="193343"/>
                  </a:lnTo>
                  <a:lnTo>
                    <a:pt x="3998146" y="214826"/>
                  </a:lnTo>
                  <a:lnTo>
                    <a:pt x="4264689" y="107413"/>
                  </a:lnTo>
                  <a:lnTo>
                    <a:pt x="4531233" y="85930"/>
                  </a:lnTo>
                  <a:lnTo>
                    <a:pt x="4797776" y="42965"/>
                  </a:lnTo>
                  <a:lnTo>
                    <a:pt x="5064319" y="0"/>
                  </a:lnTo>
                  <a:lnTo>
                    <a:pt x="5330862" y="64447"/>
                  </a:lnTo>
                  <a:lnTo>
                    <a:pt x="5597405" y="150378"/>
                  </a:lnTo>
                  <a:lnTo>
                    <a:pt x="5863948" y="107413"/>
                  </a:lnTo>
                  <a:lnTo>
                    <a:pt x="6130491" y="42965"/>
                  </a:lnTo>
                  <a:lnTo>
                    <a:pt x="6397034" y="21482"/>
                  </a:lnTo>
                  <a:lnTo>
                    <a:pt x="6663577" y="21482"/>
                  </a:lnTo>
                </a:path>
              </a:pathLst>
            </a:custGeom>
            <a:ln w="27101" cap="flat">
              <a:solidFill>
                <a:srgbClr val="333333">
                  <a:alpha val="80000"/>
                </a:srgbClr>
              </a:solidFill>
              <a:prstDash val="solid"/>
              <a:round/>
            </a:ln>
          </p:spPr>
          <p:txBody>
            <a:bodyPr/>
            <a:lstStyle/>
            <a:p>
              <a:endParaRPr/>
            </a:p>
          </p:txBody>
        </p:sp>
        <p:sp>
          <p:nvSpPr>
            <p:cNvPr id="78" name="tx78"/>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79" name="tx79"/>
            <p:cNvSpPr/>
            <p:nvPr/>
          </p:nvSpPr>
          <p:spPr>
            <a:xfrm>
              <a:off x="6676742" y="233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0" name="tx80"/>
            <p:cNvSpPr/>
            <p:nvPr/>
          </p:nvSpPr>
          <p:spPr>
            <a:xfrm>
              <a:off x="6943285"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1" name="tx81"/>
            <p:cNvSpPr/>
            <p:nvPr/>
          </p:nvSpPr>
          <p:spPr>
            <a:xfrm>
              <a:off x="7209828"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2" name="tx82"/>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3" name="tx83"/>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4" name="tx84"/>
            <p:cNvSpPr/>
            <p:nvPr/>
          </p:nvSpPr>
          <p:spPr>
            <a:xfrm>
              <a:off x="8009458"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5" name="tx85"/>
            <p:cNvSpPr/>
            <p:nvPr/>
          </p:nvSpPr>
          <p:spPr>
            <a:xfrm>
              <a:off x="6410199" y="272825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72</a:t>
              </a:r>
            </a:p>
          </p:txBody>
        </p:sp>
        <p:sp>
          <p:nvSpPr>
            <p:cNvPr id="86" name="tx86"/>
            <p:cNvSpPr/>
            <p:nvPr/>
          </p:nvSpPr>
          <p:spPr>
            <a:xfrm>
              <a:off x="6676742" y="27911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69</a:t>
              </a:r>
            </a:p>
          </p:txBody>
        </p:sp>
        <p:sp>
          <p:nvSpPr>
            <p:cNvPr id="87" name="tx87"/>
            <p:cNvSpPr/>
            <p:nvPr/>
          </p:nvSpPr>
          <p:spPr>
            <a:xfrm>
              <a:off x="6943285"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65</a:t>
              </a:r>
            </a:p>
          </p:txBody>
        </p:sp>
        <p:sp>
          <p:nvSpPr>
            <p:cNvPr id="88" name="tx88"/>
            <p:cNvSpPr/>
            <p:nvPr/>
          </p:nvSpPr>
          <p:spPr>
            <a:xfrm>
              <a:off x="7209828" y="28341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67</a:t>
              </a:r>
            </a:p>
          </p:txBody>
        </p:sp>
        <p:sp>
          <p:nvSpPr>
            <p:cNvPr id="89" name="tx89"/>
            <p:cNvSpPr/>
            <p:nvPr/>
          </p:nvSpPr>
          <p:spPr>
            <a:xfrm>
              <a:off x="7476372" y="27696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90" name="tx90"/>
            <p:cNvSpPr/>
            <p:nvPr/>
          </p:nvSpPr>
          <p:spPr>
            <a:xfrm>
              <a:off x="7742915"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91" name="tx91"/>
            <p:cNvSpPr/>
            <p:nvPr/>
          </p:nvSpPr>
          <p:spPr>
            <a:xfrm>
              <a:off x="8009458"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92" name="tx92"/>
            <p:cNvSpPr/>
            <p:nvPr/>
          </p:nvSpPr>
          <p:spPr>
            <a:xfrm>
              <a:off x="1340869" y="379576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93" name="tx93"/>
            <p:cNvSpPr/>
            <p:nvPr/>
          </p:nvSpPr>
          <p:spPr>
            <a:xfrm>
              <a:off x="2673584" y="383010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4006300" y="38662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5339016" y="3812333"/>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6" name="tx96"/>
            <p:cNvSpPr/>
            <p:nvPr/>
          </p:nvSpPr>
          <p:spPr>
            <a:xfrm>
              <a:off x="6405188" y="391825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7" name="tx97"/>
            <p:cNvSpPr/>
            <p:nvPr/>
          </p:nvSpPr>
          <p:spPr>
            <a:xfrm>
              <a:off x="6671731" y="389741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8" name="tx98"/>
            <p:cNvSpPr/>
            <p:nvPr/>
          </p:nvSpPr>
          <p:spPr>
            <a:xfrm>
              <a:off x="6938274" y="38368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99" name="tx99"/>
            <p:cNvSpPr/>
            <p:nvPr/>
          </p:nvSpPr>
          <p:spPr>
            <a:xfrm>
              <a:off x="7204817" y="38659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0" name="tx100"/>
            <p:cNvSpPr/>
            <p:nvPr/>
          </p:nvSpPr>
          <p:spPr>
            <a:xfrm>
              <a:off x="7471361" y="390005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7783108" y="390939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8049651" y="390844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1340869" y="32780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4" name="tx104"/>
            <p:cNvSpPr/>
            <p:nvPr/>
          </p:nvSpPr>
          <p:spPr>
            <a:xfrm>
              <a:off x="2673584" y="33809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4006300" y="34807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5339016" y="334412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405188" y="35650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6671731" y="35016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6938274" y="337880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0" name="tx110"/>
            <p:cNvSpPr/>
            <p:nvPr/>
          </p:nvSpPr>
          <p:spPr>
            <a:xfrm>
              <a:off x="7204817" y="3432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7471361" y="348776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2" name="tx112"/>
            <p:cNvSpPr/>
            <p:nvPr/>
          </p:nvSpPr>
          <p:spPr>
            <a:xfrm>
              <a:off x="7737904" y="350839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3" name="tx113"/>
            <p:cNvSpPr/>
            <p:nvPr/>
          </p:nvSpPr>
          <p:spPr>
            <a:xfrm>
              <a:off x="8049651" y="3509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14" name="tx114"/>
            <p:cNvSpPr/>
            <p:nvPr/>
          </p:nvSpPr>
          <p:spPr>
            <a:xfrm>
              <a:off x="1340869" y="30586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5" name="tx115"/>
            <p:cNvSpPr/>
            <p:nvPr/>
          </p:nvSpPr>
          <p:spPr>
            <a:xfrm>
              <a:off x="2673584" y="319560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6" name="tx116"/>
            <p:cNvSpPr/>
            <p:nvPr/>
          </p:nvSpPr>
          <p:spPr>
            <a:xfrm>
              <a:off x="4006300" y="332043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17" name="tx117"/>
            <p:cNvSpPr/>
            <p:nvPr/>
          </p:nvSpPr>
          <p:spPr>
            <a:xfrm>
              <a:off x="5339016" y="315687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8" name="tx118"/>
            <p:cNvSpPr/>
            <p:nvPr/>
          </p:nvSpPr>
          <p:spPr>
            <a:xfrm>
              <a:off x="6405188" y="338744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19" name="tx119"/>
            <p:cNvSpPr/>
            <p:nvPr/>
          </p:nvSpPr>
          <p:spPr>
            <a:xfrm>
              <a:off x="6716935" y="33050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0" name="tx120"/>
            <p:cNvSpPr/>
            <p:nvPr/>
          </p:nvSpPr>
          <p:spPr>
            <a:xfrm>
              <a:off x="6938274" y="31779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1" name="tx121"/>
            <p:cNvSpPr/>
            <p:nvPr/>
          </p:nvSpPr>
          <p:spPr>
            <a:xfrm>
              <a:off x="7204817" y="322631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 name="tx122"/>
            <p:cNvSpPr/>
            <p:nvPr/>
          </p:nvSpPr>
          <p:spPr>
            <a:xfrm>
              <a:off x="7471361" y="32693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23" name="tx123"/>
            <p:cNvSpPr/>
            <p:nvPr/>
          </p:nvSpPr>
          <p:spPr>
            <a:xfrm>
              <a:off x="7737904" y="32926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4" name="tx124"/>
            <p:cNvSpPr/>
            <p:nvPr/>
          </p:nvSpPr>
          <p:spPr>
            <a:xfrm>
              <a:off x="8049651" y="32959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5" name="tx125"/>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499344"/>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7" name="tx127"/>
            <p:cNvSpPr/>
            <p:nvPr/>
          </p:nvSpPr>
          <p:spPr>
            <a:xfrm>
              <a:off x="616710" y="283797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616710" y="217701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813651" y="3018617"/>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46" name="tx146"/>
            <p:cNvSpPr/>
            <p:nvPr/>
          </p:nvSpPr>
          <p:spPr>
            <a:xfrm rot="5400000">
              <a:off x="8333845" y="301861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7" name="pl147"/>
            <p:cNvSpPr/>
            <p:nvPr/>
          </p:nvSpPr>
          <p:spPr>
            <a:xfrm>
              <a:off x="3031832" y="5180891"/>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8" name="pl148"/>
            <p:cNvSpPr/>
            <p:nvPr/>
          </p:nvSpPr>
          <p:spPr>
            <a:xfrm>
              <a:off x="3747561" y="5180891"/>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9" name="tx149"/>
            <p:cNvSpPr/>
            <p:nvPr/>
          </p:nvSpPr>
          <p:spPr>
            <a:xfrm>
              <a:off x="3298932" y="513048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14660" y="512870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59111" y="5080163"/>
              <a:ext cx="201456" cy="201456"/>
            </a:xfrm>
            <a:prstGeom prst="rect">
              <a:avLst/>
            </a:prstGeom>
            <a:solidFill>
              <a:srgbClr val="B3B3B3">
                <a:alpha val="100000"/>
              </a:srgbClr>
            </a:solidFill>
          </p:spPr>
          <p:txBody>
            <a:bodyPr/>
            <a:lstStyle/>
            <a:p>
              <a:endParaRPr/>
            </a:p>
          </p:txBody>
        </p:sp>
        <p:sp>
          <p:nvSpPr>
            <p:cNvPr id="152" name="rc152"/>
            <p:cNvSpPr/>
            <p:nvPr/>
          </p:nvSpPr>
          <p:spPr>
            <a:xfrm>
              <a:off x="5577091" y="5080163"/>
              <a:ext cx="201456" cy="201456"/>
            </a:xfrm>
            <a:prstGeom prst="rect">
              <a:avLst/>
            </a:prstGeom>
            <a:solidFill>
              <a:srgbClr val="1CABE2">
                <a:alpha val="100000"/>
              </a:srgbClr>
            </a:solidFill>
          </p:spPr>
          <p:txBody>
            <a:bodyPr/>
            <a:lstStyle/>
            <a:p>
              <a:endParaRPr/>
            </a:p>
          </p:txBody>
        </p:sp>
        <p:sp>
          <p:nvSpPr>
            <p:cNvPr id="153" name="tx153"/>
            <p:cNvSpPr/>
            <p:nvPr/>
          </p:nvSpPr>
          <p:spPr>
            <a:xfrm>
              <a:off x="4939156" y="5129254"/>
              <a:ext cx="5593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a:t>
              </a:r>
            </a:p>
          </p:txBody>
        </p:sp>
        <p:sp>
          <p:nvSpPr>
            <p:cNvPr id="154" name="tx154"/>
            <p:cNvSpPr/>
            <p:nvPr/>
          </p:nvSpPr>
          <p:spPr>
            <a:xfrm>
              <a:off x="5857136" y="512870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55" name="tx155"/>
            <p:cNvSpPr/>
            <p:nvPr/>
          </p:nvSpPr>
          <p:spPr>
            <a:xfrm>
              <a:off x="951100"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6" name="tx156"/>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7" name="pl157"/>
            <p:cNvSpPr/>
            <p:nvPr/>
          </p:nvSpPr>
          <p:spPr>
            <a:xfrm>
              <a:off x="243505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71263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99020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7384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85141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12898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4363523" cy="124062"/>
            </a:xfrm>
            <a:prstGeom prst="rect">
              <a:avLst/>
            </a:prstGeom>
            <a:solidFill>
              <a:srgbClr val="1CABE2">
                <a:alpha val="100000"/>
              </a:srgbClr>
            </a:solidFill>
          </p:spPr>
          <p:txBody>
            <a:bodyPr/>
            <a:lstStyle/>
            <a:p>
              <a:endParaRPr/>
            </a:p>
          </p:txBody>
        </p:sp>
        <p:sp>
          <p:nvSpPr>
            <p:cNvPr id="168" name="rc168"/>
            <p:cNvSpPr/>
            <p:nvPr/>
          </p:nvSpPr>
          <p:spPr>
            <a:xfrm>
              <a:off x="1296273" y="5685479"/>
              <a:ext cx="4545395" cy="124062"/>
            </a:xfrm>
            <a:prstGeom prst="rect">
              <a:avLst/>
            </a:prstGeom>
            <a:solidFill>
              <a:srgbClr val="1CABE2">
                <a:alpha val="100000"/>
              </a:srgbClr>
            </a:solidFill>
          </p:spPr>
          <p:txBody>
            <a:bodyPr/>
            <a:lstStyle/>
            <a:p>
              <a:endParaRPr/>
            </a:p>
          </p:txBody>
        </p:sp>
        <p:sp>
          <p:nvSpPr>
            <p:cNvPr id="169" name="rc169"/>
            <p:cNvSpPr/>
            <p:nvPr/>
          </p:nvSpPr>
          <p:spPr>
            <a:xfrm>
              <a:off x="1296273" y="5530401"/>
              <a:ext cx="4561653" cy="124062"/>
            </a:xfrm>
            <a:prstGeom prst="rect">
              <a:avLst/>
            </a:prstGeom>
            <a:solidFill>
              <a:srgbClr val="1CABE2">
                <a:alpha val="100000"/>
              </a:srgbClr>
            </a:solidFill>
          </p:spPr>
          <p:txBody>
            <a:bodyPr/>
            <a:lstStyle/>
            <a:p>
              <a:endParaRPr/>
            </a:p>
          </p:txBody>
        </p:sp>
        <p:sp>
          <p:nvSpPr>
            <p:cNvPr id="170" name="rc170"/>
            <p:cNvSpPr/>
            <p:nvPr/>
          </p:nvSpPr>
          <p:spPr>
            <a:xfrm>
              <a:off x="5659797" y="5840557"/>
              <a:ext cx="1722498" cy="124062"/>
            </a:xfrm>
            <a:prstGeom prst="rect">
              <a:avLst/>
            </a:prstGeom>
            <a:solidFill>
              <a:srgbClr val="B3B3B3">
                <a:alpha val="100000"/>
              </a:srgbClr>
            </a:solidFill>
          </p:spPr>
          <p:txBody>
            <a:bodyPr/>
            <a:lstStyle/>
            <a:p>
              <a:endParaRPr/>
            </a:p>
          </p:txBody>
        </p:sp>
        <p:sp>
          <p:nvSpPr>
            <p:cNvPr id="171" name="rc171"/>
            <p:cNvSpPr/>
            <p:nvPr/>
          </p:nvSpPr>
          <p:spPr>
            <a:xfrm>
              <a:off x="5841669" y="5685479"/>
              <a:ext cx="2358070" cy="124062"/>
            </a:xfrm>
            <a:prstGeom prst="rect">
              <a:avLst/>
            </a:prstGeom>
            <a:solidFill>
              <a:srgbClr val="B3B3B3">
                <a:alpha val="100000"/>
              </a:srgbClr>
            </a:solidFill>
          </p:spPr>
          <p:txBody>
            <a:bodyPr/>
            <a:lstStyle/>
            <a:p>
              <a:endParaRPr/>
            </a:p>
          </p:txBody>
        </p:sp>
        <p:sp>
          <p:nvSpPr>
            <p:cNvPr id="172" name="rc172"/>
            <p:cNvSpPr/>
            <p:nvPr/>
          </p:nvSpPr>
          <p:spPr>
            <a:xfrm>
              <a:off x="5857926" y="5530401"/>
              <a:ext cx="2313205" cy="124062"/>
            </a:xfrm>
            <a:prstGeom prst="rect">
              <a:avLst/>
            </a:prstGeom>
            <a:solidFill>
              <a:srgbClr val="B3B3B3">
                <a:alpha val="100000"/>
              </a:srgbClr>
            </a:solidFill>
          </p:spPr>
          <p:txBody>
            <a:bodyPr/>
            <a:lstStyle/>
            <a:p>
              <a:endParaRPr/>
            </a:p>
          </p:txBody>
        </p:sp>
        <p:sp>
          <p:nvSpPr>
            <p:cNvPr id="173" name="tx173"/>
            <p:cNvSpPr/>
            <p:nvPr/>
          </p:nvSpPr>
          <p:spPr>
            <a:xfrm>
              <a:off x="3143584" y="5861990"/>
              <a:ext cx="668903" cy="793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3.8</a:t>
              </a:r>
            </a:p>
          </p:txBody>
        </p:sp>
        <p:sp>
          <p:nvSpPr>
            <p:cNvPr id="174" name="tx174"/>
            <p:cNvSpPr/>
            <p:nvPr/>
          </p:nvSpPr>
          <p:spPr>
            <a:xfrm>
              <a:off x="3279724" y="5707018"/>
              <a:ext cx="578495"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4</a:t>
              </a:r>
            </a:p>
          </p:txBody>
        </p:sp>
        <p:sp>
          <p:nvSpPr>
            <p:cNvPr id="175" name="tx175"/>
            <p:cNvSpPr/>
            <p:nvPr/>
          </p:nvSpPr>
          <p:spPr>
            <a:xfrm>
              <a:off x="3287852" y="5551940"/>
              <a:ext cx="578495"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4</a:t>
              </a:r>
            </a:p>
          </p:txBody>
        </p:sp>
        <p:sp>
          <p:nvSpPr>
            <p:cNvPr id="176" name="tx176"/>
            <p:cNvSpPr/>
            <p:nvPr/>
          </p:nvSpPr>
          <p:spPr>
            <a:xfrm>
              <a:off x="6213617" y="5862148"/>
              <a:ext cx="61485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1.5</a:t>
              </a:r>
            </a:p>
          </p:txBody>
        </p:sp>
        <p:sp>
          <p:nvSpPr>
            <p:cNvPr id="177" name="tx177"/>
            <p:cNvSpPr/>
            <p:nvPr/>
          </p:nvSpPr>
          <p:spPr>
            <a:xfrm>
              <a:off x="6713275" y="5707123"/>
              <a:ext cx="614859"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2.1</a:t>
              </a:r>
            </a:p>
          </p:txBody>
        </p:sp>
        <p:sp>
          <p:nvSpPr>
            <p:cNvPr id="178" name="tx178"/>
            <p:cNvSpPr/>
            <p:nvPr/>
          </p:nvSpPr>
          <p:spPr>
            <a:xfrm>
              <a:off x="6752303" y="5552045"/>
              <a:ext cx="524451"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2</a:t>
              </a:r>
            </a:p>
          </p:txBody>
        </p:sp>
        <p:sp>
          <p:nvSpPr>
            <p:cNvPr id="179" name="tx179"/>
            <p:cNvSpPr/>
            <p:nvPr/>
          </p:nvSpPr>
          <p:spPr>
            <a:xfrm>
              <a:off x="7435040"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5.3</a:t>
              </a:r>
            </a:p>
          </p:txBody>
        </p:sp>
        <p:sp>
          <p:nvSpPr>
            <p:cNvPr id="180" name="tx180"/>
            <p:cNvSpPr/>
            <p:nvPr/>
          </p:nvSpPr>
          <p:spPr>
            <a:xfrm>
              <a:off x="8252484"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6.1</a:t>
              </a:r>
            </a:p>
          </p:txBody>
        </p:sp>
        <p:sp>
          <p:nvSpPr>
            <p:cNvPr id="181" name="tx181"/>
            <p:cNvSpPr/>
            <p:nvPr/>
          </p:nvSpPr>
          <p:spPr>
            <a:xfrm>
              <a:off x="8192233" y="554525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3457405"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34977"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8012548"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9" name="tx189"/>
            <p:cNvSpPr/>
            <p:nvPr/>
          </p:nvSpPr>
          <p:spPr>
            <a:xfrm>
              <a:off x="3486409"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0" name="tx190"/>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1" name="tx191"/>
            <p:cNvSpPr/>
            <p:nvPr/>
          </p:nvSpPr>
          <p:spPr>
            <a:xfrm>
              <a:off x="5964283"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à l'horizon 2030 est de rendre la vaccination accessible à tous, partout, d'ici 2030.
Ce graphique présente les tendances de couverture vaccinale des premières et troisièmes doses (DTC1) et des troisièmes doses (DTC3) du vaccin contre la diphtérie, le tétanos et la coqueluche, le nombre d'enfants n'ayant pas reçu de dose et le nombre d'abandons du DTC.
En 2025, la couverture vaccinale contre la diphtérie, le tétanos et la coqueluche (DTC1) est restée stable à 81 %. Le nombre d’enfants n’ayant reçu aucune dose de vaccin (enfants « zéro dose ») est passé de 3 991 000 en 2024 à 4 006 000 en 2025.
La couverture vaccinale contre la diphtérie, le tétanos et la coqueluche (DTC3) est restée stable à 71 % en 2025, laissant 6 037 000 enfants exposés à des maladies évitables par la vaccination.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00" b="0" i="0" u="none" cap="none">
                <a:solidFill>
                  <a:srgbClr val="000000">
                    <a:alpha val="100000"/>
                  </a:srgbClr>
                </a:solidFill>
                <a:latin typeface="Arial"/>
                <a:cs typeface="Arial"/>
                <a:sym typeface="Arial"/>
              </a:rPr>
              <a:t>En 2025, le taux de couverture vaccinale pour le DTC1 était de 81 % et celui pour le DTC3 de 71 %, ce qui signifie que 6 millions d'enfants n'étaient pas vaccinés ou l'étaient insuffisamment, dont 4 millions n'avaient reçu aucune dose et 2 millions ne bénéficiaient que d'une protection partielle.</a:t>
            </a:r>
          </a:p>
        </p:txBody>
      </p:sp>
      <p:grpSp>
        <p:nvGrpSpPr>
          <p:cNvPr id="194" name="Group 193"/>
          <p:cNvGrpSpPr/>
          <p:nvPr/>
        </p:nvGrpSpPr>
        <p:grpSpPr>
          <a:xfrm>
            <a:off x="292608" y="1078992"/>
            <a:ext cx="8595360" cy="28575"/>
            <a:chOff x="292608" y="1078992"/>
            <a:chExt cx="8595360" cy="28575"/>
          </a:xfrm>
        </p:grpSpPr>
        <p:sp>
          <p:nvSpPr>
            <p:cNvPr id="195" name="rc3"/>
            <p:cNvSpPr/>
            <p:nvPr/>
          </p:nvSpPr>
          <p:spPr>
            <a:xfrm>
              <a:off x="292608" y="1078992"/>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6" name="rc4"/>
            <p:cNvSpPr/>
            <p:nvPr/>
          </p:nvSpPr>
          <p:spPr>
            <a:xfrm>
              <a:off x="292608" y="1078992"/>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P7TF5XRZ5TZD-1674051314-5646</_dlc_DocId>
    <_dlc_DocIdUrl xmlns="5ce71423-0d49-4a04-8822-86064e799dcd">
      <Url>https://unicef.sharepoint.com/teams/DAPM-DataComm/_layouts/15/DocIdRedir.aspx?ID=P7TF5XRZ5TZD-1674051314-5646</Url>
      <Description>P7TF5XRZ5TZD-1674051314-5646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2EA571EF-3DF7-43DA-B408-FE3A303AA4A0}"/>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2518</TotalTime>
  <Words>22016</Words>
  <Application>Microsoft Office PowerPoint</Application>
  <PresentationFormat>Widescreen</PresentationFormat>
  <Paragraphs>7309</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2026-07-13T14:40:27Z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e3b985b4-a157-4268-a395-9462fdd65af8</vt:lpwstr>
  </property>
</Properties>
</file>