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CC1775-10BE-C86B-BCDA-388A607722F0}" name="Alaa Rahi" initials="AR" userId="S::arahi@unicef.org::247322b1-bf04-429f-8408-faf7f1da282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CDA70D-648A-46CD-B24E-84C441B21911}" v="8" dt="2026-07-17T08:37:10.6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26" y="3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8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adia Farrukh" userId="1c8badc3-e50f-4b74-9a18-ba74384e75ac" providerId="ADAL" clId="{E8BAF79F-84B2-4080-B13D-AB7BF0058D2D}"/>
    <pc:docChg chg="modSld">
      <pc:chgData name="Saadia Farrukh" userId="1c8badc3-e50f-4b74-9a18-ba74384e75ac" providerId="ADAL" clId="{E8BAF79F-84B2-4080-B13D-AB7BF0058D2D}" dt="2026-07-15T06:45:21.741" v="1" actId="1076"/>
      <pc:docMkLst>
        <pc:docMk/>
      </pc:docMkLst>
      <pc:sldChg chg="modSp mod">
        <pc:chgData name="Saadia Farrukh" userId="1c8badc3-e50f-4b74-9a18-ba74384e75ac" providerId="ADAL" clId="{E8BAF79F-84B2-4080-B13D-AB7BF0058D2D}" dt="2026-07-15T06:45:21.741" v="1" actId="1076"/>
        <pc:sldMkLst>
          <pc:docMk/>
          <pc:sldMk cId="0" sldId="279"/>
        </pc:sldMkLst>
        <pc:picChg chg="mod">
          <ac:chgData name="Saadia Farrukh" userId="1c8badc3-e50f-4b74-9a18-ba74384e75ac" providerId="ADAL" clId="{E8BAF79F-84B2-4080-B13D-AB7BF0058D2D}" dt="2026-07-15T06:45:21.741" v="1" actId="1076"/>
          <ac:picMkLst>
            <pc:docMk/>
            <pc:sldMk cId="0" sldId="279"/>
            <ac:picMk id="9" creationId="{0A11628D-C3DE-6CB8-CC11-2553B7E43CA9}"/>
          </ac:picMkLst>
        </pc:picChg>
      </pc:sldChg>
    </pc:docChg>
  </pc:docChgLst>
  <pc:docChgLst>
    <pc:chgData name="Lauren Francis" userId="b7c8c318-11b6-44df-a20d-cbfd05c86935" providerId="ADAL" clId="{7DF8D789-081D-4C54-A01C-20FBD4C1C0B0}"/>
    <pc:docChg chg="undo custSel modSld addMainMaster delMainMaster modMainMaster">
      <pc:chgData name="Lauren Francis" userId="b7c8c318-11b6-44df-a20d-cbfd05c86935" providerId="ADAL" clId="{7DF8D789-081D-4C54-A01C-20FBD4C1C0B0}" dt="2026-07-17T08:37:29.473" v="1196" actId="782"/>
      <pc:docMkLst>
        <pc:docMk/>
      </pc:docMkLst>
      <pc:sldChg chg="delSp modSp mod">
        <pc:chgData name="Lauren Francis" userId="b7c8c318-11b6-44df-a20d-cbfd05c86935" providerId="ADAL" clId="{7DF8D789-081D-4C54-A01C-20FBD4C1C0B0}" dt="2026-07-17T08:37:29.473" v="1196" actId="782"/>
        <pc:sldMkLst>
          <pc:docMk/>
          <pc:sldMk cId="0" sldId="257"/>
        </pc:sldMkLst>
        <pc:spChg chg="mod">
          <ac:chgData name="Lauren Francis" userId="b7c8c318-11b6-44df-a20d-cbfd05c86935" providerId="ADAL" clId="{7DF8D789-081D-4C54-A01C-20FBD4C1C0B0}" dt="2026-07-17T08:37:29.473" v="1196" actId="782"/>
          <ac:spMkLst>
            <pc:docMk/>
            <pc:sldMk cId="0" sldId="257"/>
            <ac:spMk id="2" creationId="{00000000-0000-0000-0000-000000000000}"/>
          </ac:spMkLst>
        </pc:spChg>
        <pc:spChg chg="mod">
          <ac:chgData name="Lauren Francis" userId="b7c8c318-11b6-44df-a20d-cbfd05c86935" providerId="ADAL" clId="{7DF8D789-081D-4C54-A01C-20FBD4C1C0B0}" dt="2026-07-16T12:37:19.539" v="1022" actId="782"/>
          <ac:spMkLst>
            <pc:docMk/>
            <pc:sldMk cId="0" sldId="257"/>
            <ac:spMk id="3" creationId="{00000000-0000-0000-0000-000000000000}"/>
          </ac:spMkLst>
        </pc:spChg>
        <pc:spChg chg="mod">
          <ac:chgData name="Lauren Francis" userId="b7c8c318-11b6-44df-a20d-cbfd05c86935" providerId="ADAL" clId="{7DF8D789-081D-4C54-A01C-20FBD4C1C0B0}" dt="2026-07-16T12:43:52.932" v="1025" actId="121"/>
          <ac:spMkLst>
            <pc:docMk/>
            <pc:sldMk cId="0" sldId="257"/>
            <ac:spMk id="4" creationId="{00000000-0000-0000-0000-000000000000}"/>
          </ac:spMkLst>
        </pc:spChg>
        <pc:picChg chg="del mod">
          <ac:chgData name="Lauren Francis" userId="b7c8c318-11b6-44df-a20d-cbfd05c86935" providerId="ADAL" clId="{7DF8D789-081D-4C54-A01C-20FBD4C1C0B0}" dt="2026-07-16T12:37:43.120" v="1023" actId="21"/>
          <ac:picMkLst>
            <pc:docMk/>
            <pc:sldMk cId="0" sldId="257"/>
            <ac:picMk id="5" creationId="{F40B5C2E-999D-9DF1-A06A-1B2A7C154E9B}"/>
          </ac:picMkLst>
        </pc:picChg>
      </pc:sldChg>
      <pc:sldChg chg="addSp delSp modSp mod">
        <pc:chgData name="Lauren Francis" userId="b7c8c318-11b6-44df-a20d-cbfd05c86935" providerId="ADAL" clId="{7DF8D789-081D-4C54-A01C-20FBD4C1C0B0}" dt="2026-07-12T19:50:06.182" v="744"/>
        <pc:sldMkLst>
          <pc:docMk/>
          <pc:sldMk cId="0" sldId="258"/>
        </pc:sldMkLst>
        <pc:spChg chg="add mod">
          <ac:chgData name="Lauren Francis" userId="b7c8c318-11b6-44df-a20d-cbfd05c86935" providerId="ADAL" clId="{7DF8D789-081D-4C54-A01C-20FBD4C1C0B0}" dt="2026-07-12T19:50:06.182" v="744"/>
          <ac:spMkLst>
            <pc:docMk/>
            <pc:sldMk cId="0" sldId="258"/>
            <ac:spMk id="8" creationId="{7334C914-F160-78D7-569E-A617F1E29A0B}"/>
          </ac:spMkLst>
        </pc:spChg>
        <pc:spChg chg="add mod">
          <ac:chgData name="Lauren Francis" userId="b7c8c318-11b6-44df-a20d-cbfd05c86935" providerId="ADAL" clId="{7DF8D789-081D-4C54-A01C-20FBD4C1C0B0}" dt="2026-07-12T19:50:06.182" v="744"/>
          <ac:spMkLst>
            <pc:docMk/>
            <pc:sldMk cId="0" sldId="258"/>
            <ac:spMk id="9" creationId="{C813CB78-A41E-B2BC-3E7D-52C32955B15B}"/>
          </ac:spMkLst>
        </pc:spChg>
      </pc:sldChg>
      <pc:sldChg chg="addSp delSp modSp mod">
        <pc:chgData name="Lauren Francis" userId="b7c8c318-11b6-44df-a20d-cbfd05c86935" providerId="ADAL" clId="{7DF8D789-081D-4C54-A01C-20FBD4C1C0B0}" dt="2026-07-12T19:50:26.154" v="746"/>
        <pc:sldMkLst>
          <pc:docMk/>
          <pc:sldMk cId="0" sldId="259"/>
        </pc:sldMkLst>
        <pc:spChg chg="add mod">
          <ac:chgData name="Lauren Francis" userId="b7c8c318-11b6-44df-a20d-cbfd05c86935" providerId="ADAL" clId="{7DF8D789-081D-4C54-A01C-20FBD4C1C0B0}" dt="2026-07-12T19:50:26.154" v="746"/>
          <ac:spMkLst>
            <pc:docMk/>
            <pc:sldMk cId="0" sldId="259"/>
            <ac:spMk id="4" creationId="{EB961873-384A-6074-9F22-D2A37AA26824}"/>
          </ac:spMkLst>
        </pc:spChg>
        <pc:spChg chg="add mod">
          <ac:chgData name="Lauren Francis" userId="b7c8c318-11b6-44df-a20d-cbfd05c86935" providerId="ADAL" clId="{7DF8D789-081D-4C54-A01C-20FBD4C1C0B0}" dt="2026-07-12T19:50:26.154" v="746"/>
          <ac:spMkLst>
            <pc:docMk/>
            <pc:sldMk cId="0" sldId="259"/>
            <ac:spMk id="5" creationId="{3073C454-8E33-F855-9B77-432A2D8EB67B}"/>
          </ac:spMkLst>
        </pc:spChg>
      </pc:sldChg>
      <pc:sldChg chg="addSp delSp modSp mod">
        <pc:chgData name="Lauren Francis" userId="b7c8c318-11b6-44df-a20d-cbfd05c86935" providerId="ADAL" clId="{7DF8D789-081D-4C54-A01C-20FBD4C1C0B0}" dt="2026-07-12T19:50:43.107" v="748"/>
        <pc:sldMkLst>
          <pc:docMk/>
          <pc:sldMk cId="0" sldId="260"/>
        </pc:sldMkLst>
        <pc:spChg chg="add mod">
          <ac:chgData name="Lauren Francis" userId="b7c8c318-11b6-44df-a20d-cbfd05c86935" providerId="ADAL" clId="{7DF8D789-081D-4C54-A01C-20FBD4C1C0B0}" dt="2026-07-12T19:50:43.107" v="748"/>
          <ac:spMkLst>
            <pc:docMk/>
            <pc:sldMk cId="0" sldId="260"/>
            <ac:spMk id="5" creationId="{A79B3CE2-A561-5E8D-2E82-80A11578D76E}"/>
          </ac:spMkLst>
        </pc:spChg>
        <pc:spChg chg="add mod">
          <ac:chgData name="Lauren Francis" userId="b7c8c318-11b6-44df-a20d-cbfd05c86935" providerId="ADAL" clId="{7DF8D789-081D-4C54-A01C-20FBD4C1C0B0}" dt="2026-07-12T19:50:43.107" v="748"/>
          <ac:spMkLst>
            <pc:docMk/>
            <pc:sldMk cId="0" sldId="260"/>
            <ac:spMk id="6" creationId="{0FBE2723-703A-DB14-5402-58041F12C295}"/>
          </ac:spMkLst>
        </pc:spChg>
        <pc:spChg chg="add mod">
          <ac:chgData name="Lauren Francis" userId="b7c8c318-11b6-44df-a20d-cbfd05c86935" providerId="ADAL" clId="{7DF8D789-081D-4C54-A01C-20FBD4C1C0B0}" dt="2026-07-12T19:50:43.107" v="748"/>
          <ac:spMkLst>
            <pc:docMk/>
            <pc:sldMk cId="0" sldId="260"/>
            <ac:spMk id="7" creationId="{C92DE738-5E9B-6CEC-7CBD-6782A76B2B42}"/>
          </ac:spMkLst>
        </pc:spChg>
      </pc:sldChg>
      <pc:sldChg chg="modSp mod">
        <pc:chgData name="Lauren Francis" userId="b7c8c318-11b6-44df-a20d-cbfd05c86935" providerId="ADAL" clId="{7DF8D789-081D-4C54-A01C-20FBD4C1C0B0}" dt="2026-07-12T19:58:37.577" v="755" actId="121"/>
        <pc:sldMkLst>
          <pc:docMk/>
          <pc:sldMk cId="0" sldId="261"/>
        </pc:sldMkLst>
        <pc:spChg chg="mod">
          <ac:chgData name="Lauren Francis" userId="b7c8c318-11b6-44df-a20d-cbfd05c86935" providerId="ADAL" clId="{7DF8D789-081D-4C54-A01C-20FBD4C1C0B0}" dt="2026-07-12T19:58:37.577" v="755" actId="121"/>
          <ac:spMkLst>
            <pc:docMk/>
            <pc:sldMk cId="0" sldId="261"/>
            <ac:spMk id="2" creationId="{00000000-0000-0000-0000-000000000000}"/>
          </ac:spMkLst>
        </pc:spChg>
        <pc:spChg chg="mod">
          <ac:chgData name="Lauren Francis" userId="b7c8c318-11b6-44df-a20d-cbfd05c86935" providerId="ADAL" clId="{7DF8D789-081D-4C54-A01C-20FBD4C1C0B0}" dt="2026-07-12T19:58:29.402" v="754" actId="255"/>
          <ac:spMkLst>
            <pc:docMk/>
            <pc:sldMk cId="0" sldId="261"/>
            <ac:spMk id="3" creationId="{00000000-0000-0000-0000-000000000000}"/>
          </ac:spMkLst>
        </pc:spChg>
      </pc:sldChg>
      <pc:sldChg chg="addSp delSp modSp mod">
        <pc:chgData name="Lauren Francis" userId="b7c8c318-11b6-44df-a20d-cbfd05c86935" providerId="ADAL" clId="{7DF8D789-081D-4C54-A01C-20FBD4C1C0B0}" dt="2026-07-12T20:00:42.054" v="763" actId="1076"/>
        <pc:sldMkLst>
          <pc:docMk/>
          <pc:sldMk cId="0" sldId="262"/>
        </pc:sldMkLst>
        <pc:picChg chg="add mod">
          <ac:chgData name="Lauren Francis" userId="b7c8c318-11b6-44df-a20d-cbfd05c86935" providerId="ADAL" clId="{7DF8D789-081D-4C54-A01C-20FBD4C1C0B0}" dt="2026-07-12T20:00:42.054" v="763" actId="1076"/>
          <ac:picMkLst>
            <pc:docMk/>
            <pc:sldMk cId="0" sldId="262"/>
            <ac:picMk id="5" creationId="{05E97985-8340-6F8E-A981-9AF4230D54B8}"/>
          </ac:picMkLst>
        </pc:picChg>
      </pc:sldChg>
      <pc:sldChg chg="addSp delSp modSp mod">
        <pc:chgData name="Lauren Francis" userId="b7c8c318-11b6-44df-a20d-cbfd05c86935" providerId="ADAL" clId="{7DF8D789-081D-4C54-A01C-20FBD4C1C0B0}" dt="2026-07-12T20:00:03.843" v="759" actId="1076"/>
        <pc:sldMkLst>
          <pc:docMk/>
          <pc:sldMk cId="0" sldId="263"/>
        </pc:sldMkLst>
        <pc:picChg chg="add mod">
          <ac:chgData name="Lauren Francis" userId="b7c8c318-11b6-44df-a20d-cbfd05c86935" providerId="ADAL" clId="{7DF8D789-081D-4C54-A01C-20FBD4C1C0B0}" dt="2026-07-12T20:00:03.843" v="759" actId="1076"/>
          <ac:picMkLst>
            <pc:docMk/>
            <pc:sldMk cId="0" sldId="263"/>
            <ac:picMk id="5" creationId="{5A6468FB-2745-2645-AB94-48EDEDC9445A}"/>
          </ac:picMkLst>
        </pc:picChg>
      </pc:sldChg>
      <pc:sldChg chg="modSp mod">
        <pc:chgData name="Lauren Francis" userId="b7c8c318-11b6-44df-a20d-cbfd05c86935" providerId="ADAL" clId="{7DF8D789-081D-4C54-A01C-20FBD4C1C0B0}" dt="2026-07-17T08:27:25.277" v="1029" actId="782"/>
        <pc:sldMkLst>
          <pc:docMk/>
          <pc:sldMk cId="0" sldId="264"/>
        </pc:sldMkLst>
        <pc:spChg chg="mod">
          <ac:chgData name="Lauren Francis" userId="b7c8c318-11b6-44df-a20d-cbfd05c86935" providerId="ADAL" clId="{7DF8D789-081D-4C54-A01C-20FBD4C1C0B0}" dt="2026-07-17T08:27:25.277" v="1029" actId="782"/>
          <ac:spMkLst>
            <pc:docMk/>
            <pc:sldMk cId="0" sldId="264"/>
            <ac:spMk id="2" creationId="{00000000-0000-0000-0000-000000000000}"/>
          </ac:spMkLst>
        </pc:spChg>
      </pc:sldChg>
      <pc:sldChg chg="addSp delSp modSp mod">
        <pc:chgData name="Lauren Francis" userId="b7c8c318-11b6-44df-a20d-cbfd05c86935" providerId="ADAL" clId="{7DF8D789-081D-4C54-A01C-20FBD4C1C0B0}" dt="2026-07-17T08:27:30.601" v="1031" actId="121"/>
        <pc:sldMkLst>
          <pc:docMk/>
          <pc:sldMk cId="0" sldId="265"/>
        </pc:sldMkLst>
        <pc:spChg chg="mod">
          <ac:chgData name="Lauren Francis" userId="b7c8c318-11b6-44df-a20d-cbfd05c86935" providerId="ADAL" clId="{7DF8D789-081D-4C54-A01C-20FBD4C1C0B0}" dt="2026-07-17T08:27:30.601" v="1031" actId="121"/>
          <ac:spMkLst>
            <pc:docMk/>
            <pc:sldMk cId="0" sldId="265"/>
            <ac:spMk id="4" creationId="{00000000-0000-0000-0000-000000000000}"/>
          </ac:spMkLst>
        </pc:spChg>
        <pc:picChg chg="add mod">
          <ac:chgData name="Lauren Francis" userId="b7c8c318-11b6-44df-a20d-cbfd05c86935" providerId="ADAL" clId="{7DF8D789-081D-4C54-A01C-20FBD4C1C0B0}" dt="2026-07-12T20:01:04.678" v="767" actId="1076"/>
          <ac:picMkLst>
            <pc:docMk/>
            <pc:sldMk cId="0" sldId="265"/>
            <ac:picMk id="9" creationId="{73924A80-F041-C6BB-7433-3986E43EA2F0}"/>
          </ac:picMkLst>
        </pc:picChg>
      </pc:sldChg>
      <pc:sldChg chg="addSp delSp modSp mod">
        <pc:chgData name="Lauren Francis" userId="b7c8c318-11b6-44df-a20d-cbfd05c86935" providerId="ADAL" clId="{7DF8D789-081D-4C54-A01C-20FBD4C1C0B0}" dt="2026-07-17T08:27:44.359" v="1033" actId="121"/>
        <pc:sldMkLst>
          <pc:docMk/>
          <pc:sldMk cId="0" sldId="266"/>
        </pc:sldMkLst>
        <pc:spChg chg="mod">
          <ac:chgData name="Lauren Francis" userId="b7c8c318-11b6-44df-a20d-cbfd05c86935" providerId="ADAL" clId="{7DF8D789-081D-4C54-A01C-20FBD4C1C0B0}" dt="2026-07-17T08:27:44.359" v="1033" actId="121"/>
          <ac:spMkLst>
            <pc:docMk/>
            <pc:sldMk cId="0" sldId="266"/>
            <ac:spMk id="4" creationId="{00000000-0000-0000-0000-000000000000}"/>
          </ac:spMkLst>
        </pc:spChg>
        <pc:picChg chg="add mod">
          <ac:chgData name="Lauren Francis" userId="b7c8c318-11b6-44df-a20d-cbfd05c86935" providerId="ADAL" clId="{7DF8D789-081D-4C54-A01C-20FBD4C1C0B0}" dt="2026-07-12T20:01:27.332" v="771" actId="1076"/>
          <ac:picMkLst>
            <pc:docMk/>
            <pc:sldMk cId="0" sldId="266"/>
            <ac:picMk id="9" creationId="{683B5648-8D21-58BE-3130-01E5BCD34F33}"/>
          </ac:picMkLst>
        </pc:picChg>
      </pc:sldChg>
      <pc:sldChg chg="addSp delSp modSp mod">
        <pc:chgData name="Lauren Francis" userId="b7c8c318-11b6-44df-a20d-cbfd05c86935" providerId="ADAL" clId="{7DF8D789-081D-4C54-A01C-20FBD4C1C0B0}" dt="2026-07-12T20:01:46.612" v="775" actId="1076"/>
        <pc:sldMkLst>
          <pc:docMk/>
          <pc:sldMk cId="0" sldId="267"/>
        </pc:sldMkLst>
        <pc:picChg chg="add mod">
          <ac:chgData name="Lauren Francis" userId="b7c8c318-11b6-44df-a20d-cbfd05c86935" providerId="ADAL" clId="{7DF8D789-081D-4C54-A01C-20FBD4C1C0B0}" dt="2026-07-12T20:01:46.612" v="775" actId="1076"/>
          <ac:picMkLst>
            <pc:docMk/>
            <pc:sldMk cId="0" sldId="267"/>
            <ac:picMk id="5" creationId="{CF874D08-90AB-15BE-0712-06845525D8B7}"/>
          </ac:picMkLst>
        </pc:picChg>
      </pc:sldChg>
      <pc:sldChg chg="addSp delSp modSp mod">
        <pc:chgData name="Lauren Francis" userId="b7c8c318-11b6-44df-a20d-cbfd05c86935" providerId="ADAL" clId="{7DF8D789-081D-4C54-A01C-20FBD4C1C0B0}" dt="2026-07-12T20:02:01.826" v="780" actId="1076"/>
        <pc:sldMkLst>
          <pc:docMk/>
          <pc:sldMk cId="0" sldId="268"/>
        </pc:sldMkLst>
        <pc:picChg chg="add mod">
          <ac:chgData name="Lauren Francis" userId="b7c8c318-11b6-44df-a20d-cbfd05c86935" providerId="ADAL" clId="{7DF8D789-081D-4C54-A01C-20FBD4C1C0B0}" dt="2026-07-12T20:02:01.826" v="780" actId="1076"/>
          <ac:picMkLst>
            <pc:docMk/>
            <pc:sldMk cId="0" sldId="268"/>
            <ac:picMk id="5" creationId="{649462C7-2324-52F9-F1A0-B18F5CD1B2B5}"/>
          </ac:picMkLst>
        </pc:picChg>
      </pc:sldChg>
      <pc:sldChg chg="addSp delSp modSp mod">
        <pc:chgData name="Lauren Francis" userId="b7c8c318-11b6-44df-a20d-cbfd05c86935" providerId="ADAL" clId="{7DF8D789-081D-4C54-A01C-20FBD4C1C0B0}" dt="2026-07-17T08:28:07.588" v="1035" actId="121"/>
        <pc:sldMkLst>
          <pc:docMk/>
          <pc:sldMk cId="0" sldId="269"/>
        </pc:sldMkLst>
        <pc:spChg chg="mod">
          <ac:chgData name="Lauren Francis" userId="b7c8c318-11b6-44df-a20d-cbfd05c86935" providerId="ADAL" clId="{7DF8D789-081D-4C54-A01C-20FBD4C1C0B0}" dt="2026-07-17T08:28:07.588" v="1035" actId="121"/>
          <ac:spMkLst>
            <pc:docMk/>
            <pc:sldMk cId="0" sldId="269"/>
            <ac:spMk id="4" creationId="{00000000-0000-0000-0000-000000000000}"/>
          </ac:spMkLst>
        </pc:spChg>
        <pc:picChg chg="add mod">
          <ac:chgData name="Lauren Francis" userId="b7c8c318-11b6-44df-a20d-cbfd05c86935" providerId="ADAL" clId="{7DF8D789-081D-4C54-A01C-20FBD4C1C0B0}" dt="2026-07-12T20:02:22.591" v="784" actId="1076"/>
          <ac:picMkLst>
            <pc:docMk/>
            <pc:sldMk cId="0" sldId="269"/>
            <ac:picMk id="9" creationId="{9E6F40AB-D276-AEC2-9F96-198AC473E8CA}"/>
          </ac:picMkLst>
        </pc:picChg>
      </pc:sldChg>
      <pc:sldChg chg="addSp delSp modSp mod">
        <pc:chgData name="Lauren Francis" userId="b7c8c318-11b6-44df-a20d-cbfd05c86935" providerId="ADAL" clId="{7DF8D789-081D-4C54-A01C-20FBD4C1C0B0}" dt="2026-07-12T20:02:36.015" v="788" actId="1076"/>
        <pc:sldMkLst>
          <pc:docMk/>
          <pc:sldMk cId="0" sldId="270"/>
        </pc:sldMkLst>
        <pc:picChg chg="add mod">
          <ac:chgData name="Lauren Francis" userId="b7c8c318-11b6-44df-a20d-cbfd05c86935" providerId="ADAL" clId="{7DF8D789-081D-4C54-A01C-20FBD4C1C0B0}" dt="2026-07-12T20:02:36.015" v="788" actId="1076"/>
          <ac:picMkLst>
            <pc:docMk/>
            <pc:sldMk cId="0" sldId="270"/>
            <ac:picMk id="5" creationId="{5600CAC4-68CB-53B7-7D9C-C4800549EBFC}"/>
          </ac:picMkLst>
        </pc:picChg>
      </pc:sldChg>
      <pc:sldChg chg="addSp delSp modSp mod">
        <pc:chgData name="Lauren Francis" userId="b7c8c318-11b6-44df-a20d-cbfd05c86935" providerId="ADAL" clId="{7DF8D789-081D-4C54-A01C-20FBD4C1C0B0}" dt="2026-07-17T08:28:19.103" v="1037" actId="121"/>
        <pc:sldMkLst>
          <pc:docMk/>
          <pc:sldMk cId="0" sldId="271"/>
        </pc:sldMkLst>
        <pc:spChg chg="mod">
          <ac:chgData name="Lauren Francis" userId="b7c8c318-11b6-44df-a20d-cbfd05c86935" providerId="ADAL" clId="{7DF8D789-081D-4C54-A01C-20FBD4C1C0B0}" dt="2026-07-17T08:28:19.103" v="1037" actId="121"/>
          <ac:spMkLst>
            <pc:docMk/>
            <pc:sldMk cId="0" sldId="271"/>
            <ac:spMk id="3" creationId="{00000000-0000-0000-0000-000000000000}"/>
          </ac:spMkLst>
        </pc:spChg>
        <pc:picChg chg="add mod">
          <ac:chgData name="Lauren Francis" userId="b7c8c318-11b6-44df-a20d-cbfd05c86935" providerId="ADAL" clId="{7DF8D789-081D-4C54-A01C-20FBD4C1C0B0}" dt="2026-07-12T20:02:51.239" v="792" actId="1076"/>
          <ac:picMkLst>
            <pc:docMk/>
            <pc:sldMk cId="0" sldId="271"/>
            <ac:picMk id="9" creationId="{E7F6E1ED-C384-50B9-9FA3-31FC7EEE7811}"/>
          </ac:picMkLst>
        </pc:picChg>
      </pc:sldChg>
      <pc:sldChg chg="addSp delSp modSp mod">
        <pc:chgData name="Lauren Francis" userId="b7c8c318-11b6-44df-a20d-cbfd05c86935" providerId="ADAL" clId="{7DF8D789-081D-4C54-A01C-20FBD4C1C0B0}" dt="2026-07-17T08:28:33.596" v="1039" actId="121"/>
        <pc:sldMkLst>
          <pc:docMk/>
          <pc:sldMk cId="0" sldId="272"/>
        </pc:sldMkLst>
        <pc:spChg chg="mod">
          <ac:chgData name="Lauren Francis" userId="b7c8c318-11b6-44df-a20d-cbfd05c86935" providerId="ADAL" clId="{7DF8D789-081D-4C54-A01C-20FBD4C1C0B0}" dt="2026-07-17T08:28:33.596" v="1039" actId="121"/>
          <ac:spMkLst>
            <pc:docMk/>
            <pc:sldMk cId="0" sldId="272"/>
            <ac:spMk id="3" creationId="{00000000-0000-0000-0000-000000000000}"/>
          </ac:spMkLst>
        </pc:spChg>
        <pc:picChg chg="add mod">
          <ac:chgData name="Lauren Francis" userId="b7c8c318-11b6-44df-a20d-cbfd05c86935" providerId="ADAL" clId="{7DF8D789-081D-4C54-A01C-20FBD4C1C0B0}" dt="2026-07-12T20:03:07.157" v="797" actId="1076"/>
          <ac:picMkLst>
            <pc:docMk/>
            <pc:sldMk cId="0" sldId="272"/>
            <ac:picMk id="9" creationId="{B7F1655E-3AB0-F35E-F4A0-4A8A35C5DC48}"/>
          </ac:picMkLst>
        </pc:picChg>
      </pc:sldChg>
      <pc:sldChg chg="addSp delSp modSp mod">
        <pc:chgData name="Lauren Francis" userId="b7c8c318-11b6-44df-a20d-cbfd05c86935" providerId="ADAL" clId="{7DF8D789-081D-4C54-A01C-20FBD4C1C0B0}" dt="2026-07-12T20:03:36.581" v="801" actId="1076"/>
        <pc:sldMkLst>
          <pc:docMk/>
          <pc:sldMk cId="0" sldId="273"/>
        </pc:sldMkLst>
        <pc:picChg chg="add mod">
          <ac:chgData name="Lauren Francis" userId="b7c8c318-11b6-44df-a20d-cbfd05c86935" providerId="ADAL" clId="{7DF8D789-081D-4C54-A01C-20FBD4C1C0B0}" dt="2026-07-12T20:03:36.581" v="801" actId="1076"/>
          <ac:picMkLst>
            <pc:docMk/>
            <pc:sldMk cId="0" sldId="273"/>
            <ac:picMk id="9" creationId="{2E6239CF-C8C6-D861-2D7E-FC6ADE21C21A}"/>
          </ac:picMkLst>
        </pc:picChg>
      </pc:sldChg>
      <pc:sldChg chg="addSp delSp modSp mod">
        <pc:chgData name="Lauren Francis" userId="b7c8c318-11b6-44df-a20d-cbfd05c86935" providerId="ADAL" clId="{7DF8D789-081D-4C54-A01C-20FBD4C1C0B0}" dt="2026-07-17T08:28:44.933" v="1041" actId="121"/>
        <pc:sldMkLst>
          <pc:docMk/>
          <pc:sldMk cId="0" sldId="274"/>
        </pc:sldMkLst>
        <pc:spChg chg="mod">
          <ac:chgData name="Lauren Francis" userId="b7c8c318-11b6-44df-a20d-cbfd05c86935" providerId="ADAL" clId="{7DF8D789-081D-4C54-A01C-20FBD4C1C0B0}" dt="2026-07-17T08:28:44.933" v="1041" actId="121"/>
          <ac:spMkLst>
            <pc:docMk/>
            <pc:sldMk cId="0" sldId="274"/>
            <ac:spMk id="3" creationId="{00000000-0000-0000-0000-000000000000}"/>
          </ac:spMkLst>
        </pc:spChg>
        <pc:picChg chg="add mod">
          <ac:chgData name="Lauren Francis" userId="b7c8c318-11b6-44df-a20d-cbfd05c86935" providerId="ADAL" clId="{7DF8D789-081D-4C54-A01C-20FBD4C1C0B0}" dt="2026-07-12T20:04:03.364" v="806" actId="1076"/>
          <ac:picMkLst>
            <pc:docMk/>
            <pc:sldMk cId="0" sldId="274"/>
            <ac:picMk id="5" creationId="{A32532A1-0152-CDCE-2297-E0A1443CA942}"/>
          </ac:picMkLst>
        </pc:picChg>
      </pc:sldChg>
      <pc:sldChg chg="addSp delSp modSp mod">
        <pc:chgData name="Lauren Francis" userId="b7c8c318-11b6-44df-a20d-cbfd05c86935" providerId="ADAL" clId="{7DF8D789-081D-4C54-A01C-20FBD4C1C0B0}" dt="2026-07-17T08:29:03.323" v="1045" actId="121"/>
        <pc:sldMkLst>
          <pc:docMk/>
          <pc:sldMk cId="0" sldId="275"/>
        </pc:sldMkLst>
        <pc:spChg chg="mod">
          <ac:chgData name="Lauren Francis" userId="b7c8c318-11b6-44df-a20d-cbfd05c86935" providerId="ADAL" clId="{7DF8D789-081D-4C54-A01C-20FBD4C1C0B0}" dt="2026-07-17T08:29:03.323" v="1045" actId="121"/>
          <ac:spMkLst>
            <pc:docMk/>
            <pc:sldMk cId="0" sldId="275"/>
            <ac:spMk id="3" creationId="{00000000-0000-0000-0000-000000000000}"/>
          </ac:spMkLst>
        </pc:spChg>
        <pc:picChg chg="add mod">
          <ac:chgData name="Lauren Francis" userId="b7c8c318-11b6-44df-a20d-cbfd05c86935" providerId="ADAL" clId="{7DF8D789-081D-4C54-A01C-20FBD4C1C0B0}" dt="2026-07-12T20:04:21.966" v="810" actId="1076"/>
          <ac:picMkLst>
            <pc:docMk/>
            <pc:sldMk cId="0" sldId="275"/>
            <ac:picMk id="5" creationId="{A053E48E-8904-D799-98AB-499F840A73DA}"/>
          </ac:picMkLst>
        </pc:picChg>
      </pc:sldChg>
      <pc:sldChg chg="addSp delSp modSp mod">
        <pc:chgData name="Lauren Francis" userId="b7c8c318-11b6-44df-a20d-cbfd05c86935" providerId="ADAL" clId="{7DF8D789-081D-4C54-A01C-20FBD4C1C0B0}" dt="2026-07-17T08:29:09.558" v="1047" actId="121"/>
        <pc:sldMkLst>
          <pc:docMk/>
          <pc:sldMk cId="0" sldId="276"/>
        </pc:sldMkLst>
        <pc:spChg chg="mod">
          <ac:chgData name="Lauren Francis" userId="b7c8c318-11b6-44df-a20d-cbfd05c86935" providerId="ADAL" clId="{7DF8D789-081D-4C54-A01C-20FBD4C1C0B0}" dt="2026-07-17T08:29:09.558" v="1047" actId="121"/>
          <ac:spMkLst>
            <pc:docMk/>
            <pc:sldMk cId="0" sldId="276"/>
            <ac:spMk id="3" creationId="{00000000-0000-0000-0000-000000000000}"/>
          </ac:spMkLst>
        </pc:spChg>
        <pc:picChg chg="add mod">
          <ac:chgData name="Lauren Francis" userId="b7c8c318-11b6-44df-a20d-cbfd05c86935" providerId="ADAL" clId="{7DF8D789-081D-4C54-A01C-20FBD4C1C0B0}" dt="2026-07-12T20:04:58.875" v="814" actId="1076"/>
          <ac:picMkLst>
            <pc:docMk/>
            <pc:sldMk cId="0" sldId="276"/>
            <ac:picMk id="5" creationId="{155EE083-37B2-C936-DF29-98C14535C2E0}"/>
          </ac:picMkLst>
        </pc:picChg>
      </pc:sldChg>
      <pc:sldChg chg="addSp delSp modSp mod">
        <pc:chgData name="Lauren Francis" userId="b7c8c318-11b6-44df-a20d-cbfd05c86935" providerId="ADAL" clId="{7DF8D789-081D-4C54-A01C-20FBD4C1C0B0}" dt="2026-07-17T08:29:18.315" v="1051" actId="121"/>
        <pc:sldMkLst>
          <pc:docMk/>
          <pc:sldMk cId="0" sldId="277"/>
        </pc:sldMkLst>
        <pc:spChg chg="mod">
          <ac:chgData name="Lauren Francis" userId="b7c8c318-11b6-44df-a20d-cbfd05c86935" providerId="ADAL" clId="{7DF8D789-081D-4C54-A01C-20FBD4C1C0B0}" dt="2026-07-17T08:29:18.315" v="1051" actId="121"/>
          <ac:spMkLst>
            <pc:docMk/>
            <pc:sldMk cId="0" sldId="277"/>
            <ac:spMk id="3" creationId="{00000000-0000-0000-0000-000000000000}"/>
          </ac:spMkLst>
        </pc:spChg>
        <pc:spChg chg="mod">
          <ac:chgData name="Lauren Francis" userId="b7c8c318-11b6-44df-a20d-cbfd05c86935" providerId="ADAL" clId="{7DF8D789-081D-4C54-A01C-20FBD4C1C0B0}" dt="2026-07-17T08:29:14.696" v="1049" actId="121"/>
          <ac:spMkLst>
            <pc:docMk/>
            <pc:sldMk cId="0" sldId="277"/>
            <ac:spMk id="4" creationId="{00000000-0000-0000-0000-000000000000}"/>
          </ac:spMkLst>
        </pc:spChg>
        <pc:picChg chg="add mod">
          <ac:chgData name="Lauren Francis" userId="b7c8c318-11b6-44df-a20d-cbfd05c86935" providerId="ADAL" clId="{7DF8D789-081D-4C54-A01C-20FBD4C1C0B0}" dt="2026-07-12T20:07:21.385" v="818" actId="1076"/>
          <ac:picMkLst>
            <pc:docMk/>
            <pc:sldMk cId="0" sldId="277"/>
            <ac:picMk id="9" creationId="{9FF0CD98-F4B5-99EE-A9A1-AB5589584093}"/>
          </ac:picMkLst>
        </pc:picChg>
      </pc:sldChg>
      <pc:sldChg chg="addSp delSp modSp mod">
        <pc:chgData name="Lauren Francis" userId="b7c8c318-11b6-44df-a20d-cbfd05c86935" providerId="ADAL" clId="{7DF8D789-081D-4C54-A01C-20FBD4C1C0B0}" dt="2026-07-17T08:29:25.963" v="1055" actId="121"/>
        <pc:sldMkLst>
          <pc:docMk/>
          <pc:sldMk cId="0" sldId="278"/>
        </pc:sldMkLst>
        <pc:spChg chg="mod">
          <ac:chgData name="Lauren Francis" userId="b7c8c318-11b6-44df-a20d-cbfd05c86935" providerId="ADAL" clId="{7DF8D789-081D-4C54-A01C-20FBD4C1C0B0}" dt="2026-07-17T08:29:25.963" v="1055" actId="121"/>
          <ac:spMkLst>
            <pc:docMk/>
            <pc:sldMk cId="0" sldId="278"/>
            <ac:spMk id="3" creationId="{00000000-0000-0000-0000-000000000000}"/>
          </ac:spMkLst>
        </pc:spChg>
        <pc:spChg chg="mod">
          <ac:chgData name="Lauren Francis" userId="b7c8c318-11b6-44df-a20d-cbfd05c86935" providerId="ADAL" clId="{7DF8D789-081D-4C54-A01C-20FBD4C1C0B0}" dt="2026-07-17T08:29:22.605" v="1053" actId="121"/>
          <ac:spMkLst>
            <pc:docMk/>
            <pc:sldMk cId="0" sldId="278"/>
            <ac:spMk id="4" creationId="{00000000-0000-0000-0000-000000000000}"/>
          </ac:spMkLst>
        </pc:spChg>
        <pc:picChg chg="add mod">
          <ac:chgData name="Lauren Francis" userId="b7c8c318-11b6-44df-a20d-cbfd05c86935" providerId="ADAL" clId="{7DF8D789-081D-4C54-A01C-20FBD4C1C0B0}" dt="2026-07-12T20:19:07.164" v="896" actId="1076"/>
          <ac:picMkLst>
            <pc:docMk/>
            <pc:sldMk cId="0" sldId="278"/>
            <ac:picMk id="9" creationId="{34463A95-E642-2E76-D5A9-0B14E1094A96}"/>
          </ac:picMkLst>
        </pc:picChg>
      </pc:sldChg>
      <pc:sldChg chg="addSp delSp modSp mod">
        <pc:chgData name="Lauren Francis" userId="b7c8c318-11b6-44df-a20d-cbfd05c86935" providerId="ADAL" clId="{7DF8D789-081D-4C54-A01C-20FBD4C1C0B0}" dt="2026-07-17T08:29:35.083" v="1059" actId="121"/>
        <pc:sldMkLst>
          <pc:docMk/>
          <pc:sldMk cId="0" sldId="279"/>
        </pc:sldMkLst>
        <pc:spChg chg="mod">
          <ac:chgData name="Lauren Francis" userId="b7c8c318-11b6-44df-a20d-cbfd05c86935" providerId="ADAL" clId="{7DF8D789-081D-4C54-A01C-20FBD4C1C0B0}" dt="2026-07-17T08:29:35.083" v="1059" actId="121"/>
          <ac:spMkLst>
            <pc:docMk/>
            <pc:sldMk cId="0" sldId="279"/>
            <ac:spMk id="3" creationId="{00000000-0000-0000-0000-000000000000}"/>
          </ac:spMkLst>
        </pc:spChg>
        <pc:spChg chg="mod">
          <ac:chgData name="Lauren Francis" userId="b7c8c318-11b6-44df-a20d-cbfd05c86935" providerId="ADAL" clId="{7DF8D789-081D-4C54-A01C-20FBD4C1C0B0}" dt="2026-07-17T08:29:32.033" v="1057" actId="121"/>
          <ac:spMkLst>
            <pc:docMk/>
            <pc:sldMk cId="0" sldId="279"/>
            <ac:spMk id="4" creationId="{00000000-0000-0000-0000-000000000000}"/>
          </ac:spMkLst>
        </pc:spChg>
        <pc:picChg chg="add mod">
          <ac:chgData name="Lauren Francis" userId="b7c8c318-11b6-44df-a20d-cbfd05c86935" providerId="ADAL" clId="{7DF8D789-081D-4C54-A01C-20FBD4C1C0B0}" dt="2026-07-12T20:13:57.948" v="831" actId="1076"/>
          <ac:picMkLst>
            <pc:docMk/>
            <pc:sldMk cId="0" sldId="279"/>
            <ac:picMk id="9" creationId="{0A11628D-C3DE-6CB8-CC11-2553B7E43CA9}"/>
          </ac:picMkLst>
        </pc:picChg>
      </pc:sldChg>
      <pc:sldChg chg="addSp delSp modSp mod">
        <pc:chgData name="Lauren Francis" userId="b7c8c318-11b6-44df-a20d-cbfd05c86935" providerId="ADAL" clId="{7DF8D789-081D-4C54-A01C-20FBD4C1C0B0}" dt="2026-07-17T08:29:42.131" v="1063" actId="121"/>
        <pc:sldMkLst>
          <pc:docMk/>
          <pc:sldMk cId="0" sldId="280"/>
        </pc:sldMkLst>
        <pc:spChg chg="mod">
          <ac:chgData name="Lauren Francis" userId="b7c8c318-11b6-44df-a20d-cbfd05c86935" providerId="ADAL" clId="{7DF8D789-081D-4C54-A01C-20FBD4C1C0B0}" dt="2026-07-17T08:29:42.131" v="1063" actId="121"/>
          <ac:spMkLst>
            <pc:docMk/>
            <pc:sldMk cId="0" sldId="280"/>
            <ac:spMk id="3" creationId="{00000000-0000-0000-0000-000000000000}"/>
          </ac:spMkLst>
        </pc:spChg>
        <pc:spChg chg="mod">
          <ac:chgData name="Lauren Francis" userId="b7c8c318-11b6-44df-a20d-cbfd05c86935" providerId="ADAL" clId="{7DF8D789-081D-4C54-A01C-20FBD4C1C0B0}" dt="2026-07-17T08:29:39.669" v="1061" actId="121"/>
          <ac:spMkLst>
            <pc:docMk/>
            <pc:sldMk cId="0" sldId="280"/>
            <ac:spMk id="4" creationId="{00000000-0000-0000-0000-000000000000}"/>
          </ac:spMkLst>
        </pc:spChg>
        <pc:picChg chg="add mod">
          <ac:chgData name="Lauren Francis" userId="b7c8c318-11b6-44df-a20d-cbfd05c86935" providerId="ADAL" clId="{7DF8D789-081D-4C54-A01C-20FBD4C1C0B0}" dt="2026-07-12T20:14:08.792" v="835" actId="1076"/>
          <ac:picMkLst>
            <pc:docMk/>
            <pc:sldMk cId="0" sldId="280"/>
            <ac:picMk id="9" creationId="{19A161C2-CFC5-B72C-FE56-9D3FEBA0E7D7}"/>
          </ac:picMkLst>
        </pc:picChg>
      </pc:sldChg>
      <pc:sldChg chg="addSp delSp modSp mod">
        <pc:chgData name="Lauren Francis" userId="b7c8c318-11b6-44df-a20d-cbfd05c86935" providerId="ADAL" clId="{7DF8D789-081D-4C54-A01C-20FBD4C1C0B0}" dt="2026-07-17T08:29:48.066" v="1067" actId="121"/>
        <pc:sldMkLst>
          <pc:docMk/>
          <pc:sldMk cId="0" sldId="281"/>
        </pc:sldMkLst>
        <pc:spChg chg="mod">
          <ac:chgData name="Lauren Francis" userId="b7c8c318-11b6-44df-a20d-cbfd05c86935" providerId="ADAL" clId="{7DF8D789-081D-4C54-A01C-20FBD4C1C0B0}" dt="2026-07-17T08:29:48.066" v="1067" actId="121"/>
          <ac:spMkLst>
            <pc:docMk/>
            <pc:sldMk cId="0" sldId="281"/>
            <ac:spMk id="3" creationId="{00000000-0000-0000-0000-000000000000}"/>
          </ac:spMkLst>
        </pc:spChg>
        <pc:spChg chg="mod">
          <ac:chgData name="Lauren Francis" userId="b7c8c318-11b6-44df-a20d-cbfd05c86935" providerId="ADAL" clId="{7DF8D789-081D-4C54-A01C-20FBD4C1C0B0}" dt="2026-07-17T08:29:45.670" v="1065" actId="121"/>
          <ac:spMkLst>
            <pc:docMk/>
            <pc:sldMk cId="0" sldId="281"/>
            <ac:spMk id="4" creationId="{00000000-0000-0000-0000-000000000000}"/>
          </ac:spMkLst>
        </pc:spChg>
        <pc:picChg chg="add mod">
          <ac:chgData name="Lauren Francis" userId="b7c8c318-11b6-44df-a20d-cbfd05c86935" providerId="ADAL" clId="{7DF8D789-081D-4C54-A01C-20FBD4C1C0B0}" dt="2026-07-12T20:14:25.216" v="839" actId="1076"/>
          <ac:picMkLst>
            <pc:docMk/>
            <pc:sldMk cId="0" sldId="281"/>
            <ac:picMk id="9" creationId="{C058B1CC-6A29-89C5-5F63-9ED13A0614FD}"/>
          </ac:picMkLst>
        </pc:picChg>
      </pc:sldChg>
      <pc:sldChg chg="addSp delSp modSp mod">
        <pc:chgData name="Lauren Francis" userId="b7c8c318-11b6-44df-a20d-cbfd05c86935" providerId="ADAL" clId="{7DF8D789-081D-4C54-A01C-20FBD4C1C0B0}" dt="2026-07-17T08:29:55.835" v="1071" actId="121"/>
        <pc:sldMkLst>
          <pc:docMk/>
          <pc:sldMk cId="0" sldId="282"/>
        </pc:sldMkLst>
        <pc:spChg chg="mod">
          <ac:chgData name="Lauren Francis" userId="b7c8c318-11b6-44df-a20d-cbfd05c86935" providerId="ADAL" clId="{7DF8D789-081D-4C54-A01C-20FBD4C1C0B0}" dt="2026-07-17T08:29:55.835" v="1071" actId="121"/>
          <ac:spMkLst>
            <pc:docMk/>
            <pc:sldMk cId="0" sldId="282"/>
            <ac:spMk id="3" creationId="{00000000-0000-0000-0000-000000000000}"/>
          </ac:spMkLst>
        </pc:spChg>
        <pc:spChg chg="mod">
          <ac:chgData name="Lauren Francis" userId="b7c8c318-11b6-44df-a20d-cbfd05c86935" providerId="ADAL" clId="{7DF8D789-081D-4C54-A01C-20FBD4C1C0B0}" dt="2026-07-17T08:29:52.512" v="1069" actId="121"/>
          <ac:spMkLst>
            <pc:docMk/>
            <pc:sldMk cId="0" sldId="282"/>
            <ac:spMk id="4" creationId="{00000000-0000-0000-0000-000000000000}"/>
          </ac:spMkLst>
        </pc:spChg>
        <pc:picChg chg="add mod">
          <ac:chgData name="Lauren Francis" userId="b7c8c318-11b6-44df-a20d-cbfd05c86935" providerId="ADAL" clId="{7DF8D789-081D-4C54-A01C-20FBD4C1C0B0}" dt="2026-07-12T20:16:26.666" v="843" actId="1076"/>
          <ac:picMkLst>
            <pc:docMk/>
            <pc:sldMk cId="0" sldId="282"/>
            <ac:picMk id="9" creationId="{9F9F3248-C0F4-B715-DED3-9FC7B0C2BECE}"/>
          </ac:picMkLst>
        </pc:picChg>
      </pc:sldChg>
      <pc:sldChg chg="modSp mod">
        <pc:chgData name="Lauren Francis" userId="b7c8c318-11b6-44df-a20d-cbfd05c86935" providerId="ADAL" clId="{7DF8D789-081D-4C54-A01C-20FBD4C1C0B0}" dt="2026-07-17T08:30:02.086" v="1072" actId="782"/>
        <pc:sldMkLst>
          <pc:docMk/>
          <pc:sldMk cId="0" sldId="283"/>
        </pc:sldMkLst>
        <pc:spChg chg="mod">
          <ac:chgData name="Lauren Francis" userId="b7c8c318-11b6-44df-a20d-cbfd05c86935" providerId="ADAL" clId="{7DF8D789-081D-4C54-A01C-20FBD4C1C0B0}" dt="2026-07-17T08:30:02.086" v="1072" actId="782"/>
          <ac:spMkLst>
            <pc:docMk/>
            <pc:sldMk cId="0" sldId="283"/>
            <ac:spMk id="2" creationId="{00000000-0000-0000-0000-000000000000}"/>
          </ac:spMkLst>
        </pc:spChg>
      </pc:sldChg>
      <pc:sldChg chg="addSp delSp modSp mod">
        <pc:chgData name="Lauren Francis" userId="b7c8c318-11b6-44df-a20d-cbfd05c86935" providerId="ADAL" clId="{7DF8D789-081D-4C54-A01C-20FBD4C1C0B0}" dt="2026-07-17T08:30:13.869" v="1076" actId="121"/>
        <pc:sldMkLst>
          <pc:docMk/>
          <pc:sldMk cId="0" sldId="284"/>
        </pc:sldMkLst>
        <pc:spChg chg="mod">
          <ac:chgData name="Lauren Francis" userId="b7c8c318-11b6-44df-a20d-cbfd05c86935" providerId="ADAL" clId="{7DF8D789-081D-4C54-A01C-20FBD4C1C0B0}" dt="2026-07-17T08:30:13.869" v="1076" actId="121"/>
          <ac:spMkLst>
            <pc:docMk/>
            <pc:sldMk cId="0" sldId="284"/>
            <ac:spMk id="3" creationId="{00000000-0000-0000-0000-000000000000}"/>
          </ac:spMkLst>
        </pc:spChg>
        <pc:spChg chg="mod">
          <ac:chgData name="Lauren Francis" userId="b7c8c318-11b6-44df-a20d-cbfd05c86935" providerId="ADAL" clId="{7DF8D789-081D-4C54-A01C-20FBD4C1C0B0}" dt="2026-07-17T08:30:06.567" v="1074" actId="121"/>
          <ac:spMkLst>
            <pc:docMk/>
            <pc:sldMk cId="0" sldId="284"/>
            <ac:spMk id="4" creationId="{00000000-0000-0000-0000-000000000000}"/>
          </ac:spMkLst>
        </pc:spChg>
        <pc:picChg chg="add mod">
          <ac:chgData name="Lauren Francis" userId="b7c8c318-11b6-44df-a20d-cbfd05c86935" providerId="ADAL" clId="{7DF8D789-081D-4C54-A01C-20FBD4C1C0B0}" dt="2026-07-12T20:16:41.714" v="847" actId="1076"/>
          <ac:picMkLst>
            <pc:docMk/>
            <pc:sldMk cId="0" sldId="284"/>
            <ac:picMk id="9" creationId="{E67D8789-655A-090E-DA64-245A7ECD74BA}"/>
          </ac:picMkLst>
        </pc:picChg>
      </pc:sldChg>
      <pc:sldChg chg="addSp delSp modSp mod">
        <pc:chgData name="Lauren Francis" userId="b7c8c318-11b6-44df-a20d-cbfd05c86935" providerId="ADAL" clId="{7DF8D789-081D-4C54-A01C-20FBD4C1C0B0}" dt="2026-07-17T08:30:22.021" v="1078" actId="121"/>
        <pc:sldMkLst>
          <pc:docMk/>
          <pc:sldMk cId="0" sldId="285"/>
        </pc:sldMkLst>
        <pc:spChg chg="mod">
          <ac:chgData name="Lauren Francis" userId="b7c8c318-11b6-44df-a20d-cbfd05c86935" providerId="ADAL" clId="{7DF8D789-081D-4C54-A01C-20FBD4C1C0B0}" dt="2026-07-17T08:30:22.021" v="1078" actId="121"/>
          <ac:spMkLst>
            <pc:docMk/>
            <pc:sldMk cId="0" sldId="285"/>
            <ac:spMk id="3" creationId="{00000000-0000-0000-0000-000000000000}"/>
          </ac:spMkLst>
        </pc:spChg>
        <pc:picChg chg="add mod">
          <ac:chgData name="Lauren Francis" userId="b7c8c318-11b6-44df-a20d-cbfd05c86935" providerId="ADAL" clId="{7DF8D789-081D-4C54-A01C-20FBD4C1C0B0}" dt="2026-07-12T20:16:51.585" v="851" actId="1076"/>
          <ac:picMkLst>
            <pc:docMk/>
            <pc:sldMk cId="0" sldId="285"/>
            <ac:picMk id="5" creationId="{3FD02460-A590-7BD4-A983-AF6FFA50991E}"/>
          </ac:picMkLst>
        </pc:picChg>
      </pc:sldChg>
      <pc:sldChg chg="addSp delSp modSp mod">
        <pc:chgData name="Lauren Francis" userId="b7c8c318-11b6-44df-a20d-cbfd05c86935" providerId="ADAL" clId="{7DF8D789-081D-4C54-A01C-20FBD4C1C0B0}" dt="2026-07-17T08:30:36.843" v="1082" actId="121"/>
        <pc:sldMkLst>
          <pc:docMk/>
          <pc:sldMk cId="0" sldId="286"/>
        </pc:sldMkLst>
        <pc:spChg chg="mod">
          <ac:chgData name="Lauren Francis" userId="b7c8c318-11b6-44df-a20d-cbfd05c86935" providerId="ADAL" clId="{7DF8D789-081D-4C54-A01C-20FBD4C1C0B0}" dt="2026-07-17T08:30:33.343" v="1080" actId="121"/>
          <ac:spMkLst>
            <pc:docMk/>
            <pc:sldMk cId="0" sldId="286"/>
            <ac:spMk id="3" creationId="{00000000-0000-0000-0000-000000000000}"/>
          </ac:spMkLst>
        </pc:spChg>
        <pc:spChg chg="mod">
          <ac:chgData name="Lauren Francis" userId="b7c8c318-11b6-44df-a20d-cbfd05c86935" providerId="ADAL" clId="{7DF8D789-081D-4C54-A01C-20FBD4C1C0B0}" dt="2026-07-17T08:30:36.843" v="1082" actId="121"/>
          <ac:spMkLst>
            <pc:docMk/>
            <pc:sldMk cId="0" sldId="286"/>
            <ac:spMk id="4" creationId="{00000000-0000-0000-0000-000000000000}"/>
          </ac:spMkLst>
        </pc:spChg>
        <pc:picChg chg="add mod">
          <ac:chgData name="Lauren Francis" userId="b7c8c318-11b6-44df-a20d-cbfd05c86935" providerId="ADAL" clId="{7DF8D789-081D-4C54-A01C-20FBD4C1C0B0}" dt="2026-07-12T20:17:05.646" v="855" actId="1076"/>
          <ac:picMkLst>
            <pc:docMk/>
            <pc:sldMk cId="0" sldId="286"/>
            <ac:picMk id="9" creationId="{D6FE3BA9-F951-1BC0-B7A8-E9F9AC7FD384}"/>
          </ac:picMkLst>
        </pc:picChg>
      </pc:sldChg>
      <pc:sldChg chg="addSp delSp modSp mod">
        <pc:chgData name="Lauren Francis" userId="b7c8c318-11b6-44df-a20d-cbfd05c86935" providerId="ADAL" clId="{7DF8D789-081D-4C54-A01C-20FBD4C1C0B0}" dt="2026-07-17T08:30:43.399" v="1086" actId="121"/>
        <pc:sldMkLst>
          <pc:docMk/>
          <pc:sldMk cId="0" sldId="287"/>
        </pc:sldMkLst>
        <pc:spChg chg="mod">
          <ac:chgData name="Lauren Francis" userId="b7c8c318-11b6-44df-a20d-cbfd05c86935" providerId="ADAL" clId="{7DF8D789-081D-4C54-A01C-20FBD4C1C0B0}" dt="2026-07-17T08:30:43.399" v="1086" actId="121"/>
          <ac:spMkLst>
            <pc:docMk/>
            <pc:sldMk cId="0" sldId="287"/>
            <ac:spMk id="3" creationId="{00000000-0000-0000-0000-000000000000}"/>
          </ac:spMkLst>
        </pc:spChg>
        <pc:spChg chg="mod">
          <ac:chgData name="Lauren Francis" userId="b7c8c318-11b6-44df-a20d-cbfd05c86935" providerId="ADAL" clId="{7DF8D789-081D-4C54-A01C-20FBD4C1C0B0}" dt="2026-07-17T08:30:40.771" v="1084" actId="121"/>
          <ac:spMkLst>
            <pc:docMk/>
            <pc:sldMk cId="0" sldId="287"/>
            <ac:spMk id="4" creationId="{00000000-0000-0000-0000-000000000000}"/>
          </ac:spMkLst>
        </pc:spChg>
        <pc:picChg chg="add mod">
          <ac:chgData name="Lauren Francis" userId="b7c8c318-11b6-44df-a20d-cbfd05c86935" providerId="ADAL" clId="{7DF8D789-081D-4C54-A01C-20FBD4C1C0B0}" dt="2026-07-12T20:17:17.335" v="859" actId="1076"/>
          <ac:picMkLst>
            <pc:docMk/>
            <pc:sldMk cId="0" sldId="287"/>
            <ac:picMk id="9" creationId="{BD9F6CBB-DCF9-261B-48B7-4BE190BA5C65}"/>
          </ac:picMkLst>
        </pc:picChg>
      </pc:sldChg>
      <pc:sldChg chg="addSp delSp modSp mod">
        <pc:chgData name="Lauren Francis" userId="b7c8c318-11b6-44df-a20d-cbfd05c86935" providerId="ADAL" clId="{7DF8D789-081D-4C54-A01C-20FBD4C1C0B0}" dt="2026-07-17T08:30:49.046" v="1090" actId="121"/>
        <pc:sldMkLst>
          <pc:docMk/>
          <pc:sldMk cId="0" sldId="288"/>
        </pc:sldMkLst>
        <pc:spChg chg="mod">
          <ac:chgData name="Lauren Francis" userId="b7c8c318-11b6-44df-a20d-cbfd05c86935" providerId="ADAL" clId="{7DF8D789-081D-4C54-A01C-20FBD4C1C0B0}" dt="2026-07-17T08:30:49.046" v="1090" actId="121"/>
          <ac:spMkLst>
            <pc:docMk/>
            <pc:sldMk cId="0" sldId="288"/>
            <ac:spMk id="3" creationId="{00000000-0000-0000-0000-000000000000}"/>
          </ac:spMkLst>
        </pc:spChg>
        <pc:spChg chg="mod">
          <ac:chgData name="Lauren Francis" userId="b7c8c318-11b6-44df-a20d-cbfd05c86935" providerId="ADAL" clId="{7DF8D789-081D-4C54-A01C-20FBD4C1C0B0}" dt="2026-07-17T08:30:46.761" v="1088" actId="121"/>
          <ac:spMkLst>
            <pc:docMk/>
            <pc:sldMk cId="0" sldId="288"/>
            <ac:spMk id="4" creationId="{00000000-0000-0000-0000-000000000000}"/>
          </ac:spMkLst>
        </pc:spChg>
        <pc:picChg chg="add mod">
          <ac:chgData name="Lauren Francis" userId="b7c8c318-11b6-44df-a20d-cbfd05c86935" providerId="ADAL" clId="{7DF8D789-081D-4C54-A01C-20FBD4C1C0B0}" dt="2026-07-12T20:17:32.259" v="863" actId="1076"/>
          <ac:picMkLst>
            <pc:docMk/>
            <pc:sldMk cId="0" sldId="288"/>
            <ac:picMk id="9" creationId="{BD9CCAC2-B771-CA57-FA05-29B5CA6DCB4C}"/>
          </ac:picMkLst>
        </pc:picChg>
      </pc:sldChg>
      <pc:sldChg chg="addSp delSp modSp mod">
        <pc:chgData name="Lauren Francis" userId="b7c8c318-11b6-44df-a20d-cbfd05c86935" providerId="ADAL" clId="{7DF8D789-081D-4C54-A01C-20FBD4C1C0B0}" dt="2026-07-17T08:30:53.033" v="1092" actId="121"/>
        <pc:sldMkLst>
          <pc:docMk/>
          <pc:sldMk cId="0" sldId="289"/>
        </pc:sldMkLst>
        <pc:spChg chg="mod">
          <ac:chgData name="Lauren Francis" userId="b7c8c318-11b6-44df-a20d-cbfd05c86935" providerId="ADAL" clId="{7DF8D789-081D-4C54-A01C-20FBD4C1C0B0}" dt="2026-07-17T08:30:53.033" v="1092" actId="121"/>
          <ac:spMkLst>
            <pc:docMk/>
            <pc:sldMk cId="0" sldId="289"/>
            <ac:spMk id="3" creationId="{00000000-0000-0000-0000-000000000000}"/>
          </ac:spMkLst>
        </pc:spChg>
        <pc:picChg chg="add mod">
          <ac:chgData name="Lauren Francis" userId="b7c8c318-11b6-44df-a20d-cbfd05c86935" providerId="ADAL" clId="{7DF8D789-081D-4C54-A01C-20FBD4C1C0B0}" dt="2026-07-12T20:17:43.466" v="867" actId="1076"/>
          <ac:picMkLst>
            <pc:docMk/>
            <pc:sldMk cId="0" sldId="289"/>
            <ac:picMk id="5" creationId="{07108BE1-59B9-EA4C-382B-355B7689B8B9}"/>
          </ac:picMkLst>
        </pc:picChg>
      </pc:sldChg>
      <pc:sldChg chg="addSp delSp modSp mod">
        <pc:chgData name="Lauren Francis" userId="b7c8c318-11b6-44df-a20d-cbfd05c86935" providerId="ADAL" clId="{7DF8D789-081D-4C54-A01C-20FBD4C1C0B0}" dt="2026-07-17T08:30:56.441" v="1094" actId="121"/>
        <pc:sldMkLst>
          <pc:docMk/>
          <pc:sldMk cId="0" sldId="290"/>
        </pc:sldMkLst>
        <pc:spChg chg="mod">
          <ac:chgData name="Lauren Francis" userId="b7c8c318-11b6-44df-a20d-cbfd05c86935" providerId="ADAL" clId="{7DF8D789-081D-4C54-A01C-20FBD4C1C0B0}" dt="2026-07-17T08:30:56.441" v="1094" actId="121"/>
          <ac:spMkLst>
            <pc:docMk/>
            <pc:sldMk cId="0" sldId="290"/>
            <ac:spMk id="3" creationId="{00000000-0000-0000-0000-000000000000}"/>
          </ac:spMkLst>
        </pc:spChg>
        <pc:picChg chg="add mod">
          <ac:chgData name="Lauren Francis" userId="b7c8c318-11b6-44df-a20d-cbfd05c86935" providerId="ADAL" clId="{7DF8D789-081D-4C54-A01C-20FBD4C1C0B0}" dt="2026-07-12T20:17:53.090" v="871" actId="1076"/>
          <ac:picMkLst>
            <pc:docMk/>
            <pc:sldMk cId="0" sldId="290"/>
            <ac:picMk id="5" creationId="{6D7BFA7B-DEF7-DA96-47C5-BBD90A9BCCEF}"/>
          </ac:picMkLst>
        </pc:picChg>
      </pc:sldChg>
      <pc:sldChg chg="addSp delSp modSp mod">
        <pc:chgData name="Lauren Francis" userId="b7c8c318-11b6-44df-a20d-cbfd05c86935" providerId="ADAL" clId="{7DF8D789-081D-4C54-A01C-20FBD4C1C0B0}" dt="2026-07-17T08:31:00.253" v="1096" actId="121"/>
        <pc:sldMkLst>
          <pc:docMk/>
          <pc:sldMk cId="0" sldId="291"/>
        </pc:sldMkLst>
        <pc:spChg chg="mod">
          <ac:chgData name="Lauren Francis" userId="b7c8c318-11b6-44df-a20d-cbfd05c86935" providerId="ADAL" clId="{7DF8D789-081D-4C54-A01C-20FBD4C1C0B0}" dt="2026-07-17T08:31:00.253" v="1096" actId="121"/>
          <ac:spMkLst>
            <pc:docMk/>
            <pc:sldMk cId="0" sldId="291"/>
            <ac:spMk id="3" creationId="{00000000-0000-0000-0000-000000000000}"/>
          </ac:spMkLst>
        </pc:spChg>
        <pc:picChg chg="add mod">
          <ac:chgData name="Lauren Francis" userId="b7c8c318-11b6-44df-a20d-cbfd05c86935" providerId="ADAL" clId="{7DF8D789-081D-4C54-A01C-20FBD4C1C0B0}" dt="2026-07-12T20:18:09.914" v="876" actId="1076"/>
          <ac:picMkLst>
            <pc:docMk/>
            <pc:sldMk cId="0" sldId="291"/>
            <ac:picMk id="5" creationId="{90E58628-1EA3-8706-91DA-5B261AC57142}"/>
          </ac:picMkLst>
        </pc:picChg>
      </pc:sldChg>
      <pc:sldChg chg="addSp delSp modSp mod">
        <pc:chgData name="Lauren Francis" userId="b7c8c318-11b6-44df-a20d-cbfd05c86935" providerId="ADAL" clId="{7DF8D789-081D-4C54-A01C-20FBD4C1C0B0}" dt="2026-07-17T08:31:07.060" v="1100" actId="121"/>
        <pc:sldMkLst>
          <pc:docMk/>
          <pc:sldMk cId="0" sldId="292"/>
        </pc:sldMkLst>
        <pc:spChg chg="mod">
          <ac:chgData name="Lauren Francis" userId="b7c8c318-11b6-44df-a20d-cbfd05c86935" providerId="ADAL" clId="{7DF8D789-081D-4C54-A01C-20FBD4C1C0B0}" dt="2026-07-17T08:31:07.060" v="1100" actId="121"/>
          <ac:spMkLst>
            <pc:docMk/>
            <pc:sldMk cId="0" sldId="292"/>
            <ac:spMk id="3" creationId="{00000000-0000-0000-0000-000000000000}"/>
          </ac:spMkLst>
        </pc:spChg>
        <pc:spChg chg="mod">
          <ac:chgData name="Lauren Francis" userId="b7c8c318-11b6-44df-a20d-cbfd05c86935" providerId="ADAL" clId="{7DF8D789-081D-4C54-A01C-20FBD4C1C0B0}" dt="2026-07-17T08:31:04.353" v="1098" actId="121"/>
          <ac:spMkLst>
            <pc:docMk/>
            <pc:sldMk cId="0" sldId="292"/>
            <ac:spMk id="4" creationId="{00000000-0000-0000-0000-000000000000}"/>
          </ac:spMkLst>
        </pc:spChg>
        <pc:picChg chg="add mod">
          <ac:chgData name="Lauren Francis" userId="b7c8c318-11b6-44df-a20d-cbfd05c86935" providerId="ADAL" clId="{7DF8D789-081D-4C54-A01C-20FBD4C1C0B0}" dt="2026-07-12T20:18:38.777" v="888" actId="1076"/>
          <ac:picMkLst>
            <pc:docMk/>
            <pc:sldMk cId="0" sldId="292"/>
            <ac:picMk id="9" creationId="{2D0F3C4D-B285-A871-5FE5-C44F505561D7}"/>
          </ac:picMkLst>
        </pc:picChg>
      </pc:sldChg>
      <pc:sldChg chg="addSp delSp modSp mod">
        <pc:chgData name="Lauren Francis" userId="b7c8c318-11b6-44df-a20d-cbfd05c86935" providerId="ADAL" clId="{7DF8D789-081D-4C54-A01C-20FBD4C1C0B0}" dt="2026-07-17T08:31:13.429" v="1104" actId="121"/>
        <pc:sldMkLst>
          <pc:docMk/>
          <pc:sldMk cId="0" sldId="293"/>
        </pc:sldMkLst>
        <pc:spChg chg="mod">
          <ac:chgData name="Lauren Francis" userId="b7c8c318-11b6-44df-a20d-cbfd05c86935" providerId="ADAL" clId="{7DF8D789-081D-4C54-A01C-20FBD4C1C0B0}" dt="2026-07-17T08:31:13.429" v="1104" actId="121"/>
          <ac:spMkLst>
            <pc:docMk/>
            <pc:sldMk cId="0" sldId="293"/>
            <ac:spMk id="3" creationId="{00000000-0000-0000-0000-000000000000}"/>
          </ac:spMkLst>
        </pc:spChg>
        <pc:spChg chg="mod">
          <ac:chgData name="Lauren Francis" userId="b7c8c318-11b6-44df-a20d-cbfd05c86935" providerId="ADAL" clId="{7DF8D789-081D-4C54-A01C-20FBD4C1C0B0}" dt="2026-07-17T08:31:10.822" v="1102" actId="121"/>
          <ac:spMkLst>
            <pc:docMk/>
            <pc:sldMk cId="0" sldId="293"/>
            <ac:spMk id="4" creationId="{00000000-0000-0000-0000-000000000000}"/>
          </ac:spMkLst>
        </pc:spChg>
        <pc:picChg chg="add mod">
          <ac:chgData name="Lauren Francis" userId="b7c8c318-11b6-44df-a20d-cbfd05c86935" providerId="ADAL" clId="{7DF8D789-081D-4C54-A01C-20FBD4C1C0B0}" dt="2026-07-12T20:18:52.004" v="892" actId="1076"/>
          <ac:picMkLst>
            <pc:docMk/>
            <pc:sldMk cId="0" sldId="293"/>
            <ac:picMk id="9" creationId="{75EAC109-D5F3-4360-F351-EFCF50C9BBB4}"/>
          </ac:picMkLst>
        </pc:picChg>
      </pc:sldChg>
      <pc:sldChg chg="addSp delSp modSp mod">
        <pc:chgData name="Lauren Francis" userId="b7c8c318-11b6-44df-a20d-cbfd05c86935" providerId="ADAL" clId="{7DF8D789-081D-4C54-A01C-20FBD4C1C0B0}" dt="2026-07-17T08:31:24.125" v="1108" actId="121"/>
        <pc:sldMkLst>
          <pc:docMk/>
          <pc:sldMk cId="0" sldId="294"/>
        </pc:sldMkLst>
        <pc:spChg chg="mod">
          <ac:chgData name="Lauren Francis" userId="b7c8c318-11b6-44df-a20d-cbfd05c86935" providerId="ADAL" clId="{7DF8D789-081D-4C54-A01C-20FBD4C1C0B0}" dt="2026-07-17T08:31:24.125" v="1108" actId="121"/>
          <ac:spMkLst>
            <pc:docMk/>
            <pc:sldMk cId="0" sldId="294"/>
            <ac:spMk id="3" creationId="{00000000-0000-0000-0000-000000000000}"/>
          </ac:spMkLst>
        </pc:spChg>
        <pc:spChg chg="mod">
          <ac:chgData name="Lauren Francis" userId="b7c8c318-11b6-44df-a20d-cbfd05c86935" providerId="ADAL" clId="{7DF8D789-081D-4C54-A01C-20FBD4C1C0B0}" dt="2026-07-17T08:31:20.033" v="1106" actId="121"/>
          <ac:spMkLst>
            <pc:docMk/>
            <pc:sldMk cId="0" sldId="294"/>
            <ac:spMk id="4" creationId="{00000000-0000-0000-0000-000000000000}"/>
          </ac:spMkLst>
        </pc:spChg>
        <pc:picChg chg="add mod">
          <ac:chgData name="Lauren Francis" userId="b7c8c318-11b6-44df-a20d-cbfd05c86935" providerId="ADAL" clId="{7DF8D789-081D-4C54-A01C-20FBD4C1C0B0}" dt="2026-07-12T20:19:25.883" v="900" actId="1076"/>
          <ac:picMkLst>
            <pc:docMk/>
            <pc:sldMk cId="0" sldId="294"/>
            <ac:picMk id="9" creationId="{436C941B-8228-CA62-E8B2-D6411AE47C0D}"/>
          </ac:picMkLst>
        </pc:picChg>
      </pc:sldChg>
      <pc:sldChg chg="addSp delSp modSp mod">
        <pc:chgData name="Lauren Francis" userId="b7c8c318-11b6-44df-a20d-cbfd05c86935" providerId="ADAL" clId="{7DF8D789-081D-4C54-A01C-20FBD4C1C0B0}" dt="2026-07-17T08:31:31.769" v="1112" actId="121"/>
        <pc:sldMkLst>
          <pc:docMk/>
          <pc:sldMk cId="0" sldId="295"/>
        </pc:sldMkLst>
        <pc:spChg chg="mod">
          <ac:chgData name="Lauren Francis" userId="b7c8c318-11b6-44df-a20d-cbfd05c86935" providerId="ADAL" clId="{7DF8D789-081D-4C54-A01C-20FBD4C1C0B0}" dt="2026-07-17T08:31:31.769" v="1112" actId="121"/>
          <ac:spMkLst>
            <pc:docMk/>
            <pc:sldMk cId="0" sldId="295"/>
            <ac:spMk id="3" creationId="{00000000-0000-0000-0000-000000000000}"/>
          </ac:spMkLst>
        </pc:spChg>
        <pc:spChg chg="mod">
          <ac:chgData name="Lauren Francis" userId="b7c8c318-11b6-44df-a20d-cbfd05c86935" providerId="ADAL" clId="{7DF8D789-081D-4C54-A01C-20FBD4C1C0B0}" dt="2026-07-17T08:31:29.028" v="1110" actId="121"/>
          <ac:spMkLst>
            <pc:docMk/>
            <pc:sldMk cId="0" sldId="295"/>
            <ac:spMk id="4" creationId="{00000000-0000-0000-0000-000000000000}"/>
          </ac:spMkLst>
        </pc:spChg>
        <pc:picChg chg="add mod">
          <ac:chgData name="Lauren Francis" userId="b7c8c318-11b6-44df-a20d-cbfd05c86935" providerId="ADAL" clId="{7DF8D789-081D-4C54-A01C-20FBD4C1C0B0}" dt="2026-07-12T20:19:37.239" v="904" actId="1076"/>
          <ac:picMkLst>
            <pc:docMk/>
            <pc:sldMk cId="0" sldId="295"/>
            <ac:picMk id="9" creationId="{44097FEF-A1FF-1F68-9A48-F17E95D8CD74}"/>
          </ac:picMkLst>
        </pc:picChg>
      </pc:sldChg>
      <pc:sldChg chg="addSp delSp modSp mod">
        <pc:chgData name="Lauren Francis" userId="b7c8c318-11b6-44df-a20d-cbfd05c86935" providerId="ADAL" clId="{7DF8D789-081D-4C54-A01C-20FBD4C1C0B0}" dt="2026-07-17T08:31:40.689" v="1116" actId="121"/>
        <pc:sldMkLst>
          <pc:docMk/>
          <pc:sldMk cId="0" sldId="297"/>
        </pc:sldMkLst>
        <pc:spChg chg="mod">
          <ac:chgData name="Lauren Francis" userId="b7c8c318-11b6-44df-a20d-cbfd05c86935" providerId="ADAL" clId="{7DF8D789-081D-4C54-A01C-20FBD4C1C0B0}" dt="2026-07-17T08:31:38.105" v="1114" actId="121"/>
          <ac:spMkLst>
            <pc:docMk/>
            <pc:sldMk cId="0" sldId="297"/>
            <ac:spMk id="3" creationId="{00000000-0000-0000-0000-000000000000}"/>
          </ac:spMkLst>
        </pc:spChg>
        <pc:spChg chg="mod">
          <ac:chgData name="Lauren Francis" userId="b7c8c318-11b6-44df-a20d-cbfd05c86935" providerId="ADAL" clId="{7DF8D789-081D-4C54-A01C-20FBD4C1C0B0}" dt="2026-07-17T08:31:40.689" v="1116" actId="121"/>
          <ac:spMkLst>
            <pc:docMk/>
            <pc:sldMk cId="0" sldId="297"/>
            <ac:spMk id="4" creationId="{00000000-0000-0000-0000-000000000000}"/>
          </ac:spMkLst>
        </pc:spChg>
        <pc:picChg chg="add mod">
          <ac:chgData name="Lauren Francis" userId="b7c8c318-11b6-44df-a20d-cbfd05c86935" providerId="ADAL" clId="{7DF8D789-081D-4C54-A01C-20FBD4C1C0B0}" dt="2026-07-12T20:19:59.025" v="908" actId="1076"/>
          <ac:picMkLst>
            <pc:docMk/>
            <pc:sldMk cId="0" sldId="297"/>
            <ac:picMk id="9" creationId="{5CDC48A0-FDE1-A301-291A-85325D319D02}"/>
          </ac:picMkLst>
        </pc:picChg>
      </pc:sldChg>
      <pc:sldChg chg="addSp delSp modSp mod">
        <pc:chgData name="Lauren Francis" userId="b7c8c318-11b6-44df-a20d-cbfd05c86935" providerId="ADAL" clId="{7DF8D789-081D-4C54-A01C-20FBD4C1C0B0}" dt="2026-07-17T08:31:45.090" v="1118" actId="121"/>
        <pc:sldMkLst>
          <pc:docMk/>
          <pc:sldMk cId="0" sldId="298"/>
        </pc:sldMkLst>
        <pc:spChg chg="mod">
          <ac:chgData name="Lauren Francis" userId="b7c8c318-11b6-44df-a20d-cbfd05c86935" providerId="ADAL" clId="{7DF8D789-081D-4C54-A01C-20FBD4C1C0B0}" dt="2026-07-17T08:31:45.090" v="1118" actId="121"/>
          <ac:spMkLst>
            <pc:docMk/>
            <pc:sldMk cId="0" sldId="298"/>
            <ac:spMk id="3" creationId="{00000000-0000-0000-0000-000000000000}"/>
          </ac:spMkLst>
        </pc:spChg>
        <pc:picChg chg="add mod">
          <ac:chgData name="Lauren Francis" userId="b7c8c318-11b6-44df-a20d-cbfd05c86935" providerId="ADAL" clId="{7DF8D789-081D-4C54-A01C-20FBD4C1C0B0}" dt="2026-07-12T20:20:25.476" v="912" actId="1076"/>
          <ac:picMkLst>
            <pc:docMk/>
            <pc:sldMk cId="0" sldId="298"/>
            <ac:picMk id="5" creationId="{19BB287C-E11B-8DC0-5EF9-4431B1CA27D7}"/>
          </ac:picMkLst>
        </pc:picChg>
      </pc:sldChg>
      <pc:sldChg chg="addSp delSp modSp mod">
        <pc:chgData name="Lauren Francis" userId="b7c8c318-11b6-44df-a20d-cbfd05c86935" providerId="ADAL" clId="{7DF8D789-081D-4C54-A01C-20FBD4C1C0B0}" dt="2026-07-17T08:31:51.020" v="1122" actId="121"/>
        <pc:sldMkLst>
          <pc:docMk/>
          <pc:sldMk cId="0" sldId="299"/>
        </pc:sldMkLst>
        <pc:spChg chg="mod">
          <ac:chgData name="Lauren Francis" userId="b7c8c318-11b6-44df-a20d-cbfd05c86935" providerId="ADAL" clId="{7DF8D789-081D-4C54-A01C-20FBD4C1C0B0}" dt="2026-07-17T08:31:51.020" v="1122" actId="121"/>
          <ac:spMkLst>
            <pc:docMk/>
            <pc:sldMk cId="0" sldId="299"/>
            <ac:spMk id="3" creationId="{00000000-0000-0000-0000-000000000000}"/>
          </ac:spMkLst>
        </pc:spChg>
        <pc:spChg chg="mod">
          <ac:chgData name="Lauren Francis" userId="b7c8c318-11b6-44df-a20d-cbfd05c86935" providerId="ADAL" clId="{7DF8D789-081D-4C54-A01C-20FBD4C1C0B0}" dt="2026-07-17T08:31:48.753" v="1120" actId="121"/>
          <ac:spMkLst>
            <pc:docMk/>
            <pc:sldMk cId="0" sldId="299"/>
            <ac:spMk id="4" creationId="{00000000-0000-0000-0000-000000000000}"/>
          </ac:spMkLst>
        </pc:spChg>
        <pc:picChg chg="add mod">
          <ac:chgData name="Lauren Francis" userId="b7c8c318-11b6-44df-a20d-cbfd05c86935" providerId="ADAL" clId="{7DF8D789-081D-4C54-A01C-20FBD4C1C0B0}" dt="2026-07-12T20:20:48.906" v="916" actId="1076"/>
          <ac:picMkLst>
            <pc:docMk/>
            <pc:sldMk cId="0" sldId="299"/>
            <ac:picMk id="9" creationId="{48082897-2CF5-E894-C68F-82E1F6B1D9F2}"/>
          </ac:picMkLst>
        </pc:picChg>
      </pc:sldChg>
      <pc:sldChg chg="addSp delSp modSp mod">
        <pc:chgData name="Lauren Francis" userId="b7c8c318-11b6-44df-a20d-cbfd05c86935" providerId="ADAL" clId="{7DF8D789-081D-4C54-A01C-20FBD4C1C0B0}" dt="2026-07-17T08:31:56.605" v="1126" actId="121"/>
        <pc:sldMkLst>
          <pc:docMk/>
          <pc:sldMk cId="0" sldId="300"/>
        </pc:sldMkLst>
        <pc:spChg chg="mod">
          <ac:chgData name="Lauren Francis" userId="b7c8c318-11b6-44df-a20d-cbfd05c86935" providerId="ADAL" clId="{7DF8D789-081D-4C54-A01C-20FBD4C1C0B0}" dt="2026-07-17T08:31:56.605" v="1126" actId="121"/>
          <ac:spMkLst>
            <pc:docMk/>
            <pc:sldMk cId="0" sldId="300"/>
            <ac:spMk id="3" creationId="{00000000-0000-0000-0000-000000000000}"/>
          </ac:spMkLst>
        </pc:spChg>
        <pc:spChg chg="mod">
          <ac:chgData name="Lauren Francis" userId="b7c8c318-11b6-44df-a20d-cbfd05c86935" providerId="ADAL" clId="{7DF8D789-081D-4C54-A01C-20FBD4C1C0B0}" dt="2026-07-17T08:31:54.306" v="1124" actId="121"/>
          <ac:spMkLst>
            <pc:docMk/>
            <pc:sldMk cId="0" sldId="300"/>
            <ac:spMk id="4" creationId="{00000000-0000-0000-0000-000000000000}"/>
          </ac:spMkLst>
        </pc:spChg>
        <pc:picChg chg="add mod">
          <ac:chgData name="Lauren Francis" userId="b7c8c318-11b6-44df-a20d-cbfd05c86935" providerId="ADAL" clId="{7DF8D789-081D-4C54-A01C-20FBD4C1C0B0}" dt="2026-07-12T20:21:01.241" v="920" actId="1076"/>
          <ac:picMkLst>
            <pc:docMk/>
            <pc:sldMk cId="0" sldId="300"/>
            <ac:picMk id="9" creationId="{C26CC644-55BF-424D-1CEF-EA1BE9A3AB0E}"/>
          </ac:picMkLst>
        </pc:picChg>
      </pc:sldChg>
      <pc:sldChg chg="addSp delSp modSp mod">
        <pc:chgData name="Lauren Francis" userId="b7c8c318-11b6-44df-a20d-cbfd05c86935" providerId="ADAL" clId="{7DF8D789-081D-4C54-A01C-20FBD4C1C0B0}" dt="2026-07-17T08:32:02.364" v="1130" actId="121"/>
        <pc:sldMkLst>
          <pc:docMk/>
          <pc:sldMk cId="0" sldId="301"/>
        </pc:sldMkLst>
        <pc:spChg chg="mod">
          <ac:chgData name="Lauren Francis" userId="b7c8c318-11b6-44df-a20d-cbfd05c86935" providerId="ADAL" clId="{7DF8D789-081D-4C54-A01C-20FBD4C1C0B0}" dt="2026-07-17T08:32:02.364" v="1130" actId="121"/>
          <ac:spMkLst>
            <pc:docMk/>
            <pc:sldMk cId="0" sldId="301"/>
            <ac:spMk id="3" creationId="{00000000-0000-0000-0000-000000000000}"/>
          </ac:spMkLst>
        </pc:spChg>
        <pc:spChg chg="mod">
          <ac:chgData name="Lauren Francis" userId="b7c8c318-11b6-44df-a20d-cbfd05c86935" providerId="ADAL" clId="{7DF8D789-081D-4C54-A01C-20FBD4C1C0B0}" dt="2026-07-17T08:32:00.093" v="1128" actId="121"/>
          <ac:spMkLst>
            <pc:docMk/>
            <pc:sldMk cId="0" sldId="301"/>
            <ac:spMk id="4" creationId="{00000000-0000-0000-0000-000000000000}"/>
          </ac:spMkLst>
        </pc:spChg>
        <pc:picChg chg="add mod">
          <ac:chgData name="Lauren Francis" userId="b7c8c318-11b6-44df-a20d-cbfd05c86935" providerId="ADAL" clId="{7DF8D789-081D-4C54-A01C-20FBD4C1C0B0}" dt="2026-07-12T20:21:11.936" v="924" actId="1076"/>
          <ac:picMkLst>
            <pc:docMk/>
            <pc:sldMk cId="0" sldId="301"/>
            <ac:picMk id="9" creationId="{054F0C12-27D5-8226-F4D1-7879E6B90D85}"/>
          </ac:picMkLst>
        </pc:picChg>
      </pc:sldChg>
      <pc:sldChg chg="addSp delSp modSp mod">
        <pc:chgData name="Lauren Francis" userId="b7c8c318-11b6-44df-a20d-cbfd05c86935" providerId="ADAL" clId="{7DF8D789-081D-4C54-A01C-20FBD4C1C0B0}" dt="2026-07-17T08:32:06.655" v="1132" actId="121"/>
        <pc:sldMkLst>
          <pc:docMk/>
          <pc:sldMk cId="0" sldId="302"/>
        </pc:sldMkLst>
        <pc:spChg chg="mod">
          <ac:chgData name="Lauren Francis" userId="b7c8c318-11b6-44df-a20d-cbfd05c86935" providerId="ADAL" clId="{7DF8D789-081D-4C54-A01C-20FBD4C1C0B0}" dt="2026-07-17T08:32:06.655" v="1132" actId="121"/>
          <ac:spMkLst>
            <pc:docMk/>
            <pc:sldMk cId="0" sldId="302"/>
            <ac:spMk id="3" creationId="{00000000-0000-0000-0000-000000000000}"/>
          </ac:spMkLst>
        </pc:spChg>
        <pc:picChg chg="add mod">
          <ac:chgData name="Lauren Francis" userId="b7c8c318-11b6-44df-a20d-cbfd05c86935" providerId="ADAL" clId="{7DF8D789-081D-4C54-A01C-20FBD4C1C0B0}" dt="2026-07-12T20:21:32.749" v="928" actId="1076"/>
          <ac:picMkLst>
            <pc:docMk/>
            <pc:sldMk cId="0" sldId="302"/>
            <ac:picMk id="5" creationId="{9C6D4500-82D9-C9C3-7F63-7F768EB524A3}"/>
          </ac:picMkLst>
        </pc:picChg>
      </pc:sldChg>
      <pc:sldChg chg="addSp delSp modSp mod">
        <pc:chgData name="Lauren Francis" userId="b7c8c318-11b6-44df-a20d-cbfd05c86935" providerId="ADAL" clId="{7DF8D789-081D-4C54-A01C-20FBD4C1C0B0}" dt="2026-07-17T08:34:31.403" v="1136" actId="121"/>
        <pc:sldMkLst>
          <pc:docMk/>
          <pc:sldMk cId="0" sldId="303"/>
        </pc:sldMkLst>
        <pc:spChg chg="mod">
          <ac:chgData name="Lauren Francis" userId="b7c8c318-11b6-44df-a20d-cbfd05c86935" providerId="ADAL" clId="{7DF8D789-081D-4C54-A01C-20FBD4C1C0B0}" dt="2026-07-17T08:34:31.403" v="1136" actId="121"/>
          <ac:spMkLst>
            <pc:docMk/>
            <pc:sldMk cId="0" sldId="303"/>
            <ac:spMk id="3" creationId="{00000000-0000-0000-0000-000000000000}"/>
          </ac:spMkLst>
        </pc:spChg>
        <pc:spChg chg="mod">
          <ac:chgData name="Lauren Francis" userId="b7c8c318-11b6-44df-a20d-cbfd05c86935" providerId="ADAL" clId="{7DF8D789-081D-4C54-A01C-20FBD4C1C0B0}" dt="2026-07-17T08:34:26.549" v="1134" actId="121"/>
          <ac:spMkLst>
            <pc:docMk/>
            <pc:sldMk cId="0" sldId="303"/>
            <ac:spMk id="4" creationId="{00000000-0000-0000-0000-000000000000}"/>
          </ac:spMkLst>
        </pc:spChg>
        <pc:picChg chg="add mod">
          <ac:chgData name="Lauren Francis" userId="b7c8c318-11b6-44df-a20d-cbfd05c86935" providerId="ADAL" clId="{7DF8D789-081D-4C54-A01C-20FBD4C1C0B0}" dt="2026-07-12T20:21:47.502" v="933" actId="1076"/>
          <ac:picMkLst>
            <pc:docMk/>
            <pc:sldMk cId="0" sldId="303"/>
            <ac:picMk id="9" creationId="{A6ABD2F6-AA10-F51D-F2A2-4D51A8D7343C}"/>
          </ac:picMkLst>
        </pc:picChg>
      </pc:sldChg>
      <pc:sldChg chg="addSp delSp modSp mod">
        <pc:chgData name="Lauren Francis" userId="b7c8c318-11b6-44df-a20d-cbfd05c86935" providerId="ADAL" clId="{7DF8D789-081D-4C54-A01C-20FBD4C1C0B0}" dt="2026-07-17T08:34:35.429" v="1138" actId="121"/>
        <pc:sldMkLst>
          <pc:docMk/>
          <pc:sldMk cId="0" sldId="304"/>
        </pc:sldMkLst>
        <pc:spChg chg="mod">
          <ac:chgData name="Lauren Francis" userId="b7c8c318-11b6-44df-a20d-cbfd05c86935" providerId="ADAL" clId="{7DF8D789-081D-4C54-A01C-20FBD4C1C0B0}" dt="2026-07-17T08:34:35.429" v="1138" actId="121"/>
          <ac:spMkLst>
            <pc:docMk/>
            <pc:sldMk cId="0" sldId="304"/>
            <ac:spMk id="3" creationId="{00000000-0000-0000-0000-000000000000}"/>
          </ac:spMkLst>
        </pc:spChg>
        <pc:picChg chg="add mod">
          <ac:chgData name="Lauren Francis" userId="b7c8c318-11b6-44df-a20d-cbfd05c86935" providerId="ADAL" clId="{7DF8D789-081D-4C54-A01C-20FBD4C1C0B0}" dt="2026-07-12T20:21:58.471" v="937" actId="1076"/>
          <ac:picMkLst>
            <pc:docMk/>
            <pc:sldMk cId="0" sldId="304"/>
            <ac:picMk id="5" creationId="{AAA97D51-CEBA-FA97-4F9C-1B8082C4A6E3}"/>
          </ac:picMkLst>
        </pc:picChg>
      </pc:sldChg>
      <pc:sldChg chg="addSp delSp modSp mod">
        <pc:chgData name="Lauren Francis" userId="b7c8c318-11b6-44df-a20d-cbfd05c86935" providerId="ADAL" clId="{7DF8D789-081D-4C54-A01C-20FBD4C1C0B0}" dt="2026-07-17T08:34:40.587" v="1140" actId="121"/>
        <pc:sldMkLst>
          <pc:docMk/>
          <pc:sldMk cId="0" sldId="305"/>
        </pc:sldMkLst>
        <pc:spChg chg="mod">
          <ac:chgData name="Lauren Francis" userId="b7c8c318-11b6-44df-a20d-cbfd05c86935" providerId="ADAL" clId="{7DF8D789-081D-4C54-A01C-20FBD4C1C0B0}" dt="2026-07-17T08:34:40.587" v="1140" actId="121"/>
          <ac:spMkLst>
            <pc:docMk/>
            <pc:sldMk cId="0" sldId="305"/>
            <ac:spMk id="3" creationId="{00000000-0000-0000-0000-000000000000}"/>
          </ac:spMkLst>
        </pc:spChg>
        <pc:picChg chg="add mod">
          <ac:chgData name="Lauren Francis" userId="b7c8c318-11b6-44df-a20d-cbfd05c86935" providerId="ADAL" clId="{7DF8D789-081D-4C54-A01C-20FBD4C1C0B0}" dt="2026-07-12T20:22:29.597" v="948" actId="1076"/>
          <ac:picMkLst>
            <pc:docMk/>
            <pc:sldMk cId="0" sldId="305"/>
            <ac:picMk id="7" creationId="{ADAB4EE7-5BD4-71E9-C769-0A884EA2D27C}"/>
          </ac:picMkLst>
        </pc:picChg>
      </pc:sldChg>
      <pc:sldChg chg="addSp delSp modSp mod">
        <pc:chgData name="Lauren Francis" userId="b7c8c318-11b6-44df-a20d-cbfd05c86935" providerId="ADAL" clId="{7DF8D789-081D-4C54-A01C-20FBD4C1C0B0}" dt="2026-07-17T08:34:47.659" v="1142" actId="121"/>
        <pc:sldMkLst>
          <pc:docMk/>
          <pc:sldMk cId="0" sldId="306"/>
        </pc:sldMkLst>
        <pc:spChg chg="mod">
          <ac:chgData name="Lauren Francis" userId="b7c8c318-11b6-44df-a20d-cbfd05c86935" providerId="ADAL" clId="{7DF8D789-081D-4C54-A01C-20FBD4C1C0B0}" dt="2026-07-17T08:34:47.659" v="1142" actId="121"/>
          <ac:spMkLst>
            <pc:docMk/>
            <pc:sldMk cId="0" sldId="306"/>
            <ac:spMk id="3" creationId="{00000000-0000-0000-0000-000000000000}"/>
          </ac:spMkLst>
        </pc:spChg>
        <pc:picChg chg="add mod">
          <ac:chgData name="Lauren Francis" userId="b7c8c318-11b6-44df-a20d-cbfd05c86935" providerId="ADAL" clId="{7DF8D789-081D-4C54-A01C-20FBD4C1C0B0}" dt="2026-07-12T20:22:40.917" v="952" actId="1076"/>
          <ac:picMkLst>
            <pc:docMk/>
            <pc:sldMk cId="0" sldId="306"/>
            <ac:picMk id="5" creationId="{8E97AF04-F8FB-D435-9E4D-08D4544531F2}"/>
          </ac:picMkLst>
        </pc:picChg>
      </pc:sldChg>
      <pc:sldChg chg="addSp delSp modSp mod">
        <pc:chgData name="Lauren Francis" userId="b7c8c318-11b6-44df-a20d-cbfd05c86935" providerId="ADAL" clId="{7DF8D789-081D-4C54-A01C-20FBD4C1C0B0}" dt="2026-07-17T08:34:54.131" v="1146" actId="121"/>
        <pc:sldMkLst>
          <pc:docMk/>
          <pc:sldMk cId="0" sldId="307"/>
        </pc:sldMkLst>
        <pc:spChg chg="mod">
          <ac:chgData name="Lauren Francis" userId="b7c8c318-11b6-44df-a20d-cbfd05c86935" providerId="ADAL" clId="{7DF8D789-081D-4C54-A01C-20FBD4C1C0B0}" dt="2026-07-17T08:34:51.193" v="1144" actId="121"/>
          <ac:spMkLst>
            <pc:docMk/>
            <pc:sldMk cId="0" sldId="307"/>
            <ac:spMk id="3" creationId="{00000000-0000-0000-0000-000000000000}"/>
          </ac:spMkLst>
        </pc:spChg>
        <pc:spChg chg="mod">
          <ac:chgData name="Lauren Francis" userId="b7c8c318-11b6-44df-a20d-cbfd05c86935" providerId="ADAL" clId="{7DF8D789-081D-4C54-A01C-20FBD4C1C0B0}" dt="2026-07-17T08:34:54.131" v="1146" actId="121"/>
          <ac:spMkLst>
            <pc:docMk/>
            <pc:sldMk cId="0" sldId="307"/>
            <ac:spMk id="4" creationId="{00000000-0000-0000-0000-000000000000}"/>
          </ac:spMkLst>
        </pc:spChg>
        <pc:picChg chg="add mod">
          <ac:chgData name="Lauren Francis" userId="b7c8c318-11b6-44df-a20d-cbfd05c86935" providerId="ADAL" clId="{7DF8D789-081D-4C54-A01C-20FBD4C1C0B0}" dt="2026-07-12T20:22:49.869" v="956" actId="1076"/>
          <ac:picMkLst>
            <pc:docMk/>
            <pc:sldMk cId="0" sldId="307"/>
            <ac:picMk id="9" creationId="{6D65E8AC-0DDA-E25F-F51C-A9EFA7EEE636}"/>
          </ac:picMkLst>
        </pc:picChg>
      </pc:sldChg>
      <pc:sldChg chg="addSp delSp modSp mod">
        <pc:chgData name="Lauren Francis" userId="b7c8c318-11b6-44df-a20d-cbfd05c86935" providerId="ADAL" clId="{7DF8D789-081D-4C54-A01C-20FBD4C1C0B0}" dt="2026-07-17T08:35:00.533" v="1150" actId="121"/>
        <pc:sldMkLst>
          <pc:docMk/>
          <pc:sldMk cId="0" sldId="308"/>
        </pc:sldMkLst>
        <pc:spChg chg="mod">
          <ac:chgData name="Lauren Francis" userId="b7c8c318-11b6-44df-a20d-cbfd05c86935" providerId="ADAL" clId="{7DF8D789-081D-4C54-A01C-20FBD4C1C0B0}" dt="2026-07-17T08:35:00.533" v="1150" actId="121"/>
          <ac:spMkLst>
            <pc:docMk/>
            <pc:sldMk cId="0" sldId="308"/>
            <ac:spMk id="3" creationId="{00000000-0000-0000-0000-000000000000}"/>
          </ac:spMkLst>
        </pc:spChg>
        <pc:spChg chg="mod">
          <ac:chgData name="Lauren Francis" userId="b7c8c318-11b6-44df-a20d-cbfd05c86935" providerId="ADAL" clId="{7DF8D789-081D-4C54-A01C-20FBD4C1C0B0}" dt="2026-07-17T08:34:57.445" v="1148" actId="121"/>
          <ac:spMkLst>
            <pc:docMk/>
            <pc:sldMk cId="0" sldId="308"/>
            <ac:spMk id="4" creationId="{00000000-0000-0000-0000-000000000000}"/>
          </ac:spMkLst>
        </pc:spChg>
        <pc:picChg chg="add mod">
          <ac:chgData name="Lauren Francis" userId="b7c8c318-11b6-44df-a20d-cbfd05c86935" providerId="ADAL" clId="{7DF8D789-081D-4C54-A01C-20FBD4C1C0B0}" dt="2026-07-12T20:22:57.771" v="960" actId="1076"/>
          <ac:picMkLst>
            <pc:docMk/>
            <pc:sldMk cId="0" sldId="308"/>
            <ac:picMk id="9" creationId="{7DD3E110-D522-FC27-8C7A-7AFD6EDB60B8}"/>
          </ac:picMkLst>
        </pc:picChg>
      </pc:sldChg>
      <pc:sldChg chg="modSp mod">
        <pc:chgData name="Lauren Francis" userId="b7c8c318-11b6-44df-a20d-cbfd05c86935" providerId="ADAL" clId="{7DF8D789-081D-4C54-A01C-20FBD4C1C0B0}" dt="2026-07-17T08:35:07.941" v="1153" actId="121"/>
        <pc:sldMkLst>
          <pc:docMk/>
          <pc:sldMk cId="0" sldId="309"/>
        </pc:sldMkLst>
        <pc:spChg chg="mod">
          <ac:chgData name="Lauren Francis" userId="b7c8c318-11b6-44df-a20d-cbfd05c86935" providerId="ADAL" clId="{7DF8D789-081D-4C54-A01C-20FBD4C1C0B0}" dt="2026-07-17T08:35:07.941" v="1153" actId="121"/>
          <ac:spMkLst>
            <pc:docMk/>
            <pc:sldMk cId="0" sldId="309"/>
            <ac:spMk id="2" creationId="{00000000-0000-0000-0000-000000000000}"/>
          </ac:spMkLst>
        </pc:spChg>
      </pc:sldChg>
      <pc:sldChg chg="addSp delSp modSp mod">
        <pc:chgData name="Lauren Francis" userId="b7c8c318-11b6-44df-a20d-cbfd05c86935" providerId="ADAL" clId="{7DF8D789-081D-4C54-A01C-20FBD4C1C0B0}" dt="2026-07-17T08:35:14.691" v="1157" actId="121"/>
        <pc:sldMkLst>
          <pc:docMk/>
          <pc:sldMk cId="0" sldId="310"/>
        </pc:sldMkLst>
        <pc:spChg chg="mod">
          <ac:chgData name="Lauren Francis" userId="b7c8c318-11b6-44df-a20d-cbfd05c86935" providerId="ADAL" clId="{7DF8D789-081D-4C54-A01C-20FBD4C1C0B0}" dt="2026-07-17T08:35:14.691" v="1157" actId="121"/>
          <ac:spMkLst>
            <pc:docMk/>
            <pc:sldMk cId="0" sldId="310"/>
            <ac:spMk id="3" creationId="{00000000-0000-0000-0000-000000000000}"/>
          </ac:spMkLst>
        </pc:spChg>
        <pc:spChg chg="mod">
          <ac:chgData name="Lauren Francis" userId="b7c8c318-11b6-44df-a20d-cbfd05c86935" providerId="ADAL" clId="{7DF8D789-081D-4C54-A01C-20FBD4C1C0B0}" dt="2026-07-17T08:35:12.404" v="1155" actId="121"/>
          <ac:spMkLst>
            <pc:docMk/>
            <pc:sldMk cId="0" sldId="310"/>
            <ac:spMk id="4" creationId="{00000000-0000-0000-0000-000000000000}"/>
          </ac:spMkLst>
        </pc:spChg>
        <pc:picChg chg="add mod">
          <ac:chgData name="Lauren Francis" userId="b7c8c318-11b6-44df-a20d-cbfd05c86935" providerId="ADAL" clId="{7DF8D789-081D-4C54-A01C-20FBD4C1C0B0}" dt="2026-07-12T20:23:23.197" v="964" actId="1076"/>
          <ac:picMkLst>
            <pc:docMk/>
            <pc:sldMk cId="0" sldId="310"/>
            <ac:picMk id="9" creationId="{60E4BCF5-1BE7-7CA7-41BE-D45C08E45139}"/>
          </ac:picMkLst>
        </pc:picChg>
      </pc:sldChg>
      <pc:sldChg chg="addSp delSp modSp mod">
        <pc:chgData name="Lauren Francis" userId="b7c8c318-11b6-44df-a20d-cbfd05c86935" providerId="ADAL" clId="{7DF8D789-081D-4C54-A01C-20FBD4C1C0B0}" dt="2026-07-17T08:35:19.456" v="1159" actId="121"/>
        <pc:sldMkLst>
          <pc:docMk/>
          <pc:sldMk cId="0" sldId="311"/>
        </pc:sldMkLst>
        <pc:spChg chg="mod">
          <ac:chgData name="Lauren Francis" userId="b7c8c318-11b6-44df-a20d-cbfd05c86935" providerId="ADAL" clId="{7DF8D789-081D-4C54-A01C-20FBD4C1C0B0}" dt="2026-07-17T08:35:19.456" v="1159" actId="121"/>
          <ac:spMkLst>
            <pc:docMk/>
            <pc:sldMk cId="0" sldId="311"/>
            <ac:spMk id="3" creationId="{00000000-0000-0000-0000-000000000000}"/>
          </ac:spMkLst>
        </pc:spChg>
        <pc:picChg chg="add mod">
          <ac:chgData name="Lauren Francis" userId="b7c8c318-11b6-44df-a20d-cbfd05c86935" providerId="ADAL" clId="{7DF8D789-081D-4C54-A01C-20FBD4C1C0B0}" dt="2026-07-12T20:23:37.872" v="968" actId="1076"/>
          <ac:picMkLst>
            <pc:docMk/>
            <pc:sldMk cId="0" sldId="311"/>
            <ac:picMk id="5" creationId="{B6E8ED94-F5ED-646C-4C6A-E22699B242AE}"/>
          </ac:picMkLst>
        </pc:picChg>
      </pc:sldChg>
      <pc:sldChg chg="addSp delSp modSp mod">
        <pc:chgData name="Lauren Francis" userId="b7c8c318-11b6-44df-a20d-cbfd05c86935" providerId="ADAL" clId="{7DF8D789-081D-4C54-A01C-20FBD4C1C0B0}" dt="2026-07-17T08:35:23.782" v="1161" actId="121"/>
        <pc:sldMkLst>
          <pc:docMk/>
          <pc:sldMk cId="0" sldId="312"/>
        </pc:sldMkLst>
        <pc:spChg chg="mod">
          <ac:chgData name="Lauren Francis" userId="b7c8c318-11b6-44df-a20d-cbfd05c86935" providerId="ADAL" clId="{7DF8D789-081D-4C54-A01C-20FBD4C1C0B0}" dt="2026-07-17T08:35:23.782" v="1161" actId="121"/>
          <ac:spMkLst>
            <pc:docMk/>
            <pc:sldMk cId="0" sldId="312"/>
            <ac:spMk id="3" creationId="{00000000-0000-0000-0000-000000000000}"/>
          </ac:spMkLst>
        </pc:spChg>
        <pc:picChg chg="add mod">
          <ac:chgData name="Lauren Francis" userId="b7c8c318-11b6-44df-a20d-cbfd05c86935" providerId="ADAL" clId="{7DF8D789-081D-4C54-A01C-20FBD4C1C0B0}" dt="2026-07-12T20:23:47.100" v="972" actId="1076"/>
          <ac:picMkLst>
            <pc:docMk/>
            <pc:sldMk cId="0" sldId="312"/>
            <ac:picMk id="5" creationId="{81C37D61-D113-4404-951C-B0FD60944BC7}"/>
          </ac:picMkLst>
        </pc:picChg>
      </pc:sldChg>
      <pc:sldChg chg="addSp delSp modSp mod">
        <pc:chgData name="Lauren Francis" userId="b7c8c318-11b6-44df-a20d-cbfd05c86935" providerId="ADAL" clId="{7DF8D789-081D-4C54-A01C-20FBD4C1C0B0}" dt="2026-07-17T08:35:27.416" v="1163" actId="121"/>
        <pc:sldMkLst>
          <pc:docMk/>
          <pc:sldMk cId="0" sldId="313"/>
        </pc:sldMkLst>
        <pc:spChg chg="mod">
          <ac:chgData name="Lauren Francis" userId="b7c8c318-11b6-44df-a20d-cbfd05c86935" providerId="ADAL" clId="{7DF8D789-081D-4C54-A01C-20FBD4C1C0B0}" dt="2026-07-17T08:35:27.416" v="1163" actId="121"/>
          <ac:spMkLst>
            <pc:docMk/>
            <pc:sldMk cId="0" sldId="313"/>
            <ac:spMk id="3" creationId="{00000000-0000-0000-0000-000000000000}"/>
          </ac:spMkLst>
        </pc:spChg>
        <pc:picChg chg="add mod">
          <ac:chgData name="Lauren Francis" userId="b7c8c318-11b6-44df-a20d-cbfd05c86935" providerId="ADAL" clId="{7DF8D789-081D-4C54-A01C-20FBD4C1C0B0}" dt="2026-07-12T20:24:16.751" v="976" actId="1076"/>
          <ac:picMkLst>
            <pc:docMk/>
            <pc:sldMk cId="0" sldId="313"/>
            <ac:picMk id="5" creationId="{AE0A4F5D-104E-A0E6-1746-8015A6202B5E}"/>
          </ac:picMkLst>
        </pc:picChg>
      </pc:sldChg>
      <pc:sldChg chg="modSp mod">
        <pc:chgData name="Lauren Francis" userId="b7c8c318-11b6-44df-a20d-cbfd05c86935" providerId="ADAL" clId="{7DF8D789-081D-4C54-A01C-20FBD4C1C0B0}" dt="2026-07-17T08:35:31.396" v="1165" actId="121"/>
        <pc:sldMkLst>
          <pc:docMk/>
          <pc:sldMk cId="0" sldId="314"/>
        </pc:sldMkLst>
        <pc:spChg chg="mod">
          <ac:chgData name="Lauren Francis" userId="b7c8c318-11b6-44df-a20d-cbfd05c86935" providerId="ADAL" clId="{7DF8D789-081D-4C54-A01C-20FBD4C1C0B0}" dt="2026-07-17T08:35:31.396" v="1165" actId="121"/>
          <ac:spMkLst>
            <pc:docMk/>
            <pc:sldMk cId="0" sldId="314"/>
            <ac:spMk id="3" creationId="{00000000-0000-0000-0000-000000000000}"/>
          </ac:spMkLst>
        </pc:spChg>
        <pc:picChg chg="mod">
          <ac:chgData name="Lauren Francis" userId="b7c8c318-11b6-44df-a20d-cbfd05c86935" providerId="ADAL" clId="{7DF8D789-081D-4C54-A01C-20FBD4C1C0B0}" dt="2026-07-13T09:00:12.452" v="1013" actId="1076"/>
          <ac:picMkLst>
            <pc:docMk/>
            <pc:sldMk cId="0" sldId="314"/>
            <ac:picMk id="2" creationId="{00000000-0000-0000-0000-000000000000}"/>
          </ac:picMkLst>
        </pc:picChg>
      </pc:sldChg>
      <pc:sldChg chg="addSp delSp modSp mod">
        <pc:chgData name="Lauren Francis" userId="b7c8c318-11b6-44df-a20d-cbfd05c86935" providerId="ADAL" clId="{7DF8D789-081D-4C54-A01C-20FBD4C1C0B0}" dt="2026-07-17T08:35:36.388" v="1169" actId="121"/>
        <pc:sldMkLst>
          <pc:docMk/>
          <pc:sldMk cId="0" sldId="315"/>
        </pc:sldMkLst>
        <pc:spChg chg="mod">
          <ac:chgData name="Lauren Francis" userId="b7c8c318-11b6-44df-a20d-cbfd05c86935" providerId="ADAL" clId="{7DF8D789-081D-4C54-A01C-20FBD4C1C0B0}" dt="2026-07-17T08:35:34.389" v="1167" actId="121"/>
          <ac:spMkLst>
            <pc:docMk/>
            <pc:sldMk cId="0" sldId="315"/>
            <ac:spMk id="3" creationId="{00000000-0000-0000-0000-000000000000}"/>
          </ac:spMkLst>
        </pc:spChg>
        <pc:spChg chg="mod">
          <ac:chgData name="Lauren Francis" userId="b7c8c318-11b6-44df-a20d-cbfd05c86935" providerId="ADAL" clId="{7DF8D789-081D-4C54-A01C-20FBD4C1C0B0}" dt="2026-07-17T08:35:36.388" v="1169" actId="121"/>
          <ac:spMkLst>
            <pc:docMk/>
            <pc:sldMk cId="0" sldId="315"/>
            <ac:spMk id="4" creationId="{00000000-0000-0000-0000-000000000000}"/>
          </ac:spMkLst>
        </pc:spChg>
        <pc:picChg chg="add mod">
          <ac:chgData name="Lauren Francis" userId="b7c8c318-11b6-44df-a20d-cbfd05c86935" providerId="ADAL" clId="{7DF8D789-081D-4C54-A01C-20FBD4C1C0B0}" dt="2026-07-12T20:24:49.855" v="982" actId="1076"/>
          <ac:picMkLst>
            <pc:docMk/>
            <pc:sldMk cId="0" sldId="315"/>
            <ac:picMk id="9" creationId="{9ADB3681-67AF-E34A-B86B-F03E1838306C}"/>
          </ac:picMkLst>
        </pc:picChg>
      </pc:sldChg>
      <pc:sldChg chg="addSp delSp modSp mod">
        <pc:chgData name="Lauren Francis" userId="b7c8c318-11b6-44df-a20d-cbfd05c86935" providerId="ADAL" clId="{7DF8D789-081D-4C54-A01C-20FBD4C1C0B0}" dt="2026-07-17T08:35:40.443" v="1171" actId="121"/>
        <pc:sldMkLst>
          <pc:docMk/>
          <pc:sldMk cId="0" sldId="316"/>
        </pc:sldMkLst>
        <pc:spChg chg="mod">
          <ac:chgData name="Lauren Francis" userId="b7c8c318-11b6-44df-a20d-cbfd05c86935" providerId="ADAL" clId="{7DF8D789-081D-4C54-A01C-20FBD4C1C0B0}" dt="2026-07-17T08:35:40.443" v="1171" actId="121"/>
          <ac:spMkLst>
            <pc:docMk/>
            <pc:sldMk cId="0" sldId="316"/>
            <ac:spMk id="3" creationId="{00000000-0000-0000-0000-000000000000}"/>
          </ac:spMkLst>
        </pc:spChg>
        <pc:picChg chg="add mod">
          <ac:chgData name="Lauren Francis" userId="b7c8c318-11b6-44df-a20d-cbfd05c86935" providerId="ADAL" clId="{7DF8D789-081D-4C54-A01C-20FBD4C1C0B0}" dt="2026-07-12T20:25:03.703" v="986" actId="1076"/>
          <ac:picMkLst>
            <pc:docMk/>
            <pc:sldMk cId="0" sldId="316"/>
            <ac:picMk id="8" creationId="{1A97ECDF-51B7-C9CF-558D-A5FC3795702E}"/>
          </ac:picMkLst>
        </pc:picChg>
      </pc:sldChg>
      <pc:sldChg chg="addSp delSp modSp mod">
        <pc:chgData name="Lauren Francis" userId="b7c8c318-11b6-44df-a20d-cbfd05c86935" providerId="ADAL" clId="{7DF8D789-081D-4C54-A01C-20FBD4C1C0B0}" dt="2026-07-17T08:35:43.880" v="1173" actId="121"/>
        <pc:sldMkLst>
          <pc:docMk/>
          <pc:sldMk cId="0" sldId="317"/>
        </pc:sldMkLst>
        <pc:spChg chg="mod">
          <ac:chgData name="Lauren Francis" userId="b7c8c318-11b6-44df-a20d-cbfd05c86935" providerId="ADAL" clId="{7DF8D789-081D-4C54-A01C-20FBD4C1C0B0}" dt="2026-07-17T08:35:43.880" v="1173" actId="121"/>
          <ac:spMkLst>
            <pc:docMk/>
            <pc:sldMk cId="0" sldId="317"/>
            <ac:spMk id="3" creationId="{00000000-0000-0000-0000-000000000000}"/>
          </ac:spMkLst>
        </pc:spChg>
        <pc:picChg chg="add mod">
          <ac:chgData name="Lauren Francis" userId="b7c8c318-11b6-44df-a20d-cbfd05c86935" providerId="ADAL" clId="{7DF8D789-081D-4C54-A01C-20FBD4C1C0B0}" dt="2026-07-12T20:25:21.903" v="990" actId="1076"/>
          <ac:picMkLst>
            <pc:docMk/>
            <pc:sldMk cId="0" sldId="317"/>
            <ac:picMk id="5" creationId="{B419F226-7093-AFEA-8D0D-2ECCC5BE4804}"/>
          </ac:picMkLst>
        </pc:picChg>
      </pc:sldChg>
      <pc:sldChg chg="modSp mod">
        <pc:chgData name="Lauren Francis" userId="b7c8c318-11b6-44df-a20d-cbfd05c86935" providerId="ADAL" clId="{7DF8D789-081D-4C54-A01C-20FBD4C1C0B0}" dt="2026-07-17T08:35:47.597" v="1174" actId="782"/>
        <pc:sldMkLst>
          <pc:docMk/>
          <pc:sldMk cId="0" sldId="318"/>
        </pc:sldMkLst>
        <pc:spChg chg="mod">
          <ac:chgData name="Lauren Francis" userId="b7c8c318-11b6-44df-a20d-cbfd05c86935" providerId="ADAL" clId="{7DF8D789-081D-4C54-A01C-20FBD4C1C0B0}" dt="2026-07-17T08:35:47.597" v="1174" actId="782"/>
          <ac:spMkLst>
            <pc:docMk/>
            <pc:sldMk cId="0" sldId="318"/>
            <ac:spMk id="2" creationId="{00000000-0000-0000-0000-000000000000}"/>
          </ac:spMkLst>
        </pc:spChg>
      </pc:sldChg>
      <pc:sldChg chg="addSp delSp modSp mod">
        <pc:chgData name="Lauren Francis" userId="b7c8c318-11b6-44df-a20d-cbfd05c86935" providerId="ADAL" clId="{7DF8D789-081D-4C54-A01C-20FBD4C1C0B0}" dt="2026-07-17T08:35:54.503" v="1178" actId="121"/>
        <pc:sldMkLst>
          <pc:docMk/>
          <pc:sldMk cId="0" sldId="319"/>
        </pc:sldMkLst>
        <pc:spChg chg="mod">
          <ac:chgData name="Lauren Francis" userId="b7c8c318-11b6-44df-a20d-cbfd05c86935" providerId="ADAL" clId="{7DF8D789-081D-4C54-A01C-20FBD4C1C0B0}" dt="2026-07-17T08:35:54.503" v="1178" actId="121"/>
          <ac:spMkLst>
            <pc:docMk/>
            <pc:sldMk cId="0" sldId="319"/>
            <ac:spMk id="3" creationId="{00000000-0000-0000-0000-000000000000}"/>
          </ac:spMkLst>
        </pc:spChg>
        <pc:spChg chg="mod">
          <ac:chgData name="Lauren Francis" userId="b7c8c318-11b6-44df-a20d-cbfd05c86935" providerId="ADAL" clId="{7DF8D789-081D-4C54-A01C-20FBD4C1C0B0}" dt="2026-07-17T08:35:51.483" v="1176" actId="121"/>
          <ac:spMkLst>
            <pc:docMk/>
            <pc:sldMk cId="0" sldId="319"/>
            <ac:spMk id="4" creationId="{00000000-0000-0000-0000-000000000000}"/>
          </ac:spMkLst>
        </pc:spChg>
        <pc:picChg chg="add mod">
          <ac:chgData name="Lauren Francis" userId="b7c8c318-11b6-44df-a20d-cbfd05c86935" providerId="ADAL" clId="{7DF8D789-081D-4C54-A01C-20FBD4C1C0B0}" dt="2026-07-12T20:25:34.905" v="994" actId="1076"/>
          <ac:picMkLst>
            <pc:docMk/>
            <pc:sldMk cId="0" sldId="319"/>
            <ac:picMk id="9" creationId="{8F9D63B7-34D2-72A1-3C05-2873C2DAB83B}"/>
          </ac:picMkLst>
        </pc:picChg>
      </pc:sldChg>
      <pc:sldChg chg="addSp delSp modSp mod">
        <pc:chgData name="Lauren Francis" userId="b7c8c318-11b6-44df-a20d-cbfd05c86935" providerId="ADAL" clId="{7DF8D789-081D-4C54-A01C-20FBD4C1C0B0}" dt="2026-07-17T08:35:58.100" v="1180" actId="121"/>
        <pc:sldMkLst>
          <pc:docMk/>
          <pc:sldMk cId="0" sldId="320"/>
        </pc:sldMkLst>
        <pc:spChg chg="mod">
          <ac:chgData name="Lauren Francis" userId="b7c8c318-11b6-44df-a20d-cbfd05c86935" providerId="ADAL" clId="{7DF8D789-081D-4C54-A01C-20FBD4C1C0B0}" dt="2026-07-17T08:35:58.100" v="1180" actId="121"/>
          <ac:spMkLst>
            <pc:docMk/>
            <pc:sldMk cId="0" sldId="320"/>
            <ac:spMk id="3" creationId="{00000000-0000-0000-0000-000000000000}"/>
          </ac:spMkLst>
        </pc:spChg>
        <pc:picChg chg="add mod">
          <ac:chgData name="Lauren Francis" userId="b7c8c318-11b6-44df-a20d-cbfd05c86935" providerId="ADAL" clId="{7DF8D789-081D-4C54-A01C-20FBD4C1C0B0}" dt="2026-07-12T20:25:45.905" v="999" actId="1076"/>
          <ac:picMkLst>
            <pc:docMk/>
            <pc:sldMk cId="0" sldId="320"/>
            <ac:picMk id="5" creationId="{6FC535B1-44FF-8365-DAAE-654EB839912D}"/>
          </ac:picMkLst>
        </pc:picChg>
      </pc:sldChg>
      <pc:sldChg chg="modSp mod">
        <pc:chgData name="Lauren Francis" userId="b7c8c318-11b6-44df-a20d-cbfd05c86935" providerId="ADAL" clId="{7DF8D789-081D-4C54-A01C-20FBD4C1C0B0}" dt="2026-07-17T08:36:01.583" v="1181" actId="782"/>
        <pc:sldMkLst>
          <pc:docMk/>
          <pc:sldMk cId="0" sldId="321"/>
        </pc:sldMkLst>
        <pc:spChg chg="mod">
          <ac:chgData name="Lauren Francis" userId="b7c8c318-11b6-44df-a20d-cbfd05c86935" providerId="ADAL" clId="{7DF8D789-081D-4C54-A01C-20FBD4C1C0B0}" dt="2026-07-17T08:36:01.583" v="1181" actId="782"/>
          <ac:spMkLst>
            <pc:docMk/>
            <pc:sldMk cId="0" sldId="321"/>
            <ac:spMk id="2" creationId="{00000000-0000-0000-0000-000000000000}"/>
          </ac:spMkLst>
        </pc:spChg>
      </pc:sldChg>
      <pc:sldChg chg="addSp delSp modSp mod">
        <pc:chgData name="Lauren Francis" userId="b7c8c318-11b6-44df-a20d-cbfd05c86935" providerId="ADAL" clId="{7DF8D789-081D-4C54-A01C-20FBD4C1C0B0}" dt="2026-07-17T08:36:11.085" v="1183" actId="121"/>
        <pc:sldMkLst>
          <pc:docMk/>
          <pc:sldMk cId="0" sldId="322"/>
        </pc:sldMkLst>
        <pc:spChg chg="mod">
          <ac:chgData name="Lauren Francis" userId="b7c8c318-11b6-44df-a20d-cbfd05c86935" providerId="ADAL" clId="{7DF8D789-081D-4C54-A01C-20FBD4C1C0B0}" dt="2026-07-17T08:36:11.085" v="1183" actId="121"/>
          <ac:spMkLst>
            <pc:docMk/>
            <pc:sldMk cId="0" sldId="322"/>
            <ac:spMk id="3" creationId="{00000000-0000-0000-0000-000000000000}"/>
          </ac:spMkLst>
        </pc:spChg>
        <pc:picChg chg="add mod">
          <ac:chgData name="Lauren Francis" userId="b7c8c318-11b6-44df-a20d-cbfd05c86935" providerId="ADAL" clId="{7DF8D789-081D-4C54-A01C-20FBD4C1C0B0}" dt="2026-07-12T20:26:06.836" v="1003" actId="1076"/>
          <ac:picMkLst>
            <pc:docMk/>
            <pc:sldMk cId="0" sldId="322"/>
            <ac:picMk id="5" creationId="{86B66EDC-40E7-0B20-76F2-8617947D31E2}"/>
          </ac:picMkLst>
        </pc:picChg>
      </pc:sldChg>
      <pc:sldChg chg="modSp mod">
        <pc:chgData name="Lauren Francis" userId="b7c8c318-11b6-44df-a20d-cbfd05c86935" providerId="ADAL" clId="{7DF8D789-081D-4C54-A01C-20FBD4C1C0B0}" dt="2026-07-17T08:36:14.865" v="1184" actId="782"/>
        <pc:sldMkLst>
          <pc:docMk/>
          <pc:sldMk cId="0" sldId="323"/>
        </pc:sldMkLst>
        <pc:spChg chg="mod">
          <ac:chgData name="Lauren Francis" userId="b7c8c318-11b6-44df-a20d-cbfd05c86935" providerId="ADAL" clId="{7DF8D789-081D-4C54-A01C-20FBD4C1C0B0}" dt="2026-07-17T08:36:14.865" v="1184" actId="782"/>
          <ac:spMkLst>
            <pc:docMk/>
            <pc:sldMk cId="0" sldId="323"/>
            <ac:spMk id="2" creationId="{00000000-0000-0000-0000-000000000000}"/>
          </ac:spMkLst>
        </pc:spChg>
      </pc:sldChg>
      <pc:sldChg chg="modSp mod">
        <pc:chgData name="Lauren Francis" userId="b7c8c318-11b6-44df-a20d-cbfd05c86935" providerId="ADAL" clId="{7DF8D789-081D-4C54-A01C-20FBD4C1C0B0}" dt="2026-07-17T08:36:25.972" v="1186" actId="782"/>
        <pc:sldMkLst>
          <pc:docMk/>
          <pc:sldMk cId="0" sldId="324"/>
        </pc:sldMkLst>
        <pc:spChg chg="mod">
          <ac:chgData name="Lauren Francis" userId="b7c8c318-11b6-44df-a20d-cbfd05c86935" providerId="ADAL" clId="{7DF8D789-081D-4C54-A01C-20FBD4C1C0B0}" dt="2026-07-17T08:36:25.972" v="1186" actId="782"/>
          <ac:spMkLst>
            <pc:docMk/>
            <pc:sldMk cId="0" sldId="324"/>
            <ac:spMk id="2" creationId="{00000000-0000-0000-0000-000000000000}"/>
          </ac:spMkLst>
        </pc:spChg>
        <pc:spChg chg="mod">
          <ac:chgData name="Lauren Francis" userId="b7c8c318-11b6-44df-a20d-cbfd05c86935" providerId="ADAL" clId="{7DF8D789-081D-4C54-A01C-20FBD4C1C0B0}" dt="2026-07-17T08:36:18.895" v="1185" actId="782"/>
          <ac:spMkLst>
            <pc:docMk/>
            <pc:sldMk cId="0" sldId="324"/>
            <ac:spMk id="3" creationId="{00000000-0000-0000-0000-000000000000}"/>
          </ac:spMkLst>
        </pc:spChg>
      </pc:sldChg>
      <pc:sldChg chg="addSp delSp modSp mod">
        <pc:chgData name="Lauren Francis" userId="b7c8c318-11b6-44df-a20d-cbfd05c86935" providerId="ADAL" clId="{7DF8D789-081D-4C54-A01C-20FBD4C1C0B0}" dt="2026-07-12T20:26:53.238" v="1011"/>
        <pc:sldMkLst>
          <pc:docMk/>
          <pc:sldMk cId="0" sldId="325"/>
        </pc:sldMkLst>
        <pc:spChg chg="mod">
          <ac:chgData name="Lauren Francis" userId="b7c8c318-11b6-44df-a20d-cbfd05c86935" providerId="ADAL" clId="{7DF8D789-081D-4C54-A01C-20FBD4C1C0B0}" dt="2026-07-12T20:26:51.824" v="1010" actId="20577"/>
          <ac:spMkLst>
            <pc:docMk/>
            <pc:sldMk cId="0" sldId="325"/>
            <ac:spMk id="3" creationId="{00000000-0000-0000-0000-000000000000}"/>
          </ac:spMkLst>
        </pc:spChg>
        <pc:spChg chg="add mod">
          <ac:chgData name="Lauren Francis" userId="b7c8c318-11b6-44df-a20d-cbfd05c86935" providerId="ADAL" clId="{7DF8D789-081D-4C54-A01C-20FBD4C1C0B0}" dt="2026-07-12T20:26:53.238" v="1011"/>
          <ac:spMkLst>
            <pc:docMk/>
            <pc:sldMk cId="0" sldId="325"/>
            <ac:spMk id="6" creationId="{6ABB6BE3-851B-A820-5384-9D296EE9D0A5}"/>
          </ac:spMkLst>
        </pc:spChg>
        <pc:spChg chg="add mod">
          <ac:chgData name="Lauren Francis" userId="b7c8c318-11b6-44df-a20d-cbfd05c86935" providerId="ADAL" clId="{7DF8D789-081D-4C54-A01C-20FBD4C1C0B0}" dt="2026-07-12T20:26:53.238" v="1011"/>
          <ac:spMkLst>
            <pc:docMk/>
            <pc:sldMk cId="0" sldId="325"/>
            <ac:spMk id="7" creationId="{FDDC677A-D9CF-0CBF-984D-4E50D603AFBA}"/>
          </ac:spMkLst>
        </pc:spChg>
      </pc:sldChg>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docChgLst>
    <pc:chgData name="Alaa Rahi" userId="S::arahi@unicef.org::247322b1-bf04-429f-8408-faf7f1da2829" providerId="AD" clId="Web-{045A172B-F77C-4B5F-D8A6-A51D95EB60FC}"/>
    <pc:docChg chg="modSld">
      <pc:chgData name="Alaa Rahi" userId="S::arahi@unicef.org::247322b1-bf04-429f-8408-faf7f1da2829" providerId="AD" clId="Web-{045A172B-F77C-4B5F-D8A6-A51D95EB60FC}" dt="2026-07-15T11:38:35.453" v="1" actId="20577"/>
      <pc:docMkLst>
        <pc:docMk/>
      </pc:docMkLst>
      <pc:sldChg chg="modSp">
        <pc:chgData name="Alaa Rahi" userId="S::arahi@unicef.org::247322b1-bf04-429f-8408-faf7f1da2829" providerId="AD" clId="Web-{045A172B-F77C-4B5F-D8A6-A51D95EB60FC}" dt="2026-07-15T11:38:35.453" v="1" actId="20577"/>
        <pc:sldMkLst>
          <pc:docMk/>
          <pc:sldMk cId="0" sldId="257"/>
        </pc:sldMkLst>
        <pc:spChg chg="mod">
          <ac:chgData name="Alaa Rahi" userId="S::arahi@unicef.org::247322b1-bf04-429f-8408-faf7f1da2829" providerId="AD" clId="Web-{045A172B-F77C-4B5F-D8A6-A51D95EB60FC}" dt="2026-07-15T11:38:35.453" v="1" actId="20577"/>
          <ac:spMkLst>
            <pc:docMk/>
            <pc:sldMk cId="0" sldId="257"/>
            <ac:spMk id="3" creationId="{00000000-0000-0000-0000-000000000000}"/>
          </ac:spMkLst>
        </pc:spChg>
      </pc:sldChg>
    </pc:docChg>
  </pc:docChgLst>
  <pc:docChgLst>
    <pc:chgData name="Alaa Rahi" userId="S::arahi@unicef.org::247322b1-bf04-429f-8408-faf7f1da2829" providerId="AD" clId="Web-{F5EEA576-F8BF-4ED2-F398-B91EA28A4704}"/>
    <pc:docChg chg="mod modSld">
      <pc:chgData name="Alaa Rahi" userId="S::arahi@unicef.org::247322b1-bf04-429f-8408-faf7f1da2829" providerId="AD" clId="Web-{F5EEA576-F8BF-4ED2-F398-B91EA28A4704}" dt="2026-07-15T11:55:49.065" v="44" actId="20577"/>
      <pc:docMkLst>
        <pc:docMk/>
      </pc:docMkLst>
      <pc:sldChg chg="addSp modSp">
        <pc:chgData name="Alaa Rahi" userId="S::arahi@unicef.org::247322b1-bf04-429f-8408-faf7f1da2829" providerId="AD" clId="Web-{F5EEA576-F8BF-4ED2-F398-B91EA28A4704}" dt="2026-07-15T11:45:08.074" v="10" actId="1076"/>
        <pc:sldMkLst>
          <pc:docMk/>
          <pc:sldMk cId="0" sldId="257"/>
        </pc:sldMkLst>
        <pc:spChg chg="mod">
          <ac:chgData name="Alaa Rahi" userId="S::arahi@unicef.org::247322b1-bf04-429f-8408-faf7f1da2829" providerId="AD" clId="Web-{F5EEA576-F8BF-4ED2-F398-B91EA28A4704}" dt="2026-07-15T11:40:03.344" v="0"/>
          <ac:spMkLst>
            <pc:docMk/>
            <pc:sldMk cId="0" sldId="257"/>
            <ac:spMk id="3" creationId="{00000000-0000-0000-0000-000000000000}"/>
          </ac:spMkLst>
        </pc:spChg>
      </pc:sldChg>
      <pc:sldChg chg="modSp">
        <pc:chgData name="Alaa Rahi" userId="S::arahi@unicef.org::247322b1-bf04-429f-8408-faf7f1da2829" providerId="AD" clId="Web-{F5EEA576-F8BF-4ED2-F398-B91EA28A4704}" dt="2026-07-15T11:41:13.972" v="4"/>
        <pc:sldMkLst>
          <pc:docMk/>
          <pc:sldMk cId="0" sldId="258"/>
        </pc:sldMkLst>
        <pc:spChg chg="mod">
          <ac:chgData name="Alaa Rahi" userId="S::arahi@unicef.org::247322b1-bf04-429f-8408-faf7f1da2829" providerId="AD" clId="Web-{F5EEA576-F8BF-4ED2-F398-B91EA28A4704}" dt="2026-07-15T11:40:18.876" v="1"/>
          <ac:spMkLst>
            <pc:docMk/>
            <pc:sldMk cId="0" sldId="258"/>
            <ac:spMk id="4" creationId="{00000000-0000-0000-0000-000000000000}"/>
          </ac:spMkLst>
        </pc:spChg>
        <pc:spChg chg="mod">
          <ac:chgData name="Alaa Rahi" userId="S::arahi@unicef.org::247322b1-bf04-429f-8408-faf7f1da2829" providerId="AD" clId="Web-{F5EEA576-F8BF-4ED2-F398-B91EA28A4704}" dt="2026-07-15T11:41:13.972" v="4"/>
          <ac:spMkLst>
            <pc:docMk/>
            <pc:sldMk cId="0" sldId="258"/>
            <ac:spMk id="5" creationId="{00000000-0000-0000-0000-000000000000}"/>
          </ac:spMkLst>
        </pc:spChg>
        <pc:spChg chg="mod">
          <ac:chgData name="Alaa Rahi" userId="S::arahi@unicef.org::247322b1-bf04-429f-8408-faf7f1da2829" providerId="AD" clId="Web-{F5EEA576-F8BF-4ED2-F398-B91EA28A4704}" dt="2026-07-15T11:41:09.019" v="3"/>
          <ac:spMkLst>
            <pc:docMk/>
            <pc:sldMk cId="0" sldId="258"/>
            <ac:spMk id="6" creationId="{00000000-0000-0000-0000-000000000000}"/>
          </ac:spMkLst>
        </pc:spChg>
        <pc:spChg chg="mod">
          <ac:chgData name="Alaa Rahi" userId="S::arahi@unicef.org::247322b1-bf04-429f-8408-faf7f1da2829" providerId="AD" clId="Web-{F5EEA576-F8BF-4ED2-F398-B91EA28A4704}" dt="2026-07-15T11:41:04.237" v="2"/>
          <ac:spMkLst>
            <pc:docMk/>
            <pc:sldMk cId="0" sldId="258"/>
            <ac:spMk id="7" creationId="{00000000-0000-0000-0000-000000000000}"/>
          </ac:spMkLst>
        </pc:spChg>
      </pc:sldChg>
      <pc:sldChg chg="modSp">
        <pc:chgData name="Alaa Rahi" userId="S::arahi@unicef.org::247322b1-bf04-429f-8408-faf7f1da2829" providerId="AD" clId="Web-{F5EEA576-F8BF-4ED2-F398-B91EA28A4704}" dt="2026-07-15T11:46:31.389" v="13" actId="20577"/>
        <pc:sldMkLst>
          <pc:docMk/>
          <pc:sldMk cId="0" sldId="262"/>
        </pc:sldMkLst>
        <pc:spChg chg="mod">
          <ac:chgData name="Alaa Rahi" userId="S::arahi@unicef.org::247322b1-bf04-429f-8408-faf7f1da2829" providerId="AD" clId="Web-{F5EEA576-F8BF-4ED2-F398-B91EA28A4704}" dt="2026-07-15T11:46:31.389" v="13" actId="20577"/>
          <ac:spMkLst>
            <pc:docMk/>
            <pc:sldMk cId="0" sldId="262"/>
            <ac:spMk id="3" creationId="{00000000-0000-0000-0000-000000000000}"/>
          </ac:spMkLst>
        </pc:spChg>
      </pc:sldChg>
      <pc:sldChg chg="modSp">
        <pc:chgData name="Alaa Rahi" userId="S::arahi@unicef.org::247322b1-bf04-429f-8408-faf7f1da2829" providerId="AD" clId="Web-{F5EEA576-F8BF-4ED2-F398-B91EA28A4704}" dt="2026-07-15T11:52:31.371" v="16" actId="20577"/>
        <pc:sldMkLst>
          <pc:docMk/>
          <pc:sldMk cId="0" sldId="263"/>
        </pc:sldMkLst>
        <pc:spChg chg="mod">
          <ac:chgData name="Alaa Rahi" userId="S::arahi@unicef.org::247322b1-bf04-429f-8408-faf7f1da2829" providerId="AD" clId="Web-{F5EEA576-F8BF-4ED2-F398-B91EA28A4704}" dt="2026-07-15T11:52:31.371" v="16" actId="20577"/>
          <ac:spMkLst>
            <pc:docMk/>
            <pc:sldMk cId="0" sldId="263"/>
            <ac:spMk id="3" creationId="{00000000-0000-0000-0000-000000000000}"/>
          </ac:spMkLst>
        </pc:spChg>
      </pc:sldChg>
      <pc:sldChg chg="modSp">
        <pc:chgData name="Alaa Rahi" userId="S::arahi@unicef.org::247322b1-bf04-429f-8408-faf7f1da2829" providerId="AD" clId="Web-{F5EEA576-F8BF-4ED2-F398-B91EA28A4704}" dt="2026-07-15T11:53:12.935" v="19" actId="20577"/>
        <pc:sldMkLst>
          <pc:docMk/>
          <pc:sldMk cId="0" sldId="265"/>
        </pc:sldMkLst>
        <pc:spChg chg="mod">
          <ac:chgData name="Alaa Rahi" userId="S::arahi@unicef.org::247322b1-bf04-429f-8408-faf7f1da2829" providerId="AD" clId="Web-{F5EEA576-F8BF-4ED2-F398-B91EA28A4704}" dt="2026-07-15T11:53:12.935" v="19" actId="20577"/>
          <ac:spMkLst>
            <pc:docMk/>
            <pc:sldMk cId="0" sldId="265"/>
            <ac:spMk id="3" creationId="{00000000-0000-0000-0000-000000000000}"/>
          </ac:spMkLst>
        </pc:spChg>
      </pc:sldChg>
      <pc:sldChg chg="modSp">
        <pc:chgData name="Alaa Rahi" userId="S::arahi@unicef.org::247322b1-bf04-429f-8408-faf7f1da2829" providerId="AD" clId="Web-{F5EEA576-F8BF-4ED2-F398-B91EA28A4704}" dt="2026-07-15T11:53:28.279" v="22" actId="20577"/>
        <pc:sldMkLst>
          <pc:docMk/>
          <pc:sldMk cId="0" sldId="266"/>
        </pc:sldMkLst>
        <pc:spChg chg="mod">
          <ac:chgData name="Alaa Rahi" userId="S::arahi@unicef.org::247322b1-bf04-429f-8408-faf7f1da2829" providerId="AD" clId="Web-{F5EEA576-F8BF-4ED2-F398-B91EA28A4704}" dt="2026-07-15T11:53:28.279" v="22" actId="20577"/>
          <ac:spMkLst>
            <pc:docMk/>
            <pc:sldMk cId="0" sldId="266"/>
            <ac:spMk id="3" creationId="{00000000-0000-0000-0000-000000000000}"/>
          </ac:spMkLst>
        </pc:spChg>
      </pc:sldChg>
      <pc:sldChg chg="modSp">
        <pc:chgData name="Alaa Rahi" userId="S::arahi@unicef.org::247322b1-bf04-429f-8408-faf7f1da2829" providerId="AD" clId="Web-{F5EEA576-F8BF-4ED2-F398-B91EA28A4704}" dt="2026-07-15T11:53:45.920" v="25" actId="20577"/>
        <pc:sldMkLst>
          <pc:docMk/>
          <pc:sldMk cId="0" sldId="267"/>
        </pc:sldMkLst>
        <pc:spChg chg="mod">
          <ac:chgData name="Alaa Rahi" userId="S::arahi@unicef.org::247322b1-bf04-429f-8408-faf7f1da2829" providerId="AD" clId="Web-{F5EEA576-F8BF-4ED2-F398-B91EA28A4704}" dt="2026-07-15T11:53:45.920" v="25" actId="20577"/>
          <ac:spMkLst>
            <pc:docMk/>
            <pc:sldMk cId="0" sldId="267"/>
            <ac:spMk id="3" creationId="{00000000-0000-0000-0000-000000000000}"/>
          </ac:spMkLst>
        </pc:spChg>
      </pc:sldChg>
      <pc:sldChg chg="modSp">
        <pc:chgData name="Alaa Rahi" userId="S::arahi@unicef.org::247322b1-bf04-429f-8408-faf7f1da2829" providerId="AD" clId="Web-{F5EEA576-F8BF-4ED2-F398-B91EA28A4704}" dt="2026-07-15T11:54:00.296" v="28" actId="20577"/>
        <pc:sldMkLst>
          <pc:docMk/>
          <pc:sldMk cId="0" sldId="268"/>
        </pc:sldMkLst>
        <pc:spChg chg="mod">
          <ac:chgData name="Alaa Rahi" userId="S::arahi@unicef.org::247322b1-bf04-429f-8408-faf7f1da2829" providerId="AD" clId="Web-{F5EEA576-F8BF-4ED2-F398-B91EA28A4704}" dt="2026-07-15T11:54:00.296" v="28" actId="20577"/>
          <ac:spMkLst>
            <pc:docMk/>
            <pc:sldMk cId="0" sldId="268"/>
            <ac:spMk id="3" creationId="{00000000-0000-0000-0000-000000000000}"/>
          </ac:spMkLst>
        </pc:spChg>
      </pc:sldChg>
      <pc:sldChg chg="modSp">
        <pc:chgData name="Alaa Rahi" userId="S::arahi@unicef.org::247322b1-bf04-429f-8408-faf7f1da2829" providerId="AD" clId="Web-{F5EEA576-F8BF-4ED2-F398-B91EA28A4704}" dt="2026-07-15T11:54:13.202" v="31" actId="20577"/>
        <pc:sldMkLst>
          <pc:docMk/>
          <pc:sldMk cId="0" sldId="269"/>
        </pc:sldMkLst>
        <pc:spChg chg="mod">
          <ac:chgData name="Alaa Rahi" userId="S::arahi@unicef.org::247322b1-bf04-429f-8408-faf7f1da2829" providerId="AD" clId="Web-{F5EEA576-F8BF-4ED2-F398-B91EA28A4704}" dt="2026-07-15T11:54:13.202" v="31" actId="20577"/>
          <ac:spMkLst>
            <pc:docMk/>
            <pc:sldMk cId="0" sldId="269"/>
            <ac:spMk id="3" creationId="{00000000-0000-0000-0000-000000000000}"/>
          </ac:spMkLst>
        </pc:spChg>
      </pc:sldChg>
      <pc:sldChg chg="modSp">
        <pc:chgData name="Alaa Rahi" userId="S::arahi@unicef.org::247322b1-bf04-429f-8408-faf7f1da2829" providerId="AD" clId="Web-{F5EEA576-F8BF-4ED2-F398-B91EA28A4704}" dt="2026-07-15T11:54:47.282" v="34" actId="20577"/>
        <pc:sldMkLst>
          <pc:docMk/>
          <pc:sldMk cId="0" sldId="270"/>
        </pc:sldMkLst>
        <pc:spChg chg="mod">
          <ac:chgData name="Alaa Rahi" userId="S::arahi@unicef.org::247322b1-bf04-429f-8408-faf7f1da2829" providerId="AD" clId="Web-{F5EEA576-F8BF-4ED2-F398-B91EA28A4704}" dt="2026-07-15T11:54:47.282" v="34" actId="20577"/>
          <ac:spMkLst>
            <pc:docMk/>
            <pc:sldMk cId="0" sldId="270"/>
            <ac:spMk id="3" creationId="{00000000-0000-0000-0000-000000000000}"/>
          </ac:spMkLst>
        </pc:spChg>
      </pc:sldChg>
      <pc:sldChg chg="modSp">
        <pc:chgData name="Alaa Rahi" userId="S::arahi@unicef.org::247322b1-bf04-429f-8408-faf7f1da2829" providerId="AD" clId="Web-{F5EEA576-F8BF-4ED2-F398-B91EA28A4704}" dt="2026-07-15T11:55:06.782" v="37" actId="20577"/>
        <pc:sldMkLst>
          <pc:docMk/>
          <pc:sldMk cId="0" sldId="271"/>
        </pc:sldMkLst>
        <pc:spChg chg="mod">
          <ac:chgData name="Alaa Rahi" userId="S::arahi@unicef.org::247322b1-bf04-429f-8408-faf7f1da2829" providerId="AD" clId="Web-{F5EEA576-F8BF-4ED2-F398-B91EA28A4704}" dt="2026-07-15T11:55:06.782" v="37" actId="20577"/>
          <ac:spMkLst>
            <pc:docMk/>
            <pc:sldMk cId="0" sldId="271"/>
            <ac:spMk id="4" creationId="{00000000-0000-0000-0000-000000000000}"/>
          </ac:spMkLst>
        </pc:spChg>
      </pc:sldChg>
      <pc:sldChg chg="modSp">
        <pc:chgData name="Alaa Rahi" userId="S::arahi@unicef.org::247322b1-bf04-429f-8408-faf7f1da2829" providerId="AD" clId="Web-{F5EEA576-F8BF-4ED2-F398-B91EA28A4704}" dt="2026-07-15T11:55:18.283" v="39" actId="20577"/>
        <pc:sldMkLst>
          <pc:docMk/>
          <pc:sldMk cId="0" sldId="272"/>
        </pc:sldMkLst>
        <pc:spChg chg="mod">
          <ac:chgData name="Alaa Rahi" userId="S::arahi@unicef.org::247322b1-bf04-429f-8408-faf7f1da2829" providerId="AD" clId="Web-{F5EEA576-F8BF-4ED2-F398-B91EA28A4704}" dt="2026-07-15T11:55:18.283" v="39" actId="20577"/>
          <ac:spMkLst>
            <pc:docMk/>
            <pc:sldMk cId="0" sldId="272"/>
            <ac:spMk id="4" creationId="{00000000-0000-0000-0000-000000000000}"/>
          </ac:spMkLst>
        </pc:spChg>
      </pc:sldChg>
      <pc:sldChg chg="modSp">
        <pc:chgData name="Alaa Rahi" userId="S::arahi@unicef.org::247322b1-bf04-429f-8408-faf7f1da2829" providerId="AD" clId="Web-{F5EEA576-F8BF-4ED2-F398-B91EA28A4704}" dt="2026-07-15T11:55:49.065" v="44" actId="20577"/>
        <pc:sldMkLst>
          <pc:docMk/>
          <pc:sldMk cId="0" sldId="273"/>
        </pc:sldMkLst>
        <pc:spChg chg="mod">
          <ac:chgData name="Alaa Rahi" userId="S::arahi@unicef.org::247322b1-bf04-429f-8408-faf7f1da2829" providerId="AD" clId="Web-{F5EEA576-F8BF-4ED2-F398-B91EA28A4704}" dt="2026-07-15T11:55:49.065" v="44" actId="20577"/>
          <ac:spMkLst>
            <pc:docMk/>
            <pc:sldMk cId="0" sldId="273"/>
            <ac:spMk id="3" creationId="{00000000-0000-0000-0000-000000000000}"/>
          </ac:spMkLst>
        </pc:spChg>
        <pc:spChg chg="mod">
          <ac:chgData name="Alaa Rahi" userId="S::arahi@unicef.org::247322b1-bf04-429f-8408-faf7f1da2829" providerId="AD" clId="Web-{F5EEA576-F8BF-4ED2-F398-B91EA28A4704}" dt="2026-07-15T11:55:34.768" v="41" actId="20577"/>
          <ac:spMkLst>
            <pc:docMk/>
            <pc:sldMk cId="0" sldId="273"/>
            <ac:spMk id="4"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a:solidFill>
                  <a:schemeClr val="bg1"/>
                </a:solidFill>
                <a:effectLst/>
                <a:latin typeface="Roboto" panose="02000000000000000000" pitchFamily="2" charset="0"/>
              </a:rPr>
              <a:t>©UNICEF/UNI785660/</a:t>
            </a:r>
            <a:endParaRPr lang="en-GB" sz="70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a:solidFill>
                  <a:schemeClr val="bg1"/>
                </a:solidFill>
                <a:effectLst/>
                <a:latin typeface="Roboto" panose="02000000000000000000" pitchFamily="2" charset="0"/>
              </a:rPr>
              <a:t>©UNICEF/UNI785660/</a:t>
            </a:r>
            <a:endParaRPr lang="en-GB" sz="70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a:solidFill>
                  <a:schemeClr val="bg1"/>
                </a:solidFill>
                <a:effectLst/>
                <a:latin typeface="Roboto" panose="02000000000000000000" pitchFamily="2" charset="0"/>
              </a:rPr>
              <a:t>©UNICEF/UNI536036/Boman</a:t>
            </a:r>
            <a:endParaRPr lang="en-GB" sz="70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a:solidFill>
                  <a:schemeClr val="bg1"/>
                </a:solidFill>
                <a:effectLst/>
                <a:latin typeface="Roboto" panose="02000000000000000000" pitchFamily="2" charset="0"/>
              </a:rPr>
              <a:t>©UNICEF/UNI688973/Córdob</a:t>
            </a:r>
            <a:endParaRPr lang="en-GB" sz="70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a:solidFill>
                  <a:srgbClr val="203864"/>
                </a:solidFill>
              </a:rPr>
              <a:t>Datasets: </a:t>
            </a:r>
          </a:p>
          <a:p>
            <a:pPr algn="ctr"/>
            <a:r>
              <a:rPr lang="en-GB" sz="140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a:solidFill>
                  <a:srgbClr val="203864"/>
                </a:solidFill>
              </a:rPr>
              <a:t>Country and region-specific </a:t>
            </a:r>
            <a:br>
              <a:rPr lang="en-GB" sz="1400">
                <a:solidFill>
                  <a:srgbClr val="203864"/>
                </a:solidFill>
              </a:rPr>
            </a:br>
            <a:r>
              <a:rPr lang="en-GB" sz="1400">
                <a:solidFill>
                  <a:srgbClr val="203864"/>
                </a:solidFill>
              </a:rPr>
              <a:t>high-level talking points</a:t>
            </a:r>
            <a:endParaRPr lang="en-GB" sz="110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a:solidFill>
                  <a:srgbClr val="203864"/>
                </a:solidFill>
              </a:rPr>
              <a:t>Interactive immunization regional snapshots:</a:t>
            </a:r>
            <a:br>
              <a:rPr lang="en-GB" sz="1400">
                <a:solidFill>
                  <a:srgbClr val="203864"/>
                </a:solidFill>
              </a:rPr>
            </a:br>
            <a:r>
              <a:rPr lang="en-GB" sz="70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a:solidFill>
                  <a:srgbClr val="203864"/>
                </a:solidFill>
              </a:rPr>
              <a:t>Country and region-specific slides: </a:t>
            </a:r>
          </a:p>
          <a:p>
            <a:pPr algn="ctr"/>
            <a:r>
              <a:rPr lang="en-GB" sz="700" i="1">
                <a:solidFill>
                  <a:schemeClr val="bg1"/>
                </a:solidFill>
              </a:rPr>
              <a:t>gap</a:t>
            </a:r>
            <a:br>
              <a:rPr lang="en-GB" sz="1100" i="1">
                <a:solidFill>
                  <a:srgbClr val="203864"/>
                </a:solidFill>
              </a:rPr>
            </a:br>
            <a:r>
              <a:rPr lang="en-GB" sz="1100" i="1">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a:solidFill>
                  <a:srgbClr val="203864"/>
                </a:solidFill>
              </a:rPr>
              <a:t>Country data quality reports </a:t>
            </a:r>
            <a:r>
              <a:rPr lang="en-GB" sz="1100">
                <a:solidFill>
                  <a:srgbClr val="203864"/>
                </a:solidFill>
              </a:rPr>
              <a:t>(NEW 2026)</a:t>
            </a:r>
            <a:endParaRPr lang="en-GB" sz="1100" i="1">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a:solidFill>
                  <a:srgbClr val="203864"/>
                </a:solidFill>
              </a:rPr>
              <a:t>(NEW 2026)</a:t>
            </a:r>
            <a:endParaRPr lang="en-US" sz="110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a:t>Blank slides for WUENIC </a:t>
            </a:r>
            <a:br>
              <a:rPr lang="en-US"/>
            </a:br>
            <a:r>
              <a:rPr lang="en-US"/>
              <a:t>region-specific slide decks</a:t>
            </a:r>
            <a:endParaRPr lang="en-GB"/>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3600" b="0" i="0" u="none" cap="none" dirty="0">
                <a:solidFill>
                  <a:srgbClr val="FFFFFF">
                    <a:alpha val="100000"/>
                  </a:srgbClr>
                </a:solidFill>
                <a:latin typeface="Arial"/>
                <a:cs typeface="Arial"/>
                <a:sym typeface="Arial"/>
              </a:rPr>
              <a:t>Middle East and North Africa</a:t>
            </a:r>
            <a:r>
              <a:rPr lang="en-US" sz="3600" b="0" i="0" u="none" cap="none" dirty="0">
                <a:solidFill>
                  <a:srgbClr val="FFFFFF">
                    <a:alpha val="100000"/>
                  </a:srgbClr>
                </a:solidFill>
                <a:latin typeface="Arial"/>
                <a:cs typeface="Arial"/>
                <a:sym typeface="Arial"/>
              </a:rPr>
              <a:t> /</a:t>
            </a:r>
          </a:p>
          <a:p>
            <a:pPr marL="0" marR="0" algn="ctr" rtl="1">
              <a:lnSpc>
                <a:spcPct val="100000"/>
              </a:lnSpc>
              <a:spcBef>
                <a:spcPts val="0"/>
              </a:spcBef>
              <a:spcAft>
                <a:spcPts val="0"/>
              </a:spcAft>
              <a:buNone/>
            </a:pPr>
            <a:r>
              <a:rPr lang="en-US" sz="3600" b="0" i="0" u="none" cap="none" dirty="0">
                <a:solidFill>
                  <a:srgbClr val="FFFFFF">
                    <a:alpha val="100000"/>
                  </a:srgbClr>
                </a:solidFill>
                <a:latin typeface="Arial"/>
                <a:cs typeface="Arial"/>
                <a:sym typeface="Arial"/>
              </a:rPr>
              <a:t> </a:t>
            </a:r>
            <a:r>
              <a:rPr lang="ar-SA" sz="3600" dirty="0">
                <a:solidFill>
                  <a:srgbClr val="FFFFFF">
                    <a:alpha val="100000"/>
                  </a:srgbClr>
                </a:solidFill>
                <a:latin typeface="Arial"/>
                <a:cs typeface="Arial"/>
                <a:sym typeface="Arial"/>
              </a:rPr>
              <a:t>الشرق الأوسط وشمال أفريقيا</a:t>
            </a:r>
            <a:endParaRPr sz="3600" b="0" i="0" u="none" cap="none" dirty="0">
              <a:solidFill>
                <a:srgbClr val="FFFFFF">
                  <a:alpha val="100000"/>
                </a:srgbClr>
              </a:solidFill>
              <a:latin typeface="Arial"/>
              <a:cs typeface="Arial"/>
              <a:sym typeface="Arial"/>
            </a:endParaRPr>
          </a:p>
        </p:txBody>
      </p:sp>
      <p:sp>
        <p:nvSpPr>
          <p:cNvPr id="3" name="body"/>
          <p:cNvSpPr>
            <a:spLocks noGrp="1"/>
          </p:cNvSpPr>
          <p:nvPr>
            <p:ph/>
          </p:nvPr>
        </p:nvSpPr>
        <p:spPr>
          <a:xfrm>
            <a:off x="6981245" y="3911600"/>
            <a:ext cx="5024827" cy="457200"/>
          </a:xfrm>
        </p:spPr>
        <p:txBody>
          <a:bodyPr lIns="91440" tIns="45720" rIns="91440" bIns="45720" anchor="t"/>
          <a:lstStyle/>
          <a:p>
            <a:pPr marL="0" marR="0" algn="ctr" rtl="1">
              <a:lnSpc>
                <a:spcPct val="100000"/>
              </a:lnSpc>
              <a:spcBef>
                <a:spcPts val="0"/>
              </a:spcBef>
              <a:spcAft>
                <a:spcPts val="0"/>
              </a:spcAft>
              <a:buNone/>
            </a:pPr>
            <a:r>
              <a:rPr sz="2800" b="0" i="0" u="none" cap="none" dirty="0" err="1">
                <a:solidFill>
                  <a:srgbClr val="FFFFFF">
                    <a:alpha val="100000"/>
                  </a:srgbClr>
                </a:solidFill>
                <a:latin typeface="Arial"/>
                <a:cs typeface="Arial"/>
                <a:sym typeface="Arial"/>
              </a:rPr>
              <a:t>تقديرات</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منظمة</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الصحة</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العالمية</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واليونيسيف</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لتغطية</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التحصين</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الوطنية</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مراجعة</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عام</a:t>
            </a:r>
            <a:r>
              <a:rPr sz="2800" b="0" i="0" u="none" cap="none" dirty="0">
                <a:solidFill>
                  <a:srgbClr val="FFFFFF">
                    <a:alpha val="100000"/>
                  </a:srgbClr>
                </a:solidFill>
                <a:latin typeface="Arial"/>
                <a:cs typeface="Arial"/>
                <a:sym typeface="Arial"/>
              </a:rPr>
              <a:t> 2025، </a:t>
            </a:r>
            <a:r>
              <a:rPr sz="2800" b="0" i="0" u="none" cap="none" dirty="0" err="1">
                <a:solidFill>
                  <a:srgbClr val="FFFFFF">
                    <a:alpha val="100000"/>
                  </a:srgbClr>
                </a:solidFill>
                <a:latin typeface="Arial"/>
                <a:cs typeface="Arial"/>
                <a:sym typeface="Arial"/>
              </a:rPr>
              <a:t>نُشرت</a:t>
            </a:r>
            <a:r>
              <a:rPr sz="2800" b="0" i="0" u="none" cap="none" dirty="0">
                <a:solidFill>
                  <a:srgbClr val="FFFFFF">
                    <a:alpha val="100000"/>
                  </a:srgbClr>
                </a:solidFill>
                <a:latin typeface="Arial"/>
                <a:cs typeface="Arial"/>
                <a:sym typeface="Arial"/>
              </a:rPr>
              <a:t> </a:t>
            </a:r>
            <a:r>
              <a:rPr sz="2800" b="0" i="0" u="none" cap="none" dirty="0" err="1">
                <a:solidFill>
                  <a:srgbClr val="FFFFFF">
                    <a:alpha val="100000"/>
                  </a:srgbClr>
                </a:solidFill>
                <a:latin typeface="Arial"/>
                <a:cs typeface="Arial"/>
                <a:sym typeface="Arial"/>
              </a:rPr>
              <a:t>في</a:t>
            </a:r>
            <a:r>
              <a:rPr sz="2800" b="0" i="0" u="none" cap="none" dirty="0">
                <a:solidFill>
                  <a:srgbClr val="FFFFFF">
                    <a:alpha val="100000"/>
                  </a:srgbClr>
                </a:solidFill>
                <a:latin typeface="Arial"/>
                <a:cs typeface="Arial"/>
                <a:sym typeface="Arial"/>
              </a:rPr>
              <a:t> 15 </a:t>
            </a:r>
            <a:r>
              <a:rPr sz="2800" b="0" i="0" u="none" cap="none" dirty="0" err="1">
                <a:solidFill>
                  <a:srgbClr val="FFFFFF">
                    <a:alpha val="100000"/>
                  </a:srgbClr>
                </a:solidFill>
                <a:latin typeface="Arial"/>
                <a:cs typeface="Arial"/>
                <a:sym typeface="Arial"/>
              </a:rPr>
              <a:t>يوليو</a:t>
            </a:r>
            <a:r>
              <a:rPr sz="2800" b="0" i="0" u="none" cap="none" dirty="0">
                <a:solidFill>
                  <a:srgbClr val="FFFFFF">
                    <a:alpha val="100000"/>
                  </a:srgbClr>
                </a:solidFill>
                <a:latin typeface="Arial"/>
                <a:cs typeface="Arial"/>
                <a:sym typeface="Arial"/>
              </a:rPr>
              <a:t> 2026</a:t>
            </a:r>
          </a:p>
        </p:txBody>
      </p:sp>
      <p:sp>
        <p:nvSpPr>
          <p:cNvPr id="4" name="body"/>
          <p:cNvSpPr>
            <a:spLocks noGrp="1"/>
          </p:cNvSpPr>
          <p:nvPr>
            <p:ph/>
          </p:nvPr>
        </p:nvSpPr>
        <p:spPr>
          <a:xfrm>
            <a:off x="8759952" y="73152"/>
            <a:ext cx="3392424" cy="265176"/>
          </a:xfrm>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ترجم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باستخدام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DeepL</a:t>
            </a:r>
            <a:r>
              <a:rPr sz="1100" b="0" i="0" u="none" cap="none" dirty="0">
                <a:solidFill>
                  <a:srgbClr val="FFFFFF">
                    <a:alpha val="100000"/>
                  </a:srgbClr>
                </a:solidFill>
                <a:latin typeface="Arial"/>
                <a:cs typeface="Arial"/>
                <a:sym typeface="Arial"/>
              </a:rPr>
              <a:t> API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(89٪)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(92٪).
</a:t>
            </a:r>
            <a:r>
              <a:rPr sz="1100" b="0" i="0" u="none" cap="none" dirty="0" err="1">
                <a:solidFill>
                  <a:srgbClr val="FFFFFF">
                    <a:alpha val="100000"/>
                  </a:srgbClr>
                </a:solidFill>
                <a:latin typeface="Arial"/>
                <a:cs typeface="Arial"/>
                <a:sym typeface="Arial"/>
              </a:rPr>
              <a:t>انخفض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2٪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10.3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10.1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1٪ </a:t>
            </a:r>
            <a:r>
              <a:rPr sz="1100" b="0" i="0" u="none" cap="none" dirty="0" err="1">
                <a:solidFill>
                  <a:srgbClr val="FFFFFF">
                    <a:alpha val="100000"/>
                  </a:srgbClr>
                </a:solidFill>
                <a:latin typeface="Arial"/>
                <a:cs typeface="Arial"/>
                <a:sym typeface="Arial"/>
              </a:rPr>
              <a:t>تقريبًا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11.2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11.4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انخفض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بمقدار</a:t>
            </a:r>
            <a:r>
              <a:rPr sz="1100" b="0" i="0" u="none" cap="none" dirty="0">
                <a:solidFill>
                  <a:srgbClr val="FFFFFF">
                    <a:alpha val="100000"/>
                  </a:srgbClr>
                </a:solidFill>
                <a:latin typeface="Arial"/>
                <a:cs typeface="Arial"/>
                <a:sym typeface="Arial"/>
              </a:rPr>
              <a:t> 256,000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زاد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المستهدفون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بمقدار</a:t>
            </a:r>
            <a:r>
              <a:rPr sz="1100" b="0" i="0" u="none" cap="none" dirty="0">
                <a:solidFill>
                  <a:srgbClr val="FFFFFF">
                    <a:alpha val="100000"/>
                  </a:srgbClr>
                </a:solidFill>
                <a:latin typeface="Arial"/>
                <a:cs typeface="Arial"/>
                <a:sym typeface="Arial"/>
              </a:rPr>
              <a:t> 144,000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ولزيادة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يجب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يزداد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تطعيمهم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أسرع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نمو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a:t>
            </a:r>
            <a:r>
              <a:rPr sz="1100" b="0" i="0" u="none" cap="none" dirty="0">
                <a:solidFill>
                  <a:srgbClr val="FFFFFF">
                    <a:alpha val="100000"/>
                  </a:srgbClr>
                </a:solidFill>
                <a:latin typeface="Arial"/>
                <a:cs typeface="Arial"/>
                <a:sym typeface="Arial"/>
              </a:rPr>
              <a:t>.</a:t>
            </a:r>
            <a:endParaRPr lang="en-US" dirty="0"/>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بلغت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DTP1 89٪: </a:t>
            </a:r>
            <a:r>
              <a:rPr sz="1450" b="0" i="0" u="none" cap="none" dirty="0" err="1">
                <a:solidFill>
                  <a:srgbClr val="000000">
                    <a:alpha val="100000"/>
                  </a:srgbClr>
                </a:solidFill>
                <a:latin typeface="Arial"/>
                <a:cs typeface="Arial"/>
                <a:sym typeface="Arial"/>
              </a:rPr>
              <a:t>فقد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تلقى</a:t>
            </a:r>
            <a:r>
              <a:rPr sz="1450" b="0" i="0" u="none" cap="none" dirty="0">
                <a:solidFill>
                  <a:srgbClr val="000000">
                    <a:alpha val="100000"/>
                  </a:srgbClr>
                </a:solidFill>
                <a:latin typeface="Arial"/>
                <a:cs typeface="Arial"/>
                <a:sym typeface="Arial"/>
              </a:rPr>
              <a:t> 10.1 </a:t>
            </a:r>
            <a:r>
              <a:rPr sz="1450" b="0" i="0" u="none" cap="none" dirty="0" err="1">
                <a:solidFill>
                  <a:srgbClr val="000000">
                    <a:alpha val="100000"/>
                  </a:srgbClr>
                </a:solidFill>
                <a:latin typeface="Arial"/>
                <a:cs typeface="Arial"/>
                <a:sym typeface="Arial"/>
              </a:rPr>
              <a:t>مليون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طفل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واحدة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الأقل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المحتوي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DTP،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هناك</a:t>
            </a:r>
            <a:r>
              <a:rPr sz="1450" b="0" i="0" u="none" cap="none" dirty="0">
                <a:solidFill>
                  <a:srgbClr val="000000">
                    <a:alpha val="100000"/>
                  </a:srgbClr>
                </a:solidFill>
                <a:latin typeface="Arial"/>
                <a:cs typeface="Arial"/>
                <a:sym typeface="Arial"/>
              </a:rPr>
              <a:t> 1.3 </a:t>
            </a:r>
            <a:r>
              <a:rPr sz="1450" b="0" i="0" u="none" cap="none" dirty="0" err="1">
                <a:solidFill>
                  <a:srgbClr val="000000">
                    <a:alpha val="100000"/>
                  </a:srgbClr>
                </a:solidFill>
                <a:latin typeface="Arial"/>
                <a:cs typeface="Arial"/>
                <a:sym typeface="Arial"/>
              </a:rPr>
              <a:t>مليون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طفل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تغطيتهم</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683B5648-8D21-58BE-3130-01E5BCD34F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1188709"/>
            <a:ext cx="8686818" cy="548641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يقارن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ترتيب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استنادًا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المطلق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الترتيب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رقم</a:t>
            </a:r>
            <a:r>
              <a:rPr sz="1100" b="0" i="0" u="none" cap="none" dirty="0">
                <a:solidFill>
                  <a:srgbClr val="FFFFFF">
                    <a:alpha val="100000"/>
                  </a:srgbClr>
                </a:solidFill>
                <a:latin typeface="Arial"/>
                <a:cs typeface="Arial"/>
                <a:sym typeface="Arial"/>
              </a:rPr>
              <a:t> 1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2021،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(424,000)، </a:t>
            </a:r>
            <a:r>
              <a:rPr sz="1100" b="0" i="0" u="none" cap="none" dirty="0" err="1">
                <a:solidFill>
                  <a:srgbClr val="FFFFFF">
                    <a:alpha val="100000"/>
                  </a:srgbClr>
                </a:solidFill>
                <a:latin typeface="Arial"/>
                <a:cs typeface="Arial"/>
                <a:sym typeface="Arial"/>
              </a:rPr>
              <a:t>تليه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(135,000).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(696,000)، </a:t>
            </a:r>
            <a:r>
              <a:rPr sz="1100" b="0" i="0" u="none" cap="none" dirty="0" err="1">
                <a:solidFill>
                  <a:srgbClr val="FFFFFF">
                    <a:alpha val="100000"/>
                  </a:srgbClr>
                </a:solidFill>
                <a:latin typeface="Arial"/>
                <a:cs typeface="Arial"/>
                <a:sym typeface="Arial"/>
              </a:rPr>
              <a:t>يليه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(273,000).
</a:t>
            </a:r>
            <a:r>
              <a:rPr sz="1100" b="0" i="0" u="none" cap="none" dirty="0" err="1">
                <a:solidFill>
                  <a:srgbClr val="FFFFFF">
                    <a:alpha val="100000"/>
                  </a:srgbClr>
                </a:solidFill>
                <a:latin typeface="Arial"/>
                <a:cs typeface="Arial"/>
                <a:sym typeface="Arial"/>
              </a:rPr>
              <a:t>وقد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طرأ</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التغيير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2021 و2025.</a:t>
            </a:r>
            <a:endParaRPr lang="en-US" dirty="0"/>
          </a:p>
        </p:txBody>
      </p:sp>
      <p:pic>
        <p:nvPicPr>
          <p:cNvPr id="5" name="Picture 4">
            <a:extLst>
              <a:ext uri="{FF2B5EF4-FFF2-40B4-BE49-F238E27FC236}">
                <a16:creationId xmlns:a16="http://schemas.microsoft.com/office/drawing/2014/main" id="{CF874D08-90AB-15BE-0712-06845525D8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991" y="731514"/>
            <a:ext cx="8686818" cy="548641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تدعو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مبادرة</a:t>
            </a:r>
            <a:r>
              <a:rPr sz="1100" b="0" i="0" u="none" cap="none" dirty="0">
                <a:solidFill>
                  <a:srgbClr val="FFFFFF">
                    <a:alpha val="100000"/>
                  </a:srgbClr>
                </a:solidFill>
                <a:latin typeface="Arial"/>
                <a:cs typeface="Arial"/>
                <a:sym typeface="Arial"/>
              </a:rPr>
              <a:t> IA2030 </a:t>
            </a:r>
            <a:r>
              <a:rPr sz="1100" b="0" i="0" u="none" cap="none" dirty="0" err="1">
                <a:solidFill>
                  <a:srgbClr val="FFFFFF">
                    <a:alpha val="100000"/>
                  </a:srgbClr>
                </a:solidFill>
                <a:latin typeface="Arial"/>
                <a:cs typeface="Arial"/>
                <a:sym typeface="Arial"/>
              </a:rPr>
              <a:t>جميع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خفض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النصف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بحلول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2030. </a:t>
            </a: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يتعين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تطعيمهم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للوصول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هدف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صفر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جرعات</a:t>
            </a:r>
            <a:r>
              <a:rPr sz="1100" b="0" i="0" u="none" cap="none" dirty="0">
                <a:solidFill>
                  <a:srgbClr val="FFFFFF">
                    <a:alpha val="100000"/>
                  </a:srgbClr>
                </a:solidFill>
                <a:latin typeface="Arial"/>
                <a:cs typeface="Arial"/>
                <a:sym typeface="Arial"/>
              </a:rPr>
              <a:t>» (ZD).
MENA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المتوقع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تشهد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طفيفة</a:t>
            </a:r>
            <a:r>
              <a:rPr sz="1100" b="0" i="0" u="none" cap="none" dirty="0">
                <a:solidFill>
                  <a:srgbClr val="FFFFFF">
                    <a:alpha val="100000"/>
                  </a:srgbClr>
                </a:solidFill>
                <a:latin typeface="Arial"/>
                <a:cs typeface="Arial"/>
                <a:sym typeface="Arial"/>
              </a:rPr>
              <a:t> (&lt;400,000)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بحلول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2030. </a:t>
            </a:r>
            <a:r>
              <a:rPr sz="1100" b="0" i="0" u="none" cap="none" dirty="0" err="1">
                <a:solidFill>
                  <a:srgbClr val="FFFFFF">
                    <a:alpha val="100000"/>
                  </a:srgbClr>
                </a:solidFill>
                <a:latin typeface="Arial"/>
                <a:cs typeface="Arial"/>
                <a:sym typeface="Arial"/>
              </a:rPr>
              <a:t>ولذلك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لتحقيق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هدف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صفر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حددته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مبادرة</a:t>
            </a:r>
            <a:r>
              <a:rPr sz="1100" b="0" i="0" u="none" cap="none" dirty="0">
                <a:solidFill>
                  <a:srgbClr val="FFFFFF">
                    <a:alpha val="100000"/>
                  </a:srgbClr>
                </a:solidFill>
                <a:latin typeface="Arial"/>
                <a:cs typeface="Arial"/>
                <a:sym typeface="Arial"/>
              </a:rPr>
              <a:t> IA2030، </a:t>
            </a:r>
            <a:r>
              <a:rPr sz="1100" b="0" i="0" u="none" cap="none" dirty="0" err="1">
                <a:solidFill>
                  <a:srgbClr val="FFFFFF">
                    <a:alpha val="100000"/>
                  </a:srgbClr>
                </a:solidFill>
                <a:latin typeface="Arial"/>
                <a:cs typeface="Arial"/>
                <a:sym typeface="Arial"/>
              </a:rPr>
              <a:t>يتعين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المزيد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(~1.94%) </a:t>
            </a:r>
            <a:r>
              <a:rPr sz="1100" b="0" i="0" u="none" cap="none" dirty="0" err="1">
                <a:solidFill>
                  <a:srgbClr val="FFFFFF">
                    <a:alpha val="100000"/>
                  </a:srgbClr>
                </a:solidFill>
                <a:latin typeface="Arial"/>
                <a:cs typeface="Arial"/>
                <a:sym typeface="Arial"/>
              </a:rPr>
              <a:t>بلقاح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a:t>
            </a:r>
            <a:endParaRPr lang="en-US" dirty="0"/>
          </a:p>
        </p:txBody>
      </p:sp>
      <p:pic>
        <p:nvPicPr>
          <p:cNvPr id="5" name="Picture 4">
            <a:extLst>
              <a:ext uri="{FF2B5EF4-FFF2-40B4-BE49-F238E27FC236}">
                <a16:creationId xmlns:a16="http://schemas.microsoft.com/office/drawing/2014/main" id="{649462C7-2324-52F9-F1A0-B18F5CD1B2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تهدف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أجندة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التحصين</a:t>
            </a:r>
            <a:r>
              <a:rPr sz="1100" b="0" i="0" u="none" cap="none" dirty="0">
                <a:solidFill>
                  <a:srgbClr val="FFFFFF">
                    <a:alpha val="100000"/>
                  </a:srgbClr>
                </a:solidFill>
                <a:latin typeface="Arial"/>
                <a:cs typeface="Arial"/>
                <a:sym typeface="Arial"/>
              </a:rPr>
              <a:t> 2030 (IA2030)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شخص</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يتخلف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الركب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يتعلق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بالتحصين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وتدعو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جميع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تقليل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صفرية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النصف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بحلول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2030.
</a:t>
            </a: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 </a:t>
            </a:r>
            <a:r>
              <a:rPr sz="1100" b="0" i="0" u="none" cap="none" dirty="0" err="1">
                <a:solidFill>
                  <a:srgbClr val="FFFFFF">
                    <a:alpha val="100000"/>
                  </a:srgbClr>
                </a:solidFill>
                <a:latin typeface="Arial"/>
                <a:cs typeface="Arial"/>
                <a:sym typeface="Arial"/>
              </a:rPr>
              <a:t>العدد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المقدر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الفترة</a:t>
            </a:r>
            <a:r>
              <a:rPr sz="1100" b="0" i="0" u="none" cap="none" dirty="0">
                <a:solidFill>
                  <a:srgbClr val="FFFFFF">
                    <a:alpha val="100000"/>
                  </a:srgbClr>
                </a:solidFill>
                <a:latin typeface="Arial"/>
                <a:cs typeface="Arial"/>
                <a:sym typeface="Arial"/>
              </a:rPr>
              <a:t> 2000-2024 (</a:t>
            </a:r>
            <a:r>
              <a:rPr sz="1100" b="0" i="0" u="none" cap="none" dirty="0" err="1">
                <a:solidFill>
                  <a:srgbClr val="FFFFFF">
                    <a:alpha val="100000"/>
                  </a:srgbClr>
                </a:solidFill>
                <a:latin typeface="Arial"/>
                <a:cs typeface="Arial"/>
                <a:sym typeface="Arial"/>
              </a:rPr>
              <a:t>أشرطة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زرقاء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داكنة</a:t>
            </a:r>
            <a:r>
              <a:rPr sz="1100" b="0" i="0" u="none" cap="none" dirty="0">
                <a:solidFill>
                  <a:srgbClr val="FFFFFF">
                    <a:alpha val="100000"/>
                  </a:srgbClr>
                </a:solidFill>
                <a:latin typeface="Arial"/>
                <a:cs typeface="Arial"/>
                <a:sym typeface="Arial"/>
              </a:rPr>
              <a:t>)
• </a:t>
            </a:r>
            <a:r>
              <a:rPr sz="1100" b="0" i="0" u="none" cap="none" dirty="0" err="1">
                <a:solidFill>
                  <a:srgbClr val="FFFFFF">
                    <a:alpha val="100000"/>
                  </a:srgbClr>
                </a:solidFill>
                <a:latin typeface="Arial"/>
                <a:cs typeface="Arial"/>
                <a:sym typeface="Arial"/>
              </a:rPr>
              <a:t>هدف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الصفرية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بحلول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2030 (</a:t>
            </a:r>
            <a:r>
              <a:rPr sz="1100" b="0" i="0" u="none" cap="none" dirty="0" err="1">
                <a:solidFill>
                  <a:srgbClr val="FFFFFF">
                    <a:alpha val="100000"/>
                  </a:srgbClr>
                </a:solidFill>
                <a:latin typeface="Arial"/>
                <a:cs typeface="Arial"/>
                <a:sym typeface="Arial"/>
              </a:rPr>
              <a:t>شريط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أزرق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فاتح</a:t>
            </a:r>
            <a:r>
              <a:rPr sz="1100" b="0" i="0" u="none" cap="none" dirty="0">
                <a:solidFill>
                  <a:srgbClr val="FFFFFF">
                    <a:alpha val="100000"/>
                  </a:srgbClr>
                </a:solidFill>
                <a:latin typeface="Arial"/>
                <a:cs typeface="Arial"/>
                <a:sym typeface="Arial"/>
              </a:rPr>
              <a:t>)
• </a:t>
            </a:r>
            <a:r>
              <a:rPr sz="1100" b="0" i="0" u="none" cap="none" dirty="0" err="1">
                <a:solidFill>
                  <a:srgbClr val="FFFFFF">
                    <a:alpha val="100000"/>
                  </a:srgbClr>
                </a:solidFill>
                <a:latin typeface="Arial"/>
                <a:cs typeface="Arial"/>
                <a:sym typeface="Arial"/>
              </a:rPr>
              <a:t>الأهداف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للوصول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هدف</a:t>
            </a:r>
            <a:r>
              <a:rPr sz="1100" b="0" i="0" u="none" cap="none" dirty="0">
                <a:solidFill>
                  <a:srgbClr val="FFFFFF">
                    <a:alpha val="100000"/>
                  </a:srgbClr>
                </a:solidFill>
                <a:latin typeface="Arial"/>
                <a:cs typeface="Arial"/>
                <a:sym typeface="Arial"/>
              </a:rPr>
              <a:t> 2030 </a:t>
            </a:r>
            <a:r>
              <a:rPr sz="1100" b="0" i="0" u="none" cap="none" dirty="0" err="1">
                <a:solidFill>
                  <a:srgbClr val="FFFFFF">
                    <a:alpha val="100000"/>
                  </a:srgbClr>
                </a:solidFill>
                <a:latin typeface="Arial"/>
                <a:cs typeface="Arial"/>
                <a:sym typeface="Arial"/>
              </a:rPr>
              <a:t>بناءً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مسار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خطي</a:t>
            </a:r>
            <a:r>
              <a:rPr sz="1100" b="0" i="0" u="none" cap="none" dirty="0">
                <a:solidFill>
                  <a:srgbClr val="FFFFFF">
                    <a:alpha val="100000"/>
                  </a:srgbClr>
                </a:solidFill>
                <a:latin typeface="Arial"/>
                <a:cs typeface="Arial"/>
                <a:sym typeface="Arial"/>
              </a:rPr>
              <a:t>(</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بنحو</a:t>
            </a:r>
            <a:r>
              <a:rPr sz="1100" b="0" i="0" u="none" cap="none" dirty="0">
                <a:solidFill>
                  <a:srgbClr val="FFFFFF">
                    <a:alpha val="100000"/>
                  </a:srgbClr>
                </a:solidFill>
                <a:latin typeface="Arial"/>
                <a:cs typeface="Arial"/>
                <a:sym typeface="Arial"/>
              </a:rPr>
              <a:t> 95٪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الهدف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المرحلي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المحدد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لتحقيق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الهدف</a:t>
            </a:r>
            <a:r>
              <a:rPr sz="1100" b="0" i="0" u="none" cap="none" dirty="0">
                <a:solidFill>
                  <a:srgbClr val="FFFFFF">
                    <a:alpha val="100000"/>
                  </a:srgbClr>
                </a:solidFill>
                <a:latin typeface="Arial"/>
                <a:cs typeface="Arial"/>
                <a:sym typeface="Arial"/>
              </a:rPr>
              <a:t>.</a:t>
            </a:r>
            <a:endParaRPr lang="en-US" dirty="0"/>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تجاوز</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عدد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بنسبة</a:t>
            </a:r>
            <a:r>
              <a:rPr sz="1450" b="0" i="0" u="none" cap="none" dirty="0">
                <a:solidFill>
                  <a:srgbClr val="000000">
                    <a:alpha val="100000"/>
                  </a:srgbClr>
                </a:solidFill>
                <a:latin typeface="Arial"/>
                <a:cs typeface="Arial"/>
                <a:sym typeface="Arial"/>
              </a:rPr>
              <a:t> 95٪ </a:t>
            </a:r>
            <a:r>
              <a:rPr sz="1450" b="0" i="0" u="none" cap="none" dirty="0" err="1">
                <a:solidFill>
                  <a:srgbClr val="000000">
                    <a:alpha val="100000"/>
                  </a:srgbClr>
                </a:solidFill>
                <a:latin typeface="Arial"/>
                <a:cs typeface="Arial"/>
                <a:sym typeface="Arial"/>
              </a:rPr>
              <a:t>الهدف</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المرحلي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السنوي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المحدد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مبادرة</a:t>
            </a:r>
            <a:r>
              <a:rPr sz="1450" b="0" i="0" u="none" cap="none" dirty="0">
                <a:solidFill>
                  <a:srgbClr val="000000">
                    <a:alpha val="100000"/>
                  </a:srgbClr>
                </a:solidFill>
                <a:latin typeface="Arial"/>
                <a:cs typeface="Arial"/>
                <a:sym typeface="Arial"/>
              </a:rPr>
              <a:t> IA2030، </a:t>
            </a:r>
            <a:r>
              <a:rPr sz="1450" b="0" i="0" u="none" cap="none" dirty="0" err="1">
                <a:solidFill>
                  <a:srgbClr val="000000">
                    <a:alpha val="100000"/>
                  </a:srgbClr>
                </a:solidFill>
                <a:latin typeface="Arial"/>
                <a:cs typeface="Arial"/>
                <a:sym typeface="Arial"/>
              </a:rPr>
              <a:t>مما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يعرض</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هدف</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2030 </a:t>
            </a:r>
            <a:r>
              <a:rPr sz="1450" b="0" i="0" u="none" cap="none" dirty="0" err="1">
                <a:solidFill>
                  <a:srgbClr val="000000">
                    <a:alpha val="100000"/>
                  </a:srgbClr>
                </a:solidFill>
                <a:latin typeface="Arial"/>
                <a:cs typeface="Arial"/>
                <a:sym typeface="Arial"/>
              </a:rPr>
              <a:t>لخطر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جسيم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اتخاذ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إجراءات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عاجلة</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5156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9E6F40AB-D276-AEC2-9F96-198AC473E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466" y="1299591"/>
            <a:ext cx="8686818" cy="548641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تُظهر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الخريطة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الدفتيريا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والسعال</a:t>
            </a:r>
            <a:r>
              <a:rPr sz="1100" b="0" i="0" u="none" cap="none" dirty="0">
                <a:solidFill>
                  <a:srgbClr val="FFFFFF">
                    <a:alpha val="100000"/>
                  </a:srgbClr>
                </a:solidFill>
                <a:latin typeface="Arial"/>
                <a:cs typeface="Arial"/>
                <a:sym typeface="Arial"/>
              </a:rPr>
              <a:t> الديكي1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يشير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الأحمر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منخفضة</a:t>
            </a:r>
            <a:r>
              <a:rPr sz="1100" b="0" i="0" u="none" cap="none" dirty="0">
                <a:solidFill>
                  <a:srgbClr val="FFFFFF">
                    <a:alpha val="100000"/>
                  </a:srgbClr>
                </a:solidFill>
                <a:latin typeface="Arial"/>
                <a:cs typeface="Arial"/>
                <a:sym typeface="Arial"/>
              </a:rPr>
              <a:t> (&lt;60%) </a:t>
            </a:r>
            <a:r>
              <a:rPr sz="1100" b="0" i="0" u="none" cap="none" dirty="0" err="1">
                <a:solidFill>
                  <a:srgbClr val="FFFFFF">
                    <a:alpha val="100000"/>
                  </a:srgbClr>
                </a:solidFill>
                <a:latin typeface="Arial"/>
                <a:cs typeface="Arial"/>
                <a:sym typeface="Arial"/>
              </a:rPr>
              <a:t>ويشير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الأخضر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عالية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يمكن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استخدام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التدرج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لتتبع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التغيرات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بمرور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والتعافي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الاضطرابات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المرتبطة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بالجائحة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ينطبق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الماضية</a:t>
            </a:r>
            <a:r>
              <a:rPr sz="1100" b="0" i="0" u="none" cap="none" dirty="0">
                <a:solidFill>
                  <a:srgbClr val="FFFFFF">
                    <a:alpha val="100000"/>
                  </a:srgbClr>
                </a:solidFill>
                <a:latin typeface="Arial"/>
                <a:cs typeface="Arial"/>
                <a:sym typeface="Arial"/>
              </a:rPr>
              <a:t> (2023-2025)، </a:t>
            </a:r>
            <a:r>
              <a:rPr sz="1100" b="0" i="0" u="none" cap="none" dirty="0" err="1">
                <a:solidFill>
                  <a:srgbClr val="FFFFFF">
                    <a:alpha val="100000"/>
                  </a:srgbClr>
                </a:solidFill>
                <a:latin typeface="Arial"/>
                <a:cs typeface="Arial"/>
                <a:sym typeface="Arial"/>
              </a:rPr>
              <a:t>حافظت</a:t>
            </a:r>
            <a:r>
              <a:rPr sz="1100" b="0" i="0" u="none" cap="none" dirty="0">
                <a:solidFill>
                  <a:srgbClr val="FFFFFF">
                    <a:alpha val="100000"/>
                  </a:srgbClr>
                </a:solidFill>
                <a:latin typeface="Arial"/>
                <a:cs typeface="Arial"/>
                <a:sym typeface="Arial"/>
              </a:rPr>
              <a:t> 13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هناك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60٪ </a:t>
            </a:r>
            <a:r>
              <a:rPr sz="1100" b="0" i="0" u="none" cap="none" dirty="0" err="1">
                <a:solidFill>
                  <a:srgbClr val="FFFFFF">
                    <a:alpha val="100000"/>
                  </a:srgbClr>
                </a:solidFill>
                <a:latin typeface="Arial"/>
                <a:cs typeface="Arial"/>
                <a:sym typeface="Arial"/>
              </a:rPr>
              <a:t>بشكل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مستمر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الماضية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a:t>
            </a:r>
            <a:endParaRPr lang="en-US" dirty="0"/>
          </a:p>
        </p:txBody>
      </p:sp>
      <p:pic>
        <p:nvPicPr>
          <p:cNvPr id="5" name="Picture 4">
            <a:extLst>
              <a:ext uri="{FF2B5EF4-FFF2-40B4-BE49-F238E27FC236}">
                <a16:creationId xmlns:a16="http://schemas.microsoft.com/office/drawing/2014/main" id="{5600CAC4-68CB-53B7-7D9C-C4800549EB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991" y="685794"/>
            <a:ext cx="8686818" cy="548641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احتلت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منطقة</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المرتبة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الخامسة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مناطق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تابعة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لليونيسف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الدفتيريا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والتيتانوس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والكزاز</a:t>
            </a:r>
            <a:r>
              <a:rPr sz="1100" b="0" i="0" u="none" cap="none" dirty="0">
                <a:solidFill>
                  <a:srgbClr val="FFFFFF">
                    <a:alpha val="100000"/>
                  </a:srgbClr>
                </a:solidFill>
                <a:latin typeface="Arial"/>
                <a:cs typeface="Arial"/>
                <a:sym typeface="Arial"/>
              </a:rPr>
              <a:t> (DTP1) 89%.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الدفتيريا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والتيتانوس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والكزاز</a:t>
            </a:r>
            <a:r>
              <a:rPr sz="1100" b="0" i="0" u="none" cap="none" dirty="0">
                <a:solidFill>
                  <a:srgbClr val="FFFFFF">
                    <a:alpha val="100000"/>
                  </a:srgbClr>
                </a:solidFill>
                <a:latin typeface="Arial"/>
                <a:cs typeface="Arial"/>
                <a:sym typeface="Arial"/>
              </a:rPr>
              <a:t> (DTP1) (89%)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(92%).
</a:t>
            </a:r>
            <a:r>
              <a:rPr sz="1100" b="0" i="0" u="none" cap="none" dirty="0" err="1">
                <a:solidFill>
                  <a:srgbClr val="FFFFFF">
                    <a:alpha val="100000"/>
                  </a:srgbClr>
                </a:solidFill>
                <a:latin typeface="Arial"/>
                <a:cs typeface="Arial"/>
                <a:sym typeface="Arial"/>
              </a:rPr>
              <a:t>وهذا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يعادل</a:t>
            </a:r>
            <a:r>
              <a:rPr sz="1100" b="0" i="0" u="none" cap="none" dirty="0">
                <a:solidFill>
                  <a:srgbClr val="FFFFFF">
                    <a:alpha val="100000"/>
                  </a:srgbClr>
                </a:solidFill>
                <a:latin typeface="Arial"/>
                <a:cs typeface="Arial"/>
                <a:sym typeface="Arial"/>
              </a:rPr>
              <a:t> 1.3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بـ 864,000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a:t>
            </a:r>
          </a:p>
        </p:txBody>
      </p:sp>
      <p:sp>
        <p:nvSpPr>
          <p:cNvPr id="4" name="body"/>
          <p:cNvSpPr>
            <a:spLocks noGrp="1"/>
          </p:cNvSpPr>
          <p:nvPr>
            <p:ph/>
          </p:nvPr>
        </p:nvSpPr>
        <p:spPr>
          <a:xfrm>
            <a:off x="292608" y="182880"/>
            <a:ext cx="8595360" cy="649224"/>
          </a:xfrm>
          <a:solidFill>
            <a:srgbClr val="FFFFFF">
              <a:alpha val="100000"/>
            </a:srgbClr>
          </a:solidFill>
        </p:spPr>
        <p:txBody>
          <a:bodyPr lIns="91440" tIns="45720" rIns="91440" bIns="45720" anchor="t"/>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وقد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تحسنت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لقاح</a:t>
            </a:r>
            <a:r>
              <a:rPr sz="1450" b="0" i="0" u="none" cap="none" dirty="0">
                <a:solidFill>
                  <a:srgbClr val="000000">
                    <a:alpha val="100000"/>
                  </a:srgbClr>
                </a:solidFill>
                <a:latin typeface="Arial"/>
                <a:cs typeface="Arial"/>
                <a:sym typeface="Arial"/>
              </a:rPr>
              <a:t> DTP1 </a:t>
            </a:r>
            <a:r>
              <a:rPr sz="1450" b="0" i="0" u="none" cap="none" dirty="0" err="1">
                <a:solidFill>
                  <a:srgbClr val="000000">
                    <a:alpha val="100000"/>
                  </a:srgbClr>
                </a:solidFill>
                <a:latin typeface="Arial"/>
                <a:cs typeface="Arial"/>
                <a:sym typeface="Arial"/>
              </a:rPr>
              <a:t>منذ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2000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بعض</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وتجاوزت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مستويات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قبل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الجائحة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أخرى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التقدم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متساوٍ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هناك</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فجوات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a:t>
            </a:r>
            <a:endParaRPr lang="en-US" dirty="0"/>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E7F6E1ED-C384-50B9-9FA3-31FC7EEE78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208151"/>
            <a:ext cx="8686818" cy="548641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احتلت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منطقة</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المرتبة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الخامسة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مناطق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تابعة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لليونيسف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الدفتيريا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والتيتانوس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والكزاز</a:t>
            </a:r>
            <a:r>
              <a:rPr sz="1100" b="0" i="0" u="none" cap="none" dirty="0">
                <a:solidFill>
                  <a:srgbClr val="FFFFFF">
                    <a:alpha val="100000"/>
                  </a:srgbClr>
                </a:solidFill>
                <a:latin typeface="Arial"/>
                <a:cs typeface="Arial"/>
                <a:sym typeface="Arial"/>
              </a:rPr>
              <a:t> (DTP1) 89%.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الدفتيريا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والتيتانوس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والكزاز</a:t>
            </a:r>
            <a:r>
              <a:rPr sz="1100" b="0" i="0" u="none" cap="none" dirty="0">
                <a:solidFill>
                  <a:srgbClr val="FFFFFF">
                    <a:alpha val="100000"/>
                  </a:srgbClr>
                </a:solidFill>
                <a:latin typeface="Arial"/>
                <a:cs typeface="Arial"/>
                <a:sym typeface="Arial"/>
              </a:rPr>
              <a:t> (DTP1) (89%)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(92%).
</a:t>
            </a:r>
            <a:r>
              <a:rPr sz="1100" b="0" i="0" u="none" cap="none" dirty="0" err="1">
                <a:solidFill>
                  <a:srgbClr val="FFFFFF">
                    <a:alpha val="100000"/>
                  </a:srgbClr>
                </a:solidFill>
                <a:latin typeface="Arial"/>
                <a:cs typeface="Arial"/>
                <a:sym typeface="Arial"/>
              </a:rPr>
              <a:t>وهذا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يعادل</a:t>
            </a:r>
            <a:r>
              <a:rPr sz="1100" b="0" i="0" u="none" cap="none" dirty="0">
                <a:solidFill>
                  <a:srgbClr val="FFFFFF">
                    <a:alpha val="100000"/>
                  </a:srgbClr>
                </a:solidFill>
                <a:latin typeface="Arial"/>
                <a:cs typeface="Arial"/>
                <a:sym typeface="Arial"/>
              </a:rPr>
              <a:t> 1.3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بـ 864,000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a:t>
            </a:r>
          </a:p>
        </p:txBody>
      </p:sp>
      <p:sp>
        <p:nvSpPr>
          <p:cNvPr id="4" name="body"/>
          <p:cNvSpPr>
            <a:spLocks noGrp="1"/>
          </p:cNvSpPr>
          <p:nvPr>
            <p:ph/>
          </p:nvPr>
        </p:nvSpPr>
        <p:spPr>
          <a:xfrm>
            <a:off x="292608" y="182880"/>
            <a:ext cx="8595360" cy="649224"/>
          </a:xfrm>
          <a:solidFill>
            <a:srgbClr val="FFFFFF">
              <a:alpha val="100000"/>
            </a:srgbClr>
          </a:solidFill>
        </p:spPr>
        <p:txBody>
          <a:bodyPr lIns="91440" tIns="45720" rIns="91440" bIns="45720" anchor="t"/>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تحسنت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لقاح</a:t>
            </a:r>
            <a:r>
              <a:rPr sz="1450" b="0" i="0" u="none" cap="none" dirty="0">
                <a:solidFill>
                  <a:srgbClr val="000000">
                    <a:alpha val="100000"/>
                  </a:srgbClr>
                </a:solidFill>
                <a:latin typeface="Arial"/>
                <a:cs typeface="Arial"/>
                <a:sym typeface="Arial"/>
              </a:rPr>
              <a:t> DTP1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عامي</a:t>
            </a:r>
            <a:r>
              <a:rPr sz="1450" b="0" i="0" u="none" cap="none" dirty="0">
                <a:solidFill>
                  <a:srgbClr val="000000">
                    <a:alpha val="100000"/>
                  </a:srgbClr>
                </a:solidFill>
                <a:latin typeface="Arial"/>
                <a:cs typeface="Arial"/>
                <a:sym typeface="Arial"/>
              </a:rPr>
              <a:t> 2024 و2025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بعض</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وتجاوزت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مستويات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قبل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الجائحة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أخرى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التقدم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متساوٍ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هناك</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فجوات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a:t>
            </a:r>
            <a:endParaRPr lang="en-US" dirty="0"/>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B7F1655E-3AB0-F35E-F4A0-4A8A35C5D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466" y="1208151"/>
            <a:ext cx="8686818" cy="548641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70٪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حوالي</a:t>
            </a:r>
            <a:r>
              <a:rPr sz="1100" b="0" i="0" u="none" cap="none" dirty="0">
                <a:solidFill>
                  <a:srgbClr val="FFFFFF">
                    <a:alpha val="100000"/>
                  </a:srgbClr>
                </a:solidFill>
                <a:latin typeface="Arial"/>
                <a:cs typeface="Arial"/>
                <a:sym typeface="Arial"/>
              </a:rPr>
              <a:t> 1.4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(12٪)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المجموعة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هناك</a:t>
            </a:r>
            <a:r>
              <a:rPr sz="1100" b="0" i="0" u="none" cap="none" dirty="0">
                <a:solidFill>
                  <a:srgbClr val="FFFFFF">
                    <a:alpha val="100000"/>
                  </a:srgbClr>
                </a:solidFill>
                <a:latin typeface="Arial"/>
                <a:cs typeface="Arial"/>
                <a:sym typeface="Arial"/>
              </a:rPr>
              <a:t> 15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(75%) </a:t>
            </a:r>
            <a:r>
              <a:rPr sz="1100" b="0" i="0" u="none" cap="none" dirty="0" err="1">
                <a:solidFill>
                  <a:srgbClr val="FFFFFF">
                    <a:alpha val="100000"/>
                  </a:srgbClr>
                </a:solidFill>
                <a:latin typeface="Arial"/>
                <a:cs typeface="Arial"/>
                <a:sym typeface="Arial"/>
              </a:rPr>
              <a:t>حققت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بلوغ</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وهو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يمثل</a:t>
            </a:r>
            <a:r>
              <a:rPr sz="1100" b="0" i="0" u="none" cap="none" dirty="0">
                <a:solidFill>
                  <a:srgbClr val="FFFFFF">
                    <a:alpha val="100000"/>
                  </a:srgbClr>
                </a:solidFill>
                <a:latin typeface="Arial"/>
                <a:cs typeface="Arial"/>
                <a:sym typeface="Arial"/>
              </a:rPr>
              <a:t> 7.7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(68%)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المجموعة</a:t>
            </a:r>
            <a:r>
              <a:rPr sz="1100" b="0" i="0" u="none" cap="none" dirty="0">
                <a:solidFill>
                  <a:srgbClr val="FFFFFF">
                    <a:alpha val="100000"/>
                  </a:srgbClr>
                </a:solidFill>
                <a:latin typeface="Arial"/>
                <a:cs typeface="Arial"/>
                <a:sym typeface="Arial"/>
              </a:rPr>
              <a:t>.</a:t>
            </a:r>
            <a:endParaRPr lang="en-US" dirty="0"/>
          </a:p>
        </p:txBody>
      </p:sp>
      <p:sp>
        <p:nvSpPr>
          <p:cNvPr id="4" name="body"/>
          <p:cNvSpPr>
            <a:spLocks noGrp="1"/>
          </p:cNvSpPr>
          <p:nvPr>
            <p:ph/>
          </p:nvPr>
        </p:nvSpPr>
        <p:spPr>
          <a:xfrm>
            <a:off x="292608" y="182880"/>
            <a:ext cx="8595360" cy="649224"/>
          </a:xfrm>
          <a:solidFill>
            <a:srgbClr val="FFFFFF">
              <a:alpha val="100000"/>
            </a:srgbClr>
          </a:solidFill>
        </p:spPr>
        <p:txBody>
          <a:bodyPr lIns="91440" tIns="45720" rIns="91440" bIns="45720" anchor="t"/>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حققت</a:t>
            </a:r>
            <a:r>
              <a:rPr sz="1450" b="0" i="0" u="none" cap="none" dirty="0">
                <a:solidFill>
                  <a:srgbClr val="000000">
                    <a:alpha val="100000"/>
                  </a:srgbClr>
                </a:solidFill>
                <a:latin typeface="Arial"/>
                <a:cs typeface="Arial"/>
                <a:sym typeface="Arial"/>
              </a:rPr>
              <a:t> 15 </a:t>
            </a:r>
            <a:r>
              <a:rPr sz="1450" b="0" i="0" u="none" cap="none" dirty="0" err="1">
                <a:solidFill>
                  <a:srgbClr val="000000">
                    <a:alpha val="100000"/>
                  </a:srgbClr>
                </a:solidFill>
                <a:latin typeface="Arial"/>
                <a:cs typeface="Arial"/>
                <a:sym typeface="Arial"/>
              </a:rPr>
              <a:t>دولة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بلغت</a:t>
            </a:r>
            <a:r>
              <a:rPr sz="1450" b="0" i="0" u="none" cap="none" dirty="0">
                <a:solidFill>
                  <a:srgbClr val="000000">
                    <a:alpha val="100000"/>
                  </a:srgbClr>
                </a:solidFill>
                <a:latin typeface="Arial"/>
                <a:cs typeface="Arial"/>
                <a:sym typeface="Arial"/>
              </a:rPr>
              <a:t> 90٪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الأقل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للقاح</a:t>
            </a:r>
            <a:r>
              <a:rPr sz="1450" b="0" i="0" u="none" cap="none" dirty="0">
                <a:solidFill>
                  <a:srgbClr val="000000">
                    <a:alpha val="100000"/>
                  </a:srgbClr>
                </a:solidFill>
                <a:latin typeface="Arial"/>
                <a:cs typeface="Arial"/>
                <a:sym typeface="Arial"/>
              </a:rPr>
              <a:t> DTP1،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حين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سجلت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دولة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واحدة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أقل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70٪.</a:t>
            </a:r>
            <a:endParaRPr lang="en-US" dirty="0"/>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2E6239CF-C8C6-D861-2D7E-FC6ADE21C2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851535"/>
            <a:ext cx="8686818" cy="5486411"/>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الجزائر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والبحرين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ومصر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وإيران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والكويت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وقطر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فلسطين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(99٪)،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أدنى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(49٪).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9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35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48%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83%.
</a:t>
            </a:r>
            <a:r>
              <a:rPr sz="1100" b="0" i="0" u="none" cap="none" dirty="0" err="1">
                <a:solidFill>
                  <a:srgbClr val="FFFFFF">
                    <a:alpha val="100000"/>
                  </a:srgbClr>
                </a:solidFill>
                <a:latin typeface="Arial"/>
                <a:cs typeface="Arial"/>
                <a:sym typeface="Arial"/>
              </a:rPr>
              <a:t>وشهدت</a:t>
            </a:r>
            <a:r>
              <a:rPr sz="1100" b="0" i="0" u="none" cap="none" dirty="0">
                <a:solidFill>
                  <a:srgbClr val="FFFFFF">
                    <a:alpha val="100000"/>
                  </a:srgbClr>
                </a:solidFill>
                <a:latin typeface="Arial"/>
                <a:cs typeface="Arial"/>
                <a:sym typeface="Arial"/>
              </a:rPr>
              <a:t> 3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6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انخفضت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81%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75%. </a:t>
            </a:r>
            <a:r>
              <a:rPr sz="1100" b="0" i="0" u="none" cap="none" dirty="0" err="1">
                <a:solidFill>
                  <a:srgbClr val="FFFFFF">
                    <a:alpha val="100000"/>
                  </a:srgbClr>
                </a:solidFill>
                <a:latin typeface="Arial"/>
                <a:cs typeface="Arial"/>
                <a:sym typeface="Arial"/>
              </a:rPr>
              <a:t>وظلت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ثابتة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الثمانية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المتبقية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حققت</a:t>
            </a:r>
            <a:r>
              <a:rPr sz="1100" b="0" i="0" u="none" cap="none" dirty="0">
                <a:solidFill>
                  <a:srgbClr val="FFFFFF">
                    <a:alpha val="100000"/>
                  </a:srgbClr>
                </a:solidFill>
                <a:latin typeface="Arial"/>
                <a:cs typeface="Arial"/>
                <a:sym typeface="Arial"/>
              </a:rPr>
              <a:t> 15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90%.</a:t>
            </a:r>
          </a:p>
        </p:txBody>
      </p:sp>
      <p:pic>
        <p:nvPicPr>
          <p:cNvPr id="5" name="Picture 4">
            <a:extLst>
              <a:ext uri="{FF2B5EF4-FFF2-40B4-BE49-F238E27FC236}">
                <a16:creationId xmlns:a16="http://schemas.microsoft.com/office/drawing/2014/main" id="{A32532A1-0152-CDCE-2297-E0A1443CA9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058" y="685794"/>
            <a:ext cx="8686818" cy="5486411"/>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lang="ar-SA" sz="1100" b="0" i="0" u="none" cap="none" dirty="0">
                <a:solidFill>
                  <a:srgbClr val="FFFFFF">
                    <a:alpha val="100000"/>
                  </a:srgbClr>
                </a:solidFill>
                <a:latin typeface="Arial"/>
                <a:cs typeface="Arial"/>
                <a:sym typeface="Arial"/>
              </a:rPr>
              <a:t>يوضح هذا الرسم البياني الفرق في تغطية لقاح </a:t>
            </a:r>
            <a:r>
              <a:rPr lang="en-US" sz="1100" b="0" i="0" u="none" cap="none" dirty="0">
                <a:solidFill>
                  <a:srgbClr val="FFFFFF">
                    <a:alpha val="100000"/>
                  </a:srgbClr>
                </a:solidFill>
                <a:latin typeface="Arial"/>
                <a:cs typeface="Arial"/>
                <a:sym typeface="Arial"/>
              </a:rPr>
              <a:t>DTP1 </a:t>
            </a:r>
            <a:r>
              <a:rPr lang="ar-SA" sz="1100" b="0" i="0" u="none" cap="none" dirty="0">
                <a:solidFill>
                  <a:srgbClr val="FFFFFF">
                    <a:alpha val="100000"/>
                  </a:srgbClr>
                </a:solidFill>
                <a:latin typeface="Arial"/>
                <a:cs typeface="Arial"/>
                <a:sym typeface="Arial"/>
              </a:rPr>
              <a:t>مقارنة بعام 2019، حسب البلد.
كانت التغطية في عام 2025 أعلى مقارنة بعام 2019 في 6 بلدان (الجزائر، مصر، العراق، الأردن، ليبيا، والمملكة العربية السعودية).
وسُجلت أكبر زيادة في التغطية في ليبيا بنسبة 23 نقطة مئوية، حيث ارتفعت من 74% في عام 2019 إلى 97% في عام 2025.
كانت التغطية أقل مما كانت عليه في عام 2019 في 8 بلدان (جيبوتي، ولبنان، والمغرب، والسودان، وسوريا، وتونس، والإمارات العربية المتحدة، واليمن).
وكان أكبر انخفاض في التغطية بمقدار 16 نقطة مئوية في السودان، حيث انخفضت التغطية من 99% في عام 2019 إلى 83% في عام 2025، وفي اليمن، حيث انخفضت من 65% في عام 2019 إلى 49% في عام 2025.</a:t>
            </a:r>
            <a:endParaRPr sz="1100" b="0" i="0" u="none" cap="none" dirty="0">
              <a:solidFill>
                <a:srgbClr val="FFFFFF">
                  <a:alpha val="100000"/>
                </a:srgbClr>
              </a:solidFill>
              <a:latin typeface="Arial"/>
              <a:cs typeface="Arial"/>
              <a:sym typeface="Arial"/>
            </a:endParaRPr>
          </a:p>
        </p:txBody>
      </p:sp>
      <p:pic>
        <p:nvPicPr>
          <p:cNvPr id="5" name="Picture 4">
            <a:extLst>
              <a:ext uri="{FF2B5EF4-FFF2-40B4-BE49-F238E27FC236}">
                <a16:creationId xmlns:a16="http://schemas.microsoft.com/office/drawing/2014/main" id="{A053E48E-8904-D799-98AB-499F840A73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058" y="731514"/>
            <a:ext cx="8686818" cy="548641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ody"/>
          <p:cNvSpPr>
            <a:spLocks noGrp="1"/>
          </p:cNvSpPr>
          <p:nvPr>
            <p:ph/>
          </p:nvPr>
        </p:nvSpPr>
        <p:spPr>
          <a:xfrm>
            <a:off x="521208" y="5102352"/>
            <a:ext cx="11155680" cy="365760"/>
          </a:xfrm>
          <a:solidFill>
            <a:srgbClr val="203864">
              <a:alpha val="100000"/>
            </a:srgbClr>
          </a:solidFill>
        </p:spPr>
        <p:txBody>
          <a:bodyPr/>
          <a:lstStyle/>
          <a:p>
            <a:pPr marL="0" marR="0" algn="r" rtl="1">
              <a:lnSpc>
                <a:spcPct val="100000"/>
              </a:lnSpc>
              <a:spcBef>
                <a:spcPts val="0"/>
              </a:spcBef>
              <a:spcAft>
                <a:spcPts val="0"/>
              </a:spcAft>
              <a:buNone/>
            </a:pPr>
            <a:r>
              <a:rPr sz="1300" b="0" i="0" u="none" cap="none">
                <a:solidFill>
                  <a:srgbClr val="FFFFFF">
                    <a:alpha val="100000"/>
                  </a:srgbClr>
                </a:solidFill>
                <a:latin typeface="Calibri"/>
                <a:cs typeface="Calibri"/>
                <a:sym typeface="Calibri"/>
              </a:rPr>
              <a:t>طُرق: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r" rtl="1">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r" rtl="1">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r" rtl="1">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
        <p:nvSpPr>
          <p:cNvPr id="8" name="TextBox 7">
            <a:extLst>
              <a:ext uri="{FF2B5EF4-FFF2-40B4-BE49-F238E27FC236}">
                <a16:creationId xmlns:a16="http://schemas.microsoft.com/office/drawing/2014/main" id="{7334C914-F160-78D7-569E-A617F1E29A0B}"/>
              </a:ext>
            </a:extLst>
          </p:cNvPr>
          <p:cNvSpPr txBox="1"/>
          <p:nvPr/>
        </p:nvSpPr>
        <p:spPr>
          <a:xfrm>
            <a:off x="515155" y="283336"/>
            <a:ext cx="10328856" cy="523220"/>
          </a:xfrm>
          <a:prstGeom prst="rect">
            <a:avLst/>
          </a:prstGeom>
          <a:noFill/>
        </p:spPr>
        <p:txBody>
          <a:bodyPr wrap="square" rtlCol="0">
            <a:spAutoFit/>
          </a:bodyPr>
          <a:lstStyle/>
          <a:p>
            <a:pPr algn="r" rtl="1"/>
            <a:r>
              <a:rPr lang="ar" sz="2800" b="1">
                <a:solidFill>
                  <a:schemeClr val="bg1"/>
                </a:solidFill>
              </a:rPr>
              <a:t>تقديرات منظمة الصحة العالمية/اليونيسف لتغطية التحصين الوطنية، تنقيح عام </a:t>
            </a:r>
            <a:r>
              <a:rPr lang="en-US" sz="2800" b="1">
                <a:solidFill>
                  <a:schemeClr val="bg1"/>
                </a:solidFill>
              </a:rPr>
              <a:t>5</a:t>
            </a:r>
            <a:r>
              <a:rPr lang="ar" sz="2800" b="1">
                <a:solidFill>
                  <a:schemeClr val="bg1"/>
                </a:solidFill>
              </a:rPr>
              <a:t>202</a:t>
            </a:r>
          </a:p>
        </p:txBody>
      </p:sp>
      <p:sp>
        <p:nvSpPr>
          <p:cNvPr id="9" name="TextBox 8">
            <a:extLst>
              <a:ext uri="{FF2B5EF4-FFF2-40B4-BE49-F238E27FC236}">
                <a16:creationId xmlns:a16="http://schemas.microsoft.com/office/drawing/2014/main" id="{C813CB78-A41E-B2BC-3E7D-52C32955B15B}"/>
              </a:ext>
            </a:extLst>
          </p:cNvPr>
          <p:cNvSpPr txBox="1"/>
          <p:nvPr/>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a:solidFill>
                  <a:srgbClr val="FFFFFF">
                    <a:alpha val="100000"/>
                  </a:srgbClr>
                </a:solidFill>
                <a:latin typeface="Calibri"/>
                <a:cs typeface="Calibri"/>
                <a:sym typeface="Calibri"/>
              </a:rPr>
              <a:t>2026</a:t>
            </a:r>
            <a:r>
              <a:rPr lang="ar" sz="1700" b="0" i="0" u="none" cap="none">
                <a:solidFill>
                  <a:srgbClr val="FFFFFF">
                    <a:alpha val="100000"/>
                  </a:srgbClr>
                </a:solidFill>
                <a:latin typeface="Calibri"/>
                <a:cs typeface="Calibri"/>
                <a:sym typeface="Calibri"/>
              </a:rPr>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الدفتيريا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والسعال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الديكي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والكزاز</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الاولى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الأعوام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الأشرطة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الرمادية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محددة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country.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9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3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8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a:t>
            </a:r>
          </a:p>
        </p:txBody>
      </p:sp>
      <p:pic>
        <p:nvPicPr>
          <p:cNvPr id="5" name="Picture 4">
            <a:extLst>
              <a:ext uri="{FF2B5EF4-FFF2-40B4-BE49-F238E27FC236}">
                <a16:creationId xmlns:a16="http://schemas.microsoft.com/office/drawing/2014/main" id="{155EE083-37B2-C936-DF29-98C14535C2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2019 و2025، </a:t>
            </a:r>
            <a:r>
              <a:rPr sz="1100" b="0" i="0" u="none" cap="none" dirty="0" err="1">
                <a:solidFill>
                  <a:srgbClr val="FFFFFF">
                    <a:alpha val="100000"/>
                  </a:srgbClr>
                </a:solidFill>
                <a:latin typeface="Arial"/>
                <a:cs typeface="Arial"/>
                <a:sym typeface="Arial"/>
              </a:rPr>
              <a:t>والتغير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العامين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شهدت</a:t>
            </a:r>
            <a:r>
              <a:rPr sz="1100" b="0" i="0" u="none" cap="none" dirty="0">
                <a:solidFill>
                  <a:srgbClr val="FFFFFF">
                    <a:alpha val="100000"/>
                  </a:srgbClr>
                </a:solidFill>
                <a:latin typeface="Arial"/>
                <a:cs typeface="Arial"/>
                <a:sym typeface="Arial"/>
              </a:rPr>
              <a:t> 8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(40٪)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انخفاضًا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 (-16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تلاهما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(-8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وشهدت</a:t>
            </a:r>
            <a:r>
              <a:rPr sz="1100" b="0" i="0" u="none" cap="none" dirty="0">
                <a:solidFill>
                  <a:srgbClr val="FFFFFF">
                    <a:alpha val="100000"/>
                  </a:srgbClr>
                </a:solidFill>
                <a:latin typeface="Arial"/>
                <a:cs typeface="Arial"/>
                <a:sym typeface="Arial"/>
              </a:rPr>
              <a:t> 6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(30%)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وظلت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حالها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6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2019 و2025.
</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الفترة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عامي</a:t>
            </a:r>
            <a:r>
              <a:rPr sz="1450" b="0" i="0" u="none" cap="none" dirty="0">
                <a:solidFill>
                  <a:srgbClr val="000000">
                    <a:alpha val="100000"/>
                  </a:srgbClr>
                </a:solidFill>
                <a:latin typeface="Arial"/>
                <a:cs typeface="Arial"/>
                <a:sym typeface="Arial"/>
              </a:rPr>
              <a:t> 2019 و2025، </a:t>
            </a:r>
            <a:r>
              <a:rPr lang="ar-AE" sz="1450" b="0" i="0" u="none" cap="none" dirty="0">
                <a:solidFill>
                  <a:srgbClr val="000000">
                    <a:alpha val="100000"/>
                  </a:srgbClr>
                </a:solidFill>
                <a:latin typeface="Arial"/>
                <a:cs typeface="Arial"/>
                <a:sym typeface="Arial"/>
              </a:rPr>
              <a:t>ارتفعت</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a:t>
            </a:r>
            <a:r>
              <a:rPr lang="en-US" sz="1450" dirty="0">
                <a:solidFill>
                  <a:srgbClr val="000000">
                    <a:alpha val="100000"/>
                  </a:srgbClr>
                </a:solidFill>
                <a:latin typeface="Arial"/>
                <a:cs typeface="Arial"/>
                <a:sym typeface="Arial"/>
              </a:rPr>
              <a:t>DTP</a:t>
            </a:r>
            <a:r>
              <a:rPr lang="en-US" sz="1450" b="0" i="0" u="none" cap="none" dirty="0">
                <a:solidFill>
                  <a:srgbClr val="000000">
                    <a:alpha val="100000"/>
                  </a:srgbClr>
                </a:solidFill>
                <a:latin typeface="Arial"/>
                <a:cs typeface="Arial"/>
                <a:sym typeface="Arial"/>
              </a:rPr>
              <a:t>1</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ستة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بلدان</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بينما</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انخفضت</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ثمانية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بلدان</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9FF0CD98-F4B5-99EE-A9A1-AB55895840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1034415"/>
            <a:ext cx="8686818" cy="548641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والتغير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العامين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شهدت</a:t>
            </a:r>
            <a:r>
              <a:rPr sz="1100" b="0" i="0" u="none" cap="none" dirty="0">
                <a:solidFill>
                  <a:srgbClr val="FFFFFF">
                    <a:alpha val="100000"/>
                  </a:srgbClr>
                </a:solidFill>
                <a:latin typeface="Arial"/>
                <a:cs typeface="Arial"/>
                <a:sym typeface="Arial"/>
              </a:rPr>
              <a:t> 3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(15٪)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انخفاضًا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(-6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(-4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وشهدت</a:t>
            </a:r>
            <a:r>
              <a:rPr sz="1100" b="0" i="0" u="none" cap="none" dirty="0">
                <a:solidFill>
                  <a:srgbClr val="FFFFFF">
                    <a:alpha val="100000"/>
                  </a:srgbClr>
                </a:solidFill>
                <a:latin typeface="Arial"/>
                <a:cs typeface="Arial"/>
                <a:sym typeface="Arial"/>
              </a:rPr>
              <a:t> 9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(45٪)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وظلت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حالها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8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الفترة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عامي</a:t>
            </a:r>
            <a:r>
              <a:rPr sz="1450" b="0" i="0" u="none" cap="none" dirty="0">
                <a:solidFill>
                  <a:srgbClr val="000000">
                    <a:alpha val="100000"/>
                  </a:srgbClr>
                </a:solidFill>
                <a:latin typeface="Arial"/>
                <a:cs typeface="Arial"/>
                <a:sym typeface="Arial"/>
              </a:rPr>
              <a:t> 2024 و2025، </a:t>
            </a:r>
            <a:r>
              <a:rPr lang="ar-AE" sz="1450" b="0" i="0" u="none" cap="none" dirty="0">
                <a:solidFill>
                  <a:srgbClr val="000000">
                    <a:alpha val="100000"/>
                  </a:srgbClr>
                </a:solidFill>
                <a:latin typeface="Arial"/>
                <a:cs typeface="Arial"/>
                <a:sym typeface="Arial"/>
              </a:rPr>
              <a:t>ارتفعت</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a:t>
            </a:r>
            <a:r>
              <a:rPr lang="en-US" sz="1450" b="0" i="0" u="none" cap="none" dirty="0">
                <a:solidFill>
                  <a:srgbClr val="000000">
                    <a:alpha val="100000"/>
                  </a:srgbClr>
                </a:solidFill>
                <a:latin typeface="Arial"/>
                <a:cs typeface="Arial"/>
                <a:sym typeface="Arial"/>
              </a:rPr>
              <a:t>DTP1</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تسعة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بلدان</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بينما</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انخفضت</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ثلاثة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بلدان</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34463A95-E642-2E76-D5A9-0B14E1094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150" y="1188709"/>
            <a:ext cx="8686818" cy="5486411"/>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المدرجة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بالإضافة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ترتيب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العشرة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استنادًا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الأرقام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المطلقة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تراوحت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49%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و99%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مصر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وإيران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والجزائر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فلسطين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والكويت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وقطر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والبحرين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15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(75%).
</a:t>
            </a:r>
            <a:r>
              <a:rPr sz="1100" b="0" i="0" u="none" cap="none" dirty="0" err="1">
                <a:solidFill>
                  <a:srgbClr val="FFFFFF">
                    <a:alpha val="100000"/>
                  </a:srgbClr>
                </a:solidFill>
                <a:latin typeface="Arial"/>
                <a:cs typeface="Arial"/>
                <a:sym typeface="Arial"/>
              </a:rPr>
              <a:t>وبلغت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49٪،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مطلق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يكون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المجموعات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الرغم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المفيد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النظر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المطلقة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لضمان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إغفال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الضعيفة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الأفواج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الصغيرة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الولادة</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سجل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اليمن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أدنى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معدل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DTP1، </a:t>
            </a:r>
            <a:r>
              <a:rPr sz="1450" b="0" i="0" u="none" cap="none" dirty="0" err="1">
                <a:solidFill>
                  <a:srgbClr val="000000">
                    <a:alpha val="100000"/>
                  </a:srgbClr>
                </a:solidFill>
                <a:latin typeface="Arial"/>
                <a:cs typeface="Arial"/>
                <a:sym typeface="Arial"/>
              </a:rPr>
              <a:t>كما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سجل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عدد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0A11628D-C3DE-6CB8-CC11-2553B7E43C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188709"/>
            <a:ext cx="8686818" cy="548641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استحوذت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نصف</a:t>
            </a:r>
            <a:r>
              <a:rPr sz="1100" b="0" i="0" u="none" cap="none" dirty="0">
                <a:solidFill>
                  <a:srgbClr val="FFFFFF">
                    <a:alpha val="100000"/>
                  </a:srgbClr>
                </a:solidFill>
                <a:latin typeface="Arial"/>
                <a:cs typeface="Arial"/>
                <a:sym typeface="Arial"/>
              </a:rPr>
              <a:t> (55.1٪)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MENA.
</a:t>
            </a:r>
            <a:r>
              <a:rPr sz="1100" b="0" i="0" u="none" cap="none" dirty="0" err="1">
                <a:solidFill>
                  <a:srgbClr val="FFFFFF">
                    <a:alpha val="100000"/>
                  </a:srgbClr>
                </a:solidFill>
                <a:latin typeface="Arial"/>
                <a:cs typeface="Arial"/>
                <a:sym typeface="Arial"/>
              </a:rPr>
              <a:t>وسجل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(n=696,000)، </a:t>
            </a:r>
            <a:r>
              <a:rPr sz="1100" b="0" i="0" u="none" cap="none" dirty="0" err="1">
                <a:solidFill>
                  <a:srgbClr val="FFFFFF">
                    <a:alpha val="100000"/>
                  </a:srgbClr>
                </a:solidFill>
                <a:latin typeface="Arial"/>
                <a:cs typeface="Arial"/>
                <a:sym typeface="Arial"/>
              </a:rPr>
              <a:t>وهو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حوالي</a:t>
            </a:r>
            <a:r>
              <a:rPr sz="1100" b="0" i="0" u="none" cap="none" dirty="0">
                <a:solidFill>
                  <a:srgbClr val="FFFFFF">
                    <a:alpha val="100000"/>
                  </a:srgbClr>
                </a:solidFill>
                <a:latin typeface="Arial"/>
                <a:cs typeface="Arial"/>
                <a:sym typeface="Arial"/>
              </a:rPr>
              <a:t> 55.1%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مجموع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MENA (n=1.3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يتأثر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حجم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المواليد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وأداء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البرامج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ونتيجة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تظل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المواليد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حتى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نفسه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يرجى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الرجوع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خرائط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للاطلاع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حدة</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استحوذت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دولة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واحدة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أكثر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نصف</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إجمالي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عدد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MENA ، </a:t>
            </a:r>
            <a:r>
              <a:rPr sz="1450" b="0" i="0" u="none" cap="none" dirty="0" err="1">
                <a:solidFill>
                  <a:srgbClr val="000000">
                    <a:alpha val="100000"/>
                  </a:srgbClr>
                </a:solidFill>
                <a:latin typeface="Arial"/>
                <a:cs typeface="Arial"/>
                <a:sym typeface="Arial"/>
              </a:rPr>
              <a:t>حيث</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استحوذت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اليمن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الأكبر</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91440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19A161C2-CFC5-B72C-FE56-9D3FEBA0E7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466" y="1180242"/>
            <a:ext cx="8686818" cy="5486411"/>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MENA.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تلوين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الأعمدة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مطلق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49%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يتأثر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حجم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الفئة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العمرية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للمواليد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وأداء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البرنامج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ونتيجة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تظل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فئات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عمرية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المواليد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حتى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نفسه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ستسجل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مطلقًا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يرجى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الرجوع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خرائط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التوزيع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للاطلاع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الخاصة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بلد</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يعيش</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يقارب</a:t>
            </a:r>
            <a:r>
              <a:rPr sz="1450" b="0" i="0" u="none" cap="none" dirty="0">
                <a:solidFill>
                  <a:srgbClr val="000000">
                    <a:alpha val="100000"/>
                  </a:srgbClr>
                </a:solidFill>
                <a:latin typeface="Arial"/>
                <a:cs typeface="Arial"/>
                <a:sym typeface="Arial"/>
              </a:rPr>
              <a:t> 75%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منطقة</a:t>
            </a:r>
            <a:r>
              <a:rPr sz="1450" b="0" i="0" u="none" cap="none" dirty="0">
                <a:solidFill>
                  <a:srgbClr val="000000">
                    <a:alpha val="100000"/>
                  </a:srgbClr>
                </a:solidFill>
                <a:latin typeface="Arial"/>
                <a:cs typeface="Arial"/>
                <a:sym typeface="Arial"/>
              </a:rPr>
              <a:t> « MENA »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دولتين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فقط</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يسلط</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الضوء</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يمكن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تحقق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فيها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الجهود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المكثفة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أكبر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تأثير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إقليمي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أعداد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91440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C058B1CC-6A29-89C5-5F63-9ED13A0614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1188709"/>
            <a:ext cx="8686818" cy="548641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المطلق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شهدت</a:t>
            </a:r>
            <a:r>
              <a:rPr sz="1100" b="0" i="0" u="none" cap="none" dirty="0">
                <a:solidFill>
                  <a:srgbClr val="FFFFFF">
                    <a:alpha val="100000"/>
                  </a:srgbClr>
                </a:solidFill>
                <a:latin typeface="Arial"/>
                <a:cs typeface="Arial"/>
                <a:sym typeface="Arial"/>
              </a:rPr>
              <a:t> 9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شهدت</a:t>
            </a:r>
            <a:r>
              <a:rPr sz="1100" b="0" i="0" u="none" cap="none" dirty="0">
                <a:solidFill>
                  <a:srgbClr val="FFFFFF">
                    <a:alpha val="100000"/>
                  </a:srgbClr>
                </a:solidFill>
                <a:latin typeface="Arial"/>
                <a:cs typeface="Arial"/>
                <a:sym typeface="Arial"/>
              </a:rPr>
              <a:t> 11 </a:t>
            </a:r>
            <a:r>
              <a:rPr sz="1100" b="0" i="0" u="none" cap="none" dirty="0" err="1">
                <a:solidFill>
                  <a:srgbClr val="FFFFFF">
                    <a:alpha val="100000"/>
                  </a:srgbClr>
                </a:solidFill>
                <a:latin typeface="Arial"/>
                <a:cs typeface="Arial"/>
                <a:sym typeface="Arial"/>
              </a:rPr>
              <a:t>بلداً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(637,000 ⇒ 696,000 [+58,000])،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(107,000 ⇒ 148,000 [+41,000])، </a:t>
            </a:r>
            <a:r>
              <a:rPr sz="1100" b="0" i="0" u="none" cap="none" dirty="0" err="1">
                <a:solidFill>
                  <a:srgbClr val="FFFFFF">
                    <a:alpha val="100000"/>
                  </a:srgbClr>
                </a:solidFill>
                <a:latin typeface="Arial"/>
                <a:cs typeface="Arial"/>
                <a:sym typeface="Arial"/>
              </a:rPr>
              <a:t>العراق</a:t>
            </a:r>
            <a:r>
              <a:rPr sz="1100" b="0" i="0" u="none" cap="none" dirty="0">
                <a:solidFill>
                  <a:srgbClr val="FFFFFF">
                    <a:alpha val="100000"/>
                  </a:srgbClr>
                </a:solidFill>
                <a:latin typeface="Arial"/>
                <a:cs typeface="Arial"/>
                <a:sym typeface="Arial"/>
              </a:rPr>
              <a:t> (35,000 ⇒ 47,000 [+12,000]).
</a:t>
            </a:r>
            <a:r>
              <a:rPr sz="1100" b="0" i="0" u="none" cap="none" dirty="0" err="1">
                <a:solidFill>
                  <a:srgbClr val="FFFFFF">
                    <a:alpha val="100000"/>
                  </a:srgbClr>
                </a:solidFill>
                <a:latin typeface="Arial"/>
                <a:cs typeface="Arial"/>
                <a:sym typeface="Arial"/>
              </a:rPr>
              <a:t>وسجل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838,000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273,000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(-565,000).</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كانت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الاتجاهات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مستوى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البلدان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يتعلق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متجانسة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يؤكد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الحاجة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إلى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توجيه</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الموارد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والاستراتيجيات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نحو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البلدان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يتزايد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فيها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عبء</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المرض</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مع</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الحفاظ</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الوقت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نفسه</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المكاسب</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المحققة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أماكن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أخرى</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9F9F3248-C0F4-B715-DED3-9FC7B0C2BE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188709"/>
            <a:ext cx="8686818" cy="548641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rtl="1">
              <a:lnSpc>
                <a:spcPct val="100000"/>
              </a:lnSpc>
              <a:spcBef>
                <a:spcPts val="0"/>
              </a:spcBef>
              <a:spcAft>
                <a:spcPts val="0"/>
              </a:spcAft>
              <a:buNone/>
            </a:pPr>
            <a:r>
              <a:rPr sz="4400" b="0" i="0" u="none" cap="none" dirty="0" err="1">
                <a:solidFill>
                  <a:srgbClr val="FFFFFF">
                    <a:alpha val="100000"/>
                  </a:srgbClr>
                </a:solidFill>
                <a:latin typeface="Arial"/>
                <a:cs typeface="Arial"/>
                <a:sym typeface="Arial"/>
              </a:rPr>
              <a:t>لقاح</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الدفتيريا</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والسعال</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الديكي</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والكزاز</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جرعة</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ثالثة</a:t>
            </a:r>
            <a:endParaRPr sz="4400" b="0" i="0" u="none" cap="none" dirty="0">
              <a:solidFill>
                <a:srgbClr val="FFFFFF">
                  <a:alpha val="100000"/>
                </a:srgbClr>
              </a:solidFill>
              <a:latin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(83٪)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(89٪).
</a:t>
            </a:r>
            <a:r>
              <a:rPr sz="1100" b="0" i="0" u="none" cap="none" dirty="0" err="1">
                <a:solidFill>
                  <a:srgbClr val="FFFFFF">
                    <a:alpha val="100000"/>
                  </a:srgbClr>
                </a:solidFill>
                <a:latin typeface="Arial"/>
                <a:cs typeface="Arial"/>
                <a:sym typeface="Arial"/>
              </a:rPr>
              <a:t>انخفض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9.9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9.4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1٪ </a:t>
            </a:r>
            <a:r>
              <a:rPr sz="1100" b="0" i="0" u="none" cap="none" dirty="0" err="1">
                <a:solidFill>
                  <a:srgbClr val="FFFFFF">
                    <a:alpha val="100000"/>
                  </a:srgbClr>
                </a:solidFill>
                <a:latin typeface="Arial"/>
                <a:cs typeface="Arial"/>
                <a:sym typeface="Arial"/>
              </a:rPr>
              <a:t>تقريبًا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11.2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11.4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انخفض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بمقدار</a:t>
            </a:r>
            <a:r>
              <a:rPr sz="1100" b="0" i="0" u="none" cap="none" dirty="0">
                <a:solidFill>
                  <a:srgbClr val="FFFFFF">
                    <a:alpha val="100000"/>
                  </a:srgbClr>
                </a:solidFill>
                <a:latin typeface="Arial"/>
                <a:cs typeface="Arial"/>
                <a:sym typeface="Arial"/>
              </a:rPr>
              <a:t> 543,000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المستهدفون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بمقدار</a:t>
            </a:r>
            <a:r>
              <a:rPr sz="1100" b="0" i="0" u="none" cap="none" dirty="0">
                <a:solidFill>
                  <a:srgbClr val="FFFFFF">
                    <a:alpha val="100000"/>
                  </a:srgbClr>
                </a:solidFill>
                <a:latin typeface="Arial"/>
                <a:cs typeface="Arial"/>
                <a:sym typeface="Arial"/>
              </a:rPr>
              <a:t> 144,000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ولزيادة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يجب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يزداد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تطعيمهم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أسرع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نمو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بلغت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DTP3 83٪: </a:t>
            </a:r>
            <a:r>
              <a:rPr sz="1450" b="0" i="0" u="none" cap="none" dirty="0" err="1">
                <a:solidFill>
                  <a:srgbClr val="000000">
                    <a:alpha val="100000"/>
                  </a:srgbClr>
                </a:solidFill>
                <a:latin typeface="Arial"/>
                <a:cs typeface="Arial"/>
                <a:sym typeface="Arial"/>
              </a:rPr>
              <a:t>حيث</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تلقى</a:t>
            </a:r>
            <a:r>
              <a:rPr sz="1450" b="0" i="0" u="none" cap="none" dirty="0">
                <a:solidFill>
                  <a:srgbClr val="000000">
                    <a:alpha val="100000"/>
                  </a:srgbClr>
                </a:solidFill>
                <a:latin typeface="Arial"/>
                <a:cs typeface="Arial"/>
                <a:sym typeface="Arial"/>
              </a:rPr>
              <a:t> 9.4 </a:t>
            </a:r>
            <a:r>
              <a:rPr sz="1450" b="0" i="0" u="none" cap="none" dirty="0" err="1">
                <a:solidFill>
                  <a:srgbClr val="000000">
                    <a:alpha val="100000"/>
                  </a:srgbClr>
                </a:solidFill>
                <a:latin typeface="Arial"/>
                <a:cs typeface="Arial"/>
                <a:sym typeface="Arial"/>
              </a:rPr>
              <a:t>مليون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طفل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ثلاث</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المحتوي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DTP،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هناك</a:t>
            </a:r>
            <a:r>
              <a:rPr sz="1450" b="0" i="0" u="none" cap="none" dirty="0">
                <a:solidFill>
                  <a:srgbClr val="000000">
                    <a:alpha val="100000"/>
                  </a:srgbClr>
                </a:solidFill>
                <a:latin typeface="Arial"/>
                <a:cs typeface="Arial"/>
                <a:sym typeface="Arial"/>
              </a:rPr>
              <a:t> 2 </a:t>
            </a:r>
            <a:r>
              <a:rPr sz="1450" b="0" i="0" u="none" cap="none" dirty="0" err="1">
                <a:solidFill>
                  <a:srgbClr val="000000">
                    <a:alpha val="100000"/>
                  </a:srgbClr>
                </a:solidFill>
                <a:latin typeface="Arial"/>
                <a:cs typeface="Arial"/>
                <a:sym typeface="Arial"/>
              </a:rPr>
              <a:t>مليون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طفل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التطعيم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يكملوا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الجرعات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المطلوبة</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E67D8789-655A-090E-DA64-245A7ECD74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188709"/>
            <a:ext cx="8686818" cy="5486411"/>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تُظهر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الخريطة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الدفتيريا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والسعال</a:t>
            </a:r>
            <a:r>
              <a:rPr sz="1100" b="0" i="0" u="none" cap="none" dirty="0">
                <a:solidFill>
                  <a:srgbClr val="FFFFFF">
                    <a:alpha val="100000"/>
                  </a:srgbClr>
                </a:solidFill>
                <a:latin typeface="Arial"/>
                <a:cs typeface="Arial"/>
                <a:sym typeface="Arial"/>
              </a:rPr>
              <a:t> الديكي1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يشير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الأحمر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منخفضة</a:t>
            </a:r>
            <a:r>
              <a:rPr sz="1100" b="0" i="0" u="none" cap="none" dirty="0">
                <a:solidFill>
                  <a:srgbClr val="FFFFFF">
                    <a:alpha val="100000"/>
                  </a:srgbClr>
                </a:solidFill>
                <a:latin typeface="Arial"/>
                <a:cs typeface="Arial"/>
                <a:sym typeface="Arial"/>
              </a:rPr>
              <a:t> (&lt;60%) </a:t>
            </a:r>
            <a:r>
              <a:rPr sz="1100" b="0" i="0" u="none" cap="none" dirty="0" err="1">
                <a:solidFill>
                  <a:srgbClr val="FFFFFF">
                    <a:alpha val="100000"/>
                  </a:srgbClr>
                </a:solidFill>
                <a:latin typeface="Arial"/>
                <a:cs typeface="Arial"/>
                <a:sym typeface="Arial"/>
              </a:rPr>
              <a:t>ويشير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الأخضر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عالية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يمكن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استخدام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التدرج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لتتبع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التغيرات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بمرور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والتعافي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الاضطرابات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المرتبطة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بالجائحة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ينطبق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الماضية</a:t>
            </a:r>
            <a:r>
              <a:rPr sz="1100" b="0" i="0" u="none" cap="none" dirty="0">
                <a:solidFill>
                  <a:srgbClr val="FFFFFF">
                    <a:alpha val="100000"/>
                  </a:srgbClr>
                </a:solidFill>
                <a:latin typeface="Arial"/>
                <a:cs typeface="Arial"/>
                <a:sym typeface="Arial"/>
              </a:rPr>
              <a:t> (2023-2025)، </a:t>
            </a:r>
            <a:r>
              <a:rPr sz="1100" b="0" i="0" u="none" cap="none" dirty="0" err="1">
                <a:solidFill>
                  <a:srgbClr val="FFFFFF">
                    <a:alpha val="100000"/>
                  </a:srgbClr>
                </a:solidFill>
                <a:latin typeface="Arial"/>
                <a:cs typeface="Arial"/>
                <a:sym typeface="Arial"/>
              </a:rPr>
              <a:t>حافظت</a:t>
            </a:r>
            <a:r>
              <a:rPr sz="1100" b="0" i="0" u="none" cap="none" dirty="0">
                <a:solidFill>
                  <a:srgbClr val="FFFFFF">
                    <a:alpha val="100000"/>
                  </a:srgbClr>
                </a:solidFill>
                <a:latin typeface="Arial"/>
                <a:cs typeface="Arial"/>
                <a:sym typeface="Arial"/>
              </a:rPr>
              <a:t> 13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هناك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60٪ </a:t>
            </a:r>
            <a:r>
              <a:rPr sz="1100" b="0" i="0" u="none" cap="none" dirty="0" err="1">
                <a:solidFill>
                  <a:srgbClr val="FFFFFF">
                    <a:alpha val="100000"/>
                  </a:srgbClr>
                </a:solidFill>
                <a:latin typeface="Arial"/>
                <a:cs typeface="Arial"/>
                <a:sym typeface="Arial"/>
              </a:rPr>
              <a:t>بشكل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مستمر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الماضية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a:t>
            </a:r>
          </a:p>
        </p:txBody>
      </p:sp>
      <p:pic>
        <p:nvPicPr>
          <p:cNvPr id="5" name="Picture 4">
            <a:extLst>
              <a:ext uri="{FF2B5EF4-FFF2-40B4-BE49-F238E27FC236}">
                <a16:creationId xmlns:a16="http://schemas.microsoft.com/office/drawing/2014/main" id="{3FD02460-A590-7BD4-A983-AF6FFA5099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991" y="731514"/>
            <a:ext cx="8686818" cy="548641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B961873-384A-6074-9F22-D2A37AA26824}"/>
              </a:ext>
            </a:extLst>
          </p:cNvPr>
          <p:cNvSpPr txBox="1"/>
          <p:nvPr/>
        </p:nvSpPr>
        <p:spPr>
          <a:xfrm>
            <a:off x="515155" y="214326"/>
            <a:ext cx="10328856" cy="523220"/>
          </a:xfrm>
          <a:prstGeom prst="rect">
            <a:avLst/>
          </a:prstGeom>
          <a:noFill/>
        </p:spPr>
        <p:txBody>
          <a:bodyPr wrap="square" rtlCol="0">
            <a:spAutoFit/>
          </a:bodyPr>
          <a:lstStyle/>
          <a:p>
            <a:pPr algn="r" rtl="1"/>
            <a:r>
              <a:rPr lang="ar" sz="2800" b="1">
                <a:solidFill>
                  <a:schemeClr val="bg1"/>
                </a:solidFill>
              </a:rPr>
              <a:t>تعريفات مصطلحات التحصين</a:t>
            </a:r>
          </a:p>
        </p:txBody>
      </p:sp>
      <p:sp>
        <p:nvSpPr>
          <p:cNvPr id="5" name="TextBox 4">
            <a:extLst>
              <a:ext uri="{FF2B5EF4-FFF2-40B4-BE49-F238E27FC236}">
                <a16:creationId xmlns:a16="http://schemas.microsoft.com/office/drawing/2014/main" id="{3073C454-8E33-F855-9B77-432A2D8EB67B}"/>
              </a:ext>
            </a:extLst>
          </p:cNvPr>
          <p:cNvSpPr txBox="1"/>
          <p:nvPr/>
        </p:nvSpPr>
        <p:spPr>
          <a:xfrm>
            <a:off x="543468" y="792421"/>
            <a:ext cx="11179831" cy="5693866"/>
          </a:xfrm>
          <a:prstGeom prst="rect">
            <a:avLst/>
          </a:prstGeom>
          <a:noFill/>
        </p:spPr>
        <p:txBody>
          <a:bodyPr wrap="square" rtlCol="0">
            <a:spAutoFit/>
          </a:bodyPr>
          <a:lstStyle/>
          <a:p>
            <a:pPr algn="r" rtl="1"/>
            <a:r>
              <a:rPr lang="ar" sz="1300" b="1">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احتلت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منطقة</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المرتبة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الخامسة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مناطق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تابعة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لليونيسف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83%.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(83%)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بـ 6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(89%).
</a:t>
            </a:r>
            <a:r>
              <a:rPr sz="1100" b="0" i="0" u="none" cap="none" dirty="0" err="1">
                <a:solidFill>
                  <a:srgbClr val="FFFFFF">
                    <a:alpha val="100000"/>
                  </a:srgbClr>
                </a:solidFill>
                <a:latin typeface="Arial"/>
                <a:cs typeface="Arial"/>
                <a:sym typeface="Arial"/>
              </a:rPr>
              <a:t>وهذا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يعادل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وجود</a:t>
            </a:r>
            <a:r>
              <a:rPr sz="1100" b="0" i="0" u="none" cap="none" dirty="0">
                <a:solidFill>
                  <a:srgbClr val="FFFFFF">
                    <a:alpha val="100000"/>
                  </a:srgbClr>
                </a:solidFill>
                <a:latin typeface="Arial"/>
                <a:cs typeface="Arial"/>
                <a:sym typeface="Arial"/>
              </a:rPr>
              <a:t> 2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الكامل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بـ 1.3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الكامل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وقد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تحسنت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برنامج</a:t>
            </a:r>
            <a:r>
              <a:rPr sz="1450" b="0" i="0" u="none" cap="none" dirty="0">
                <a:solidFill>
                  <a:srgbClr val="000000">
                    <a:alpha val="100000"/>
                  </a:srgbClr>
                </a:solidFill>
                <a:latin typeface="Arial"/>
                <a:cs typeface="Arial"/>
                <a:sym typeface="Arial"/>
              </a:rPr>
              <a:t> DTP3 </a:t>
            </a:r>
            <a:r>
              <a:rPr sz="1450" b="0" i="0" u="none" cap="none" dirty="0" err="1">
                <a:solidFill>
                  <a:srgbClr val="000000">
                    <a:alpha val="100000"/>
                  </a:srgbClr>
                </a:solidFill>
                <a:latin typeface="Arial"/>
                <a:cs typeface="Arial"/>
                <a:sym typeface="Arial"/>
              </a:rPr>
              <a:t>منذ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2000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معظم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وتجاوزت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مستويات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قبل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الجائحة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بعض</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التقدم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متساوٍ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هناك</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فجوات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التطعيمات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الكافية</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D6FE3BA9-F951-1BC0-B7A8-E9F9AC7FD3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466" y="1371589"/>
            <a:ext cx="8686818" cy="5486411"/>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احتلت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منطقة</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المرتبة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الخامسة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مناطق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تابعة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لليونيسف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83%.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(83%)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بـ 6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(89%).
</a:t>
            </a:r>
            <a:r>
              <a:rPr sz="1100" b="0" i="0" u="none" cap="none" dirty="0" err="1">
                <a:solidFill>
                  <a:srgbClr val="FFFFFF">
                    <a:alpha val="100000"/>
                  </a:srgbClr>
                </a:solidFill>
                <a:latin typeface="Arial"/>
                <a:cs typeface="Arial"/>
                <a:sym typeface="Arial"/>
              </a:rPr>
              <a:t>وهذا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يعادل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وجود</a:t>
            </a:r>
            <a:r>
              <a:rPr sz="1100" b="0" i="0" u="none" cap="none" dirty="0">
                <a:solidFill>
                  <a:srgbClr val="FFFFFF">
                    <a:alpha val="100000"/>
                  </a:srgbClr>
                </a:solidFill>
                <a:latin typeface="Arial"/>
                <a:cs typeface="Arial"/>
                <a:sym typeface="Arial"/>
              </a:rPr>
              <a:t> 2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الكامل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بـ 1.3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الكامل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تحسنت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برنامج</a:t>
            </a:r>
            <a:r>
              <a:rPr sz="1450" b="0" i="0" u="none" cap="none" dirty="0">
                <a:solidFill>
                  <a:srgbClr val="000000">
                    <a:alpha val="100000"/>
                  </a:srgbClr>
                </a:solidFill>
                <a:latin typeface="Arial"/>
                <a:cs typeface="Arial"/>
                <a:sym typeface="Arial"/>
              </a:rPr>
              <a:t> DTP3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عامي</a:t>
            </a:r>
            <a:r>
              <a:rPr sz="1450" b="0" i="0" u="none" cap="none" dirty="0">
                <a:solidFill>
                  <a:srgbClr val="000000">
                    <a:alpha val="100000"/>
                  </a:srgbClr>
                </a:solidFill>
                <a:latin typeface="Arial"/>
                <a:cs typeface="Arial"/>
                <a:sym typeface="Arial"/>
              </a:rPr>
              <a:t> 2024 و2025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بعض</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وتجاوزت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مستويات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قبل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الجائحة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أخرى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التقدم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متساوٍ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هناك</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فجوات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التطعيمات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الكافية</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BD9F6CBB-DCF9-261B-48B7-4BE190BA5C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1371589"/>
            <a:ext cx="8686818" cy="548641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3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(15٪)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70٪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وهذه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يقارب</a:t>
            </a:r>
            <a:r>
              <a:rPr sz="1100" b="0" i="0" u="none" cap="none" dirty="0">
                <a:solidFill>
                  <a:srgbClr val="FFFFFF">
                    <a:alpha val="100000"/>
                  </a:srgbClr>
                </a:solidFill>
                <a:latin typeface="Arial"/>
                <a:cs typeface="Arial"/>
                <a:sym typeface="Arial"/>
              </a:rPr>
              <a:t> 2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(18٪)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المجموعة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هناك</a:t>
            </a:r>
            <a:r>
              <a:rPr sz="1100" b="0" i="0" u="none" cap="none" dirty="0">
                <a:solidFill>
                  <a:srgbClr val="FFFFFF">
                    <a:alpha val="100000"/>
                  </a:srgbClr>
                </a:solidFill>
                <a:latin typeface="Arial"/>
                <a:cs typeface="Arial"/>
                <a:sym typeface="Arial"/>
              </a:rPr>
              <a:t> 14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(70%) </a:t>
            </a:r>
            <a:r>
              <a:rPr sz="1100" b="0" i="0" u="none" cap="none" dirty="0" err="1">
                <a:solidFill>
                  <a:srgbClr val="FFFFFF">
                    <a:alpha val="100000"/>
                  </a:srgbClr>
                </a:solidFill>
                <a:latin typeface="Arial"/>
                <a:cs typeface="Arial"/>
                <a:sym typeface="Arial"/>
              </a:rPr>
              <a:t>حققت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تبلغ</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6.5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(57%)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المجموعة</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حققت</a:t>
            </a:r>
            <a:r>
              <a:rPr sz="1450" b="0" i="0" u="none" cap="none" dirty="0">
                <a:solidFill>
                  <a:srgbClr val="000000">
                    <a:alpha val="100000"/>
                  </a:srgbClr>
                </a:solidFill>
                <a:latin typeface="Arial"/>
                <a:cs typeface="Arial"/>
                <a:sym typeface="Arial"/>
              </a:rPr>
              <a:t> 14 </a:t>
            </a:r>
            <a:r>
              <a:rPr sz="1450" b="0" i="0" u="none" cap="none" dirty="0" err="1">
                <a:solidFill>
                  <a:srgbClr val="000000">
                    <a:alpha val="100000"/>
                  </a:srgbClr>
                </a:solidFill>
                <a:latin typeface="Arial"/>
                <a:cs typeface="Arial"/>
                <a:sym typeface="Arial"/>
              </a:rPr>
              <a:t>دولة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بلغت</a:t>
            </a:r>
            <a:r>
              <a:rPr sz="1450" b="0" i="0" u="none" cap="none" dirty="0">
                <a:solidFill>
                  <a:srgbClr val="000000">
                    <a:alpha val="100000"/>
                  </a:srgbClr>
                </a:solidFill>
                <a:latin typeface="Arial"/>
                <a:cs typeface="Arial"/>
                <a:sym typeface="Arial"/>
              </a:rPr>
              <a:t> 90٪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الأقل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للقاح</a:t>
            </a:r>
            <a:r>
              <a:rPr sz="1450" b="0" i="0" u="none" cap="none" dirty="0">
                <a:solidFill>
                  <a:srgbClr val="000000">
                    <a:alpha val="100000"/>
                  </a:srgbClr>
                </a:solidFill>
                <a:latin typeface="Arial"/>
                <a:cs typeface="Arial"/>
                <a:sym typeface="Arial"/>
              </a:rPr>
              <a:t> DTP3،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حين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سجلت</a:t>
            </a:r>
            <a:r>
              <a:rPr sz="1450" b="0" i="0" u="none" cap="none" dirty="0">
                <a:solidFill>
                  <a:srgbClr val="000000">
                    <a:alpha val="100000"/>
                  </a:srgbClr>
                </a:solidFill>
                <a:latin typeface="Arial"/>
                <a:cs typeface="Arial"/>
                <a:sym typeface="Arial"/>
              </a:rPr>
              <a:t> 3 </a:t>
            </a:r>
            <a:r>
              <a:rPr sz="1450" b="0" i="0" u="none" cap="none" dirty="0" err="1">
                <a:solidFill>
                  <a:srgbClr val="000000">
                    <a:alpha val="100000"/>
                  </a:srgbClr>
                </a:solidFill>
                <a:latin typeface="Arial"/>
                <a:cs typeface="Arial"/>
                <a:sym typeface="Arial"/>
              </a:rPr>
              <a:t>دول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أقل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BD9CCAC2-B771-CA57-FA05-29B5CA6DCB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466" y="1058327"/>
            <a:ext cx="8686818" cy="5486411"/>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فلسطين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(99٪)، </a:t>
            </a:r>
            <a:r>
              <a:rPr sz="1100" b="0" i="0" u="none" cap="none" dirty="0" err="1">
                <a:solidFill>
                  <a:srgbClr val="FFFFFF">
                    <a:alpha val="100000"/>
                  </a:srgbClr>
                </a:solidFill>
                <a:latin typeface="Arial"/>
                <a:cs typeface="Arial"/>
                <a:sym typeface="Arial"/>
              </a:rPr>
              <a:t>بينما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أدنى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(39٪).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8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32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39%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71%.
</a:t>
            </a:r>
            <a:r>
              <a:rPr sz="1100" b="0" i="0" u="none" cap="none" dirty="0" err="1">
                <a:solidFill>
                  <a:srgbClr val="FFFFFF">
                    <a:alpha val="100000"/>
                  </a:srgbClr>
                </a:solidFill>
                <a:latin typeface="Arial"/>
                <a:cs typeface="Arial"/>
                <a:sym typeface="Arial"/>
              </a:rPr>
              <a:t>وشهدت</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والأردن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والكويت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13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انخفضت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73%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60%. </a:t>
            </a:r>
            <a:r>
              <a:rPr sz="1100" b="0" i="0" u="none" cap="none" dirty="0" err="1">
                <a:solidFill>
                  <a:srgbClr val="FFFFFF">
                    <a:alpha val="100000"/>
                  </a:srgbClr>
                </a:solidFill>
                <a:latin typeface="Arial"/>
                <a:cs typeface="Arial"/>
                <a:sym typeface="Arial"/>
              </a:rPr>
              <a:t>وظلت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ثابتة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المتبقية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حققت</a:t>
            </a:r>
            <a:r>
              <a:rPr sz="1100" b="0" i="0" u="none" cap="none" dirty="0">
                <a:solidFill>
                  <a:srgbClr val="FFFFFF">
                    <a:alpha val="100000"/>
                  </a:srgbClr>
                </a:solidFill>
                <a:latin typeface="Arial"/>
                <a:cs typeface="Arial"/>
                <a:sym typeface="Arial"/>
              </a:rPr>
              <a:t> 14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DTP3.</a:t>
            </a:r>
          </a:p>
        </p:txBody>
      </p:sp>
      <p:pic>
        <p:nvPicPr>
          <p:cNvPr id="5" name="Picture 4">
            <a:extLst>
              <a:ext uri="{FF2B5EF4-FFF2-40B4-BE49-F238E27FC236}">
                <a16:creationId xmlns:a16="http://schemas.microsoft.com/office/drawing/2014/main" id="{07108BE1-59B9-EA4C-382B-355B7689B8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124" y="685794"/>
            <a:ext cx="8686818" cy="5486411"/>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الفرق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الثلاثي</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6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الجزائر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مصر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الأردن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الكويت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ليبيا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والمملكة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السعودية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ليبيا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17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73%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11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البحرين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وجيبوتي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وإيران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والمغرب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وقطر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وتونس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والإمارات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بمقدار</a:t>
            </a:r>
            <a:r>
              <a:rPr sz="1100" b="0" i="0" u="none" cap="none" dirty="0">
                <a:solidFill>
                  <a:srgbClr val="FFFFFF">
                    <a:alpha val="100000"/>
                  </a:srgbClr>
                </a:solidFill>
                <a:latin typeface="Arial"/>
                <a:cs typeface="Arial"/>
                <a:sym typeface="Arial"/>
              </a:rPr>
              <a:t> 31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انخفضت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83%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52%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a:t>
            </a:r>
          </a:p>
        </p:txBody>
      </p:sp>
      <p:pic>
        <p:nvPicPr>
          <p:cNvPr id="5" name="Picture 4">
            <a:extLst>
              <a:ext uri="{FF2B5EF4-FFF2-40B4-BE49-F238E27FC236}">
                <a16:creationId xmlns:a16="http://schemas.microsoft.com/office/drawing/2014/main" id="{6D7BFA7B-DEF7-DA96-47C5-BBD90A9BC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324" y="731514"/>
            <a:ext cx="8686818" cy="5486411"/>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الدفتيريا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والسعال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الديكي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والكزاز</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الثالثة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الأعوام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الأشرطة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الرمادية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محددة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country.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10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11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a:t>
            </a:r>
          </a:p>
        </p:txBody>
      </p:sp>
      <p:pic>
        <p:nvPicPr>
          <p:cNvPr id="5" name="Picture 4">
            <a:extLst>
              <a:ext uri="{FF2B5EF4-FFF2-40B4-BE49-F238E27FC236}">
                <a16:creationId xmlns:a16="http://schemas.microsoft.com/office/drawing/2014/main" id="{90E58628-1EA3-8706-91DA-5B261AC571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 y="685794"/>
            <a:ext cx="8686818" cy="5486411"/>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2019 و2025، </a:t>
            </a:r>
            <a:r>
              <a:rPr sz="1100" b="0" i="0" u="none" cap="none" dirty="0" err="1">
                <a:solidFill>
                  <a:srgbClr val="FFFFFF">
                    <a:alpha val="100000"/>
                  </a:srgbClr>
                </a:solidFill>
                <a:latin typeface="Arial"/>
                <a:cs typeface="Arial"/>
                <a:sym typeface="Arial"/>
              </a:rPr>
              <a:t>والتغير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العامين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شهدت</a:t>
            </a:r>
            <a:r>
              <a:rPr sz="1100" b="0" i="0" u="none" cap="none" dirty="0">
                <a:solidFill>
                  <a:srgbClr val="FFFFFF">
                    <a:alpha val="100000"/>
                  </a:srgbClr>
                </a:solidFill>
                <a:latin typeface="Arial"/>
                <a:cs typeface="Arial"/>
                <a:sym typeface="Arial"/>
              </a:rPr>
              <a:t> 11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(55٪)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انخفاضًا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(-31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(-22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وشهدت</a:t>
            </a:r>
            <a:r>
              <a:rPr sz="1100" b="0" i="0" u="none" cap="none" dirty="0">
                <a:solidFill>
                  <a:srgbClr val="FFFFFF">
                    <a:alpha val="100000"/>
                  </a:srgbClr>
                </a:solidFill>
                <a:latin typeface="Arial"/>
                <a:cs typeface="Arial"/>
                <a:sym typeface="Arial"/>
              </a:rPr>
              <a:t> 6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(30٪)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وظلت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حالها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3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2019 و2025.
</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الفترة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عامي</a:t>
            </a:r>
            <a:r>
              <a:rPr sz="1450" b="0" i="0" u="none" cap="none" dirty="0">
                <a:solidFill>
                  <a:srgbClr val="000000">
                    <a:alpha val="100000"/>
                  </a:srgbClr>
                </a:solidFill>
                <a:latin typeface="Arial"/>
                <a:cs typeface="Arial"/>
                <a:sym typeface="Arial"/>
              </a:rPr>
              <a:t> 2019 و2025، </a:t>
            </a:r>
            <a:r>
              <a:rPr lang="ar-AE" sz="1450" b="0" i="0" u="none" cap="none" dirty="0">
                <a:solidFill>
                  <a:srgbClr val="000000">
                    <a:alpha val="100000"/>
                  </a:srgbClr>
                </a:solidFill>
                <a:latin typeface="Arial"/>
                <a:cs typeface="Arial"/>
                <a:sym typeface="Arial"/>
              </a:rPr>
              <a:t>ارتفعت</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a:t>
            </a:r>
            <a:r>
              <a:rPr lang="en-US" sz="1450" b="0" i="0" u="none" cap="none" dirty="0">
                <a:solidFill>
                  <a:srgbClr val="000000">
                    <a:alpha val="100000"/>
                  </a:srgbClr>
                </a:solidFill>
                <a:latin typeface="Arial"/>
                <a:cs typeface="Arial"/>
                <a:sym typeface="Arial"/>
              </a:rPr>
              <a:t>DTP3</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ستة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بلدان</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بينما</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انخفضت</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11 </a:t>
            </a:r>
            <a:r>
              <a:rPr lang="ar-AE" sz="1450" b="0" i="0" u="none" cap="none" dirty="0">
                <a:solidFill>
                  <a:srgbClr val="000000">
                    <a:alpha val="100000"/>
                  </a:srgbClr>
                </a:solidFill>
                <a:latin typeface="Arial"/>
                <a:cs typeface="Arial"/>
                <a:sym typeface="Arial"/>
              </a:rPr>
              <a:t>بلدًا</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2D0F3C4D-B285-A871-5FE5-C44F505561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208151"/>
            <a:ext cx="8686818" cy="548641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والتغير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العامين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شهدت</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(25٪)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انخفاضًا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(-13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العراق</a:t>
            </a:r>
            <a:r>
              <a:rPr sz="1100" b="0" i="0" u="none" cap="none" dirty="0">
                <a:solidFill>
                  <a:srgbClr val="FFFFFF">
                    <a:alpha val="100000"/>
                  </a:srgbClr>
                </a:solidFill>
                <a:latin typeface="Arial"/>
                <a:cs typeface="Arial"/>
                <a:sym typeface="Arial"/>
              </a:rPr>
              <a:t> (-6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وشهدت</a:t>
            </a:r>
            <a:r>
              <a:rPr sz="1100" b="0" i="0" u="none" cap="none" dirty="0">
                <a:solidFill>
                  <a:srgbClr val="FFFFFF">
                    <a:alpha val="100000"/>
                  </a:srgbClr>
                </a:solidFill>
                <a:latin typeface="Arial"/>
                <a:cs typeface="Arial"/>
                <a:sym typeface="Arial"/>
              </a:rPr>
              <a:t> 8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(40٪)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وظلت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حالها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الفترة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عامي</a:t>
            </a:r>
            <a:r>
              <a:rPr sz="1450" b="0" i="0" u="none" cap="none" dirty="0">
                <a:solidFill>
                  <a:srgbClr val="000000">
                    <a:alpha val="100000"/>
                  </a:srgbClr>
                </a:solidFill>
                <a:latin typeface="Arial"/>
                <a:cs typeface="Arial"/>
                <a:sym typeface="Arial"/>
              </a:rPr>
              <a:t> 2024 و2025، </a:t>
            </a:r>
            <a:r>
              <a:rPr lang="ar-AE" sz="1450" b="0" i="0" u="none" cap="none" dirty="0">
                <a:solidFill>
                  <a:srgbClr val="000000">
                    <a:alpha val="100000"/>
                  </a:srgbClr>
                </a:solidFill>
                <a:latin typeface="Arial"/>
                <a:cs typeface="Arial"/>
                <a:sym typeface="Arial"/>
              </a:rPr>
              <a:t>ارتفعت</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a:t>
            </a:r>
            <a:r>
              <a:rPr lang="en-US" sz="1450" b="0" i="0" u="none" cap="none" dirty="0">
                <a:solidFill>
                  <a:srgbClr val="000000">
                    <a:alpha val="100000"/>
                  </a:srgbClr>
                </a:solidFill>
                <a:latin typeface="Arial"/>
                <a:cs typeface="Arial"/>
                <a:sym typeface="Arial"/>
              </a:rPr>
              <a:t>DTP3</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ثماني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دول</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وانخفضت</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خمس</a:t>
            </a:r>
            <a:r>
              <a:rPr sz="1450" b="0" i="0" u="none" cap="none" dirty="0">
                <a:solidFill>
                  <a:srgbClr val="000000">
                    <a:alpha val="100000"/>
                  </a:srgbClr>
                </a:solidFill>
                <a:latin typeface="Arial"/>
                <a:cs typeface="Arial"/>
                <a:sym typeface="Arial"/>
              </a:rPr>
              <a:t> </a:t>
            </a:r>
            <a:r>
              <a:rPr lang="ar-AE" sz="1450" b="0" i="0" u="none" cap="none" dirty="0">
                <a:solidFill>
                  <a:srgbClr val="000000">
                    <a:alpha val="100000"/>
                  </a:srgbClr>
                </a:solidFill>
                <a:latin typeface="Arial"/>
                <a:cs typeface="Arial"/>
                <a:sym typeface="Arial"/>
              </a:rPr>
              <a:t>دول</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75EAC109-D5F3-4360-F351-EFCF50C9BB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1188709"/>
            <a:ext cx="8686818" cy="5486411"/>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المدرجة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التطعيمات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أدنى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بالإضافة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ترتيب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العشرة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المطعمين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يكملوا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استنادًا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الأرقام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المطلقة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تراوحت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39%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و99%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فلسطين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14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(70%).
</a:t>
            </a:r>
            <a:r>
              <a:rPr sz="1100" b="0" i="0" u="none" cap="none" dirty="0" err="1">
                <a:solidFill>
                  <a:srgbClr val="FFFFFF">
                    <a:alpha val="100000"/>
                  </a:srgbClr>
                </a:solidFill>
                <a:latin typeface="Arial"/>
                <a:cs typeface="Arial"/>
                <a:sym typeface="Arial"/>
              </a:rPr>
              <a:t>وبلغت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39%،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مطلق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يكملوا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يكون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الأفواج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المطعمين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الرغم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المفيد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النظر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المطلقة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لضمان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إغفال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الضعيفة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الأفواج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الصغيرة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الولادة</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سجل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اليمن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أدنى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معدل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DTP3، </a:t>
            </a:r>
            <a:r>
              <a:rPr sz="1450" b="0" i="0" u="none" cap="none" dirty="0" err="1">
                <a:solidFill>
                  <a:srgbClr val="000000">
                    <a:alpha val="100000"/>
                  </a:srgbClr>
                </a:solidFill>
                <a:latin typeface="Arial"/>
                <a:cs typeface="Arial"/>
                <a:sym typeface="Arial"/>
              </a:rPr>
              <a:t>كما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سجل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عدد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الملقحين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يكملوا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التطعيم</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436C941B-8228-CA62-E8B2-D6411AE47C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466" y="1188709"/>
            <a:ext cx="8686818" cy="5486411"/>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استحوذ</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نصف</a:t>
            </a:r>
            <a:r>
              <a:rPr sz="1100" b="0" i="0" u="none" cap="none" dirty="0">
                <a:solidFill>
                  <a:srgbClr val="FFFFFF">
                    <a:alpha val="100000"/>
                  </a:srgbClr>
                </a:solidFill>
                <a:latin typeface="Arial"/>
                <a:cs typeface="Arial"/>
                <a:sym typeface="Arial"/>
              </a:rPr>
              <a:t> (66.1٪)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يكملوا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MENA.
</a:t>
            </a:r>
            <a:r>
              <a:rPr sz="1100" b="0" i="0" u="none" cap="none" dirty="0" err="1">
                <a:solidFill>
                  <a:srgbClr val="FFFFFF">
                    <a:alpha val="100000"/>
                  </a:srgbClr>
                </a:solidFill>
                <a:latin typeface="Arial"/>
                <a:cs typeface="Arial"/>
                <a:sym typeface="Arial"/>
              </a:rPr>
              <a:t>وسجل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(n=832,000)، </a:t>
            </a:r>
            <a:r>
              <a:rPr sz="1100" b="0" i="0" u="none" cap="none" dirty="0" err="1">
                <a:solidFill>
                  <a:srgbClr val="FFFFFF">
                    <a:alpha val="100000"/>
                  </a:srgbClr>
                </a:solidFill>
                <a:latin typeface="Arial"/>
                <a:cs typeface="Arial"/>
                <a:sym typeface="Arial"/>
              </a:rPr>
              <a:t>وهو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حوالي</a:t>
            </a:r>
            <a:r>
              <a:rPr sz="1100" b="0" i="0" u="none" cap="none" dirty="0">
                <a:solidFill>
                  <a:srgbClr val="FFFFFF">
                    <a:alpha val="100000"/>
                  </a:srgbClr>
                </a:solidFill>
                <a:latin typeface="Arial"/>
                <a:cs typeface="Arial"/>
                <a:sym typeface="Arial"/>
              </a:rPr>
              <a:t> 42.4%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مجموع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يكملوا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MENA (n=2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يتأثر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حجم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المواليد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وأداء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البرامج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ونتيجة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تظل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المواليد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حتى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نفسه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يرجى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الرجوع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خرائط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للاطلاع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حدة</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استحوذ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بلدان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أكثر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نصف</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إجمالي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عدد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الملقحين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الذين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يكملوا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جرعات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التطعيم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MENA ، </a:t>
            </a:r>
            <a:r>
              <a:rPr sz="1450" b="0" i="0" u="none" cap="none" dirty="0" err="1">
                <a:solidFill>
                  <a:srgbClr val="000000">
                    <a:alpha val="100000"/>
                  </a:srgbClr>
                </a:solidFill>
                <a:latin typeface="Arial"/>
                <a:cs typeface="Arial"/>
                <a:sym typeface="Arial"/>
              </a:rPr>
              <a:t>حيث</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استحوذ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اليمن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الأكبر</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91440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44097FEF-A1FF-1F68-9A48-F17E95D8CD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188709"/>
            <a:ext cx="8686818" cy="54864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79B3CE2-A561-5E8D-2E82-80A11578D76E}"/>
              </a:ext>
            </a:extLst>
          </p:cNvPr>
          <p:cNvSpPr txBox="1"/>
          <p:nvPr/>
        </p:nvSpPr>
        <p:spPr>
          <a:xfrm>
            <a:off x="231779" y="192521"/>
            <a:ext cx="10328856" cy="523220"/>
          </a:xfrm>
          <a:prstGeom prst="rect">
            <a:avLst/>
          </a:prstGeom>
          <a:noFill/>
        </p:spPr>
        <p:txBody>
          <a:bodyPr wrap="square" rtlCol="0">
            <a:spAutoFit/>
          </a:bodyPr>
          <a:lstStyle/>
          <a:p>
            <a:pPr algn="r" rtl="1"/>
            <a:r>
              <a:rPr lang="ar" sz="2800" b="1">
                <a:solidFill>
                  <a:schemeClr val="bg1"/>
                </a:solidFill>
              </a:rPr>
              <a:t>المفاهيم الرئيسية</a:t>
            </a:r>
            <a:endParaRPr lang="en-GB" sz="2800" b="1">
              <a:solidFill>
                <a:schemeClr val="bg1"/>
              </a:solidFill>
            </a:endParaRPr>
          </a:p>
        </p:txBody>
      </p:sp>
      <p:sp>
        <p:nvSpPr>
          <p:cNvPr id="6" name="TextBox 5">
            <a:extLst>
              <a:ext uri="{FF2B5EF4-FFF2-40B4-BE49-F238E27FC236}">
                <a16:creationId xmlns:a16="http://schemas.microsoft.com/office/drawing/2014/main" id="{0FBE2723-703A-DB14-5402-58041F12C295}"/>
              </a:ext>
            </a:extLst>
          </p:cNvPr>
          <p:cNvSpPr txBox="1"/>
          <p:nvPr/>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7" name="TextBox 6">
            <a:extLst>
              <a:ext uri="{FF2B5EF4-FFF2-40B4-BE49-F238E27FC236}">
                <a16:creationId xmlns:a16="http://schemas.microsoft.com/office/drawing/2014/main" id="{C92DE738-5E9B-6CEC-7CBD-6782A76B2B42}"/>
              </a:ext>
            </a:extLst>
          </p:cNvPr>
          <p:cNvSpPr txBox="1"/>
          <p:nvPr/>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a:solidFill>
                  <a:schemeClr val="bg1"/>
                </a:solidFill>
                <a:latin typeface="Simplified Arabic"/>
              </a:rPr>
              <a:t>يقيس التسرب من لقاح الدفتيريا والسعال الديكي والكزاز والسعال الديكي والكزاز (</a:t>
            </a:r>
            <a:r>
              <a:rPr lang="en-US" sz="1600" b="0">
                <a:solidFill>
                  <a:schemeClr val="bg1"/>
                </a:solidFill>
                <a:latin typeface="Simplified Arabic"/>
              </a:rPr>
              <a:t>DTP3-DTP1</a:t>
            </a:r>
            <a:r>
              <a:rPr lang="ar" sz="1600" b="0">
                <a:solidFill>
                  <a:schemeClr val="bg1"/>
                </a:solidFill>
                <a:latin typeface="Simplified Arabic"/>
              </a:rPr>
              <a:t>) النسبة المئوية للأطفال الذين تلقوا لقاح الدفتيريا والسعال الديكي والكزاز (DTP</a:t>
            </a:r>
            <a:r>
              <a:rPr lang="en-US" sz="1600" b="0">
                <a:solidFill>
                  <a:schemeClr val="bg1"/>
                </a:solidFill>
                <a:latin typeface="Simplified Arabic"/>
              </a:rPr>
              <a:t>1</a:t>
            </a:r>
            <a:r>
              <a:rPr lang="ar" sz="1600" b="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a:solidFill>
                <a:schemeClr val="bg1"/>
              </a:solidFill>
              <a:latin typeface="Simplified Arabic"/>
            </a:endParaRPr>
          </a:p>
          <a:p>
            <a:pPr algn="r" rtl="1"/>
            <a:endParaRPr lang="en-US" sz="16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(84٪)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(87٪).
</a:t>
            </a:r>
            <a:r>
              <a:rPr sz="1100" b="0" i="0" u="none" cap="none" dirty="0" err="1">
                <a:solidFill>
                  <a:srgbClr val="FFFFFF">
                    <a:alpha val="100000"/>
                  </a:srgbClr>
                </a:solidFill>
                <a:latin typeface="Arial"/>
                <a:cs typeface="Arial"/>
                <a:sym typeface="Arial"/>
              </a:rPr>
              <a:t>انخفض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2٪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9.8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9.6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1٪ </a:t>
            </a:r>
            <a:r>
              <a:rPr sz="1100" b="0" i="0" u="none" cap="none" dirty="0" err="1">
                <a:solidFill>
                  <a:srgbClr val="FFFFFF">
                    <a:alpha val="100000"/>
                  </a:srgbClr>
                </a:solidFill>
                <a:latin typeface="Arial"/>
                <a:cs typeface="Arial"/>
                <a:sym typeface="Arial"/>
              </a:rPr>
              <a:t>تقريبًا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11.2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11.4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انخفض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تطعيمهم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بمقدار</a:t>
            </a:r>
            <a:r>
              <a:rPr sz="1100" b="0" i="0" u="none" cap="none" dirty="0">
                <a:solidFill>
                  <a:srgbClr val="FFFFFF">
                    <a:alpha val="100000"/>
                  </a:srgbClr>
                </a:solidFill>
                <a:latin typeface="Arial"/>
                <a:cs typeface="Arial"/>
                <a:sym typeface="Arial"/>
              </a:rPr>
              <a:t> 197,000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المستهدفون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بمقدار</a:t>
            </a:r>
            <a:r>
              <a:rPr sz="1100" b="0" i="0" u="none" cap="none" dirty="0">
                <a:solidFill>
                  <a:srgbClr val="FFFFFF">
                    <a:alpha val="100000"/>
                  </a:srgbClr>
                </a:solidFill>
                <a:latin typeface="Arial"/>
                <a:cs typeface="Arial"/>
                <a:sym typeface="Arial"/>
              </a:rPr>
              <a:t> 144,000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ولزيادة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يجب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يزداد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تطعيمهم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أسرع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نمو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بلغت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الحصبة</a:t>
            </a:r>
            <a:r>
              <a:rPr sz="1450" b="0" i="0" u="none" cap="none" dirty="0">
                <a:solidFill>
                  <a:srgbClr val="000000">
                    <a:alpha val="100000"/>
                  </a:srgbClr>
                </a:solidFill>
                <a:latin typeface="Arial"/>
                <a:cs typeface="Arial"/>
                <a:sym typeface="Arial"/>
              </a:rPr>
              <a:t> (MCV1) 84%: </a:t>
            </a:r>
            <a:r>
              <a:rPr sz="1450" b="0" i="0" u="none" cap="none" dirty="0" err="1">
                <a:solidFill>
                  <a:srgbClr val="000000">
                    <a:alpha val="100000"/>
                  </a:srgbClr>
                </a:solidFill>
                <a:latin typeface="Arial"/>
                <a:cs typeface="Arial"/>
                <a:sym typeface="Arial"/>
              </a:rPr>
              <a:t>فقد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تلقى</a:t>
            </a:r>
            <a:r>
              <a:rPr sz="1450" b="0" i="0" u="none" cap="none" dirty="0">
                <a:solidFill>
                  <a:srgbClr val="000000">
                    <a:alpha val="100000"/>
                  </a:srgbClr>
                </a:solidFill>
                <a:latin typeface="Arial"/>
                <a:cs typeface="Arial"/>
                <a:sym typeface="Arial"/>
              </a:rPr>
              <a:t> 9.6 </a:t>
            </a:r>
            <a:r>
              <a:rPr sz="1450" b="0" i="0" u="none" cap="none" dirty="0" err="1">
                <a:solidFill>
                  <a:srgbClr val="000000">
                    <a:alpha val="100000"/>
                  </a:srgbClr>
                </a:solidFill>
                <a:latin typeface="Arial"/>
                <a:cs typeface="Arial"/>
                <a:sym typeface="Arial"/>
              </a:rPr>
              <a:t>مليون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طفل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1.8 </a:t>
            </a:r>
            <a:r>
              <a:rPr sz="1450" b="0" i="0" u="none" cap="none" dirty="0" err="1">
                <a:solidFill>
                  <a:srgbClr val="000000">
                    <a:alpha val="100000"/>
                  </a:srgbClr>
                </a:solidFill>
                <a:latin typeface="Arial"/>
                <a:cs typeface="Arial"/>
                <a:sym typeface="Arial"/>
              </a:rPr>
              <a:t>مليون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طفل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يتلقوا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بعد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ضد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هذا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المرض</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شديد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العدوى</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5CDC48A0-FDE1-A301-291A-85325D319D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150" y="1188709"/>
            <a:ext cx="8686818" cy="5486411"/>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تُظهر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الخريطة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بفيروس</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يشير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الأحمر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منخفضة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60٪) </a:t>
            </a:r>
            <a:r>
              <a:rPr sz="1100" b="0" i="0" u="none" cap="none" dirty="0" err="1">
                <a:solidFill>
                  <a:srgbClr val="FFFFFF">
                    <a:alpha val="100000"/>
                  </a:srgbClr>
                </a:solidFill>
                <a:latin typeface="Arial"/>
                <a:cs typeface="Arial"/>
                <a:sym typeface="Arial"/>
              </a:rPr>
              <a:t>ويشير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الأخضر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عالية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يمكن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استخدام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التدرج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لتتبع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التغيرات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بمرور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والتعافي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الاضطرابات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المرتبطة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بالجائحة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ينطبق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الماضية</a:t>
            </a:r>
            <a:r>
              <a:rPr sz="1100" b="0" i="0" u="none" cap="none" dirty="0">
                <a:solidFill>
                  <a:srgbClr val="FFFFFF">
                    <a:alpha val="100000"/>
                  </a:srgbClr>
                </a:solidFill>
                <a:latin typeface="Arial"/>
                <a:cs typeface="Arial"/>
                <a:sym typeface="Arial"/>
              </a:rPr>
              <a:t> (2023-2025)، </a:t>
            </a:r>
            <a:r>
              <a:rPr sz="1100" b="0" i="0" u="none" cap="none" dirty="0" err="1">
                <a:solidFill>
                  <a:srgbClr val="FFFFFF">
                    <a:alpha val="100000"/>
                  </a:srgbClr>
                </a:solidFill>
                <a:latin typeface="Arial"/>
                <a:cs typeface="Arial"/>
                <a:sym typeface="Arial"/>
              </a:rPr>
              <a:t>حافظت</a:t>
            </a:r>
            <a:r>
              <a:rPr sz="1100" b="0" i="0" u="none" cap="none" dirty="0">
                <a:solidFill>
                  <a:srgbClr val="FFFFFF">
                    <a:alpha val="100000"/>
                  </a:srgbClr>
                </a:solidFill>
                <a:latin typeface="Arial"/>
                <a:cs typeface="Arial"/>
                <a:sym typeface="Arial"/>
              </a:rPr>
              <a:t> 13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هناك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60٪ </a:t>
            </a:r>
            <a:r>
              <a:rPr sz="1100" b="0" i="0" u="none" cap="none" dirty="0" err="1">
                <a:solidFill>
                  <a:srgbClr val="FFFFFF">
                    <a:alpha val="100000"/>
                  </a:srgbClr>
                </a:solidFill>
                <a:latin typeface="Arial"/>
                <a:cs typeface="Arial"/>
                <a:sym typeface="Arial"/>
              </a:rPr>
              <a:t>بشكل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مستمر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الماضية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a:t>
            </a:r>
          </a:p>
        </p:txBody>
      </p:sp>
      <p:pic>
        <p:nvPicPr>
          <p:cNvPr id="5" name="Picture 4">
            <a:extLst>
              <a:ext uri="{FF2B5EF4-FFF2-40B4-BE49-F238E27FC236}">
                <a16:creationId xmlns:a16="http://schemas.microsoft.com/office/drawing/2014/main" id="{19BB287C-E11B-8DC0-5EF9-4431B1CA27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057" y="685794"/>
            <a:ext cx="8686818" cy="5486411"/>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تعمل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بسبب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قابليتها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للانتقال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بمثابة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طائر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الكناري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منجم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الفحم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تكشف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بسرعة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ثغرات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المناعة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وبالتالي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غالبًا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تُستخدم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المحتوي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(MCV) </a:t>
            </a:r>
            <a:r>
              <a:rPr sz="1100" b="0" i="0" u="none" cap="none" dirty="0" err="1">
                <a:solidFill>
                  <a:srgbClr val="FFFFFF">
                    <a:alpha val="100000"/>
                  </a:srgbClr>
                </a:solidFill>
                <a:latin typeface="Arial"/>
                <a:cs typeface="Arial"/>
                <a:sym typeface="Arial"/>
              </a:rPr>
              <a:t>كمؤشر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للحماية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(MCV1) —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تُعطى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عمر</a:t>
            </a:r>
            <a:r>
              <a:rPr sz="1100" b="0" i="0" u="none" cap="none" dirty="0">
                <a:solidFill>
                  <a:srgbClr val="FFFFFF">
                    <a:alpha val="100000"/>
                  </a:srgbClr>
                </a:solidFill>
                <a:latin typeface="Arial"/>
                <a:cs typeface="Arial"/>
                <a:sym typeface="Arial"/>
              </a:rPr>
              <a:t> 9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12 </a:t>
            </a:r>
            <a:r>
              <a:rPr sz="1100" b="0" i="0" u="none" cap="none" dirty="0" err="1">
                <a:solidFill>
                  <a:srgbClr val="FFFFFF">
                    <a:alpha val="100000"/>
                  </a:srgbClr>
                </a:solidFill>
                <a:latin typeface="Arial"/>
                <a:cs typeface="Arial"/>
                <a:sym typeface="Arial"/>
              </a:rPr>
              <a:t>شهراً</a:t>
            </a:r>
            <a:r>
              <a:rPr sz="1100" b="0" i="0" u="none" cap="none" dirty="0">
                <a:solidFill>
                  <a:srgbClr val="FFFFFF">
                    <a:alpha val="100000"/>
                  </a:srgbClr>
                </a:solidFill>
                <a:latin typeface="Arial"/>
                <a:cs typeface="Arial"/>
                <a:sym typeface="Arial"/>
              </a:rPr>
              <a:t> — </a:t>
            </a:r>
            <a:r>
              <a:rPr sz="1100" b="0" i="0" u="none" cap="none" dirty="0" err="1">
                <a:solidFill>
                  <a:srgbClr val="FFFFFF">
                    <a:alpha val="100000"/>
                  </a:srgbClr>
                </a:solidFill>
                <a:latin typeface="Arial"/>
                <a:cs typeface="Arial"/>
                <a:sym typeface="Arial"/>
              </a:rPr>
              <a:t>لتصل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84%. </a:t>
            </a:r>
            <a:r>
              <a:rPr sz="1100" b="0" i="0" u="none" cap="none" dirty="0" err="1">
                <a:solidFill>
                  <a:srgbClr val="FFFFFF">
                    <a:alpha val="100000"/>
                  </a:srgbClr>
                </a:solidFill>
                <a:latin typeface="Arial"/>
                <a:cs typeface="Arial"/>
                <a:sym typeface="Arial"/>
              </a:rPr>
              <a:t>وتعد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87%.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a:t>
            </a:r>
            <a:r>
              <a:rPr sz="1100" b="0" i="0" u="none" cap="none" dirty="0">
                <a:solidFill>
                  <a:srgbClr val="FFFFFF">
                    <a:alpha val="100000"/>
                  </a:srgbClr>
                </a:solidFill>
                <a:latin typeface="Arial"/>
                <a:cs typeface="Arial"/>
                <a:sym typeface="Arial"/>
              </a:rPr>
              <a:t> 1.8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الروتينية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يُعطى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(MCV2) </a:t>
            </a:r>
            <a:r>
              <a:rPr sz="1100" b="0" i="0" u="none" cap="none" dirty="0" err="1">
                <a:solidFill>
                  <a:srgbClr val="FFFFFF">
                    <a:alpha val="100000"/>
                  </a:srgbClr>
                </a:solidFill>
                <a:latin typeface="Arial"/>
                <a:cs typeface="Arial"/>
                <a:sym typeface="Arial"/>
              </a:rPr>
              <a:t>عادةً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تتراوح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أعمارهم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18 </a:t>
            </a:r>
            <a:r>
              <a:rPr sz="1100" b="0" i="0" u="none" cap="none" dirty="0" err="1">
                <a:solidFill>
                  <a:srgbClr val="FFFFFF">
                    <a:alpha val="100000"/>
                  </a:srgbClr>
                </a:solidFill>
                <a:latin typeface="Arial"/>
                <a:cs typeface="Arial"/>
                <a:sym typeface="Arial"/>
              </a:rPr>
              <a:t>شهراً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وخمس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(MCV2)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80%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ارتفعت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الجولة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الثانية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حملة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التطعيم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ضد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الحصبة</a:t>
            </a:r>
            <a:r>
              <a:rPr sz="1450" b="0" i="0" u="none" cap="none" dirty="0">
                <a:solidFill>
                  <a:srgbClr val="000000">
                    <a:alpha val="100000"/>
                  </a:srgbClr>
                </a:solidFill>
                <a:latin typeface="Arial"/>
                <a:cs typeface="Arial"/>
                <a:sym typeface="Arial"/>
              </a:rPr>
              <a:t> (MCV1)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82%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2024 </a:t>
            </a:r>
            <a:r>
              <a:rPr sz="1450" b="0" i="0" u="none" cap="none" dirty="0" err="1">
                <a:solidFill>
                  <a:srgbClr val="000000">
                    <a:alpha val="100000"/>
                  </a:srgbClr>
                </a:solidFill>
                <a:latin typeface="Arial"/>
                <a:cs typeface="Arial"/>
                <a:sym typeface="Arial"/>
              </a:rPr>
              <a:t>إلى</a:t>
            </a:r>
            <a:r>
              <a:rPr sz="1450" b="0" i="0" u="none" cap="none" dirty="0">
                <a:solidFill>
                  <a:srgbClr val="000000">
                    <a:alpha val="100000"/>
                  </a:srgbClr>
                </a:solidFill>
                <a:latin typeface="Arial"/>
                <a:cs typeface="Arial"/>
                <a:sym typeface="Arial"/>
              </a:rPr>
              <a:t> 84%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هذا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ترك</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حوالي</a:t>
            </a:r>
            <a:r>
              <a:rPr sz="1450" b="0" i="0" u="none" cap="none" dirty="0">
                <a:solidFill>
                  <a:srgbClr val="000000">
                    <a:alpha val="100000"/>
                  </a:srgbClr>
                </a:solidFill>
                <a:latin typeface="Arial"/>
                <a:cs typeface="Arial"/>
                <a:sym typeface="Arial"/>
              </a:rPr>
              <a:t> 1.8 </a:t>
            </a:r>
            <a:r>
              <a:rPr sz="1450" b="0" i="0" u="none" cap="none" dirty="0" err="1">
                <a:solidFill>
                  <a:srgbClr val="000000">
                    <a:alpha val="100000"/>
                  </a:srgbClr>
                </a:solidFill>
                <a:latin typeface="Arial"/>
                <a:cs typeface="Arial"/>
                <a:sym typeface="Arial"/>
              </a:rPr>
              <a:t>مليون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طفل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دون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حماية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ضد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وارتفعت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الجولة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الثانية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حملة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التطعيم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ضد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الحصبة</a:t>
            </a:r>
            <a:r>
              <a:rPr sz="1450" b="0" i="0" u="none" cap="none" dirty="0">
                <a:solidFill>
                  <a:srgbClr val="000000">
                    <a:alpha val="100000"/>
                  </a:srgbClr>
                </a:solidFill>
                <a:latin typeface="Arial"/>
                <a:cs typeface="Arial"/>
                <a:sym typeface="Arial"/>
              </a:rPr>
              <a:t> (MCV2) </a:t>
            </a:r>
            <a:r>
              <a:rPr sz="1450" b="0" i="0" u="none" cap="none" dirty="0" err="1">
                <a:solidFill>
                  <a:srgbClr val="000000">
                    <a:alpha val="100000"/>
                  </a:srgbClr>
                </a:solidFill>
                <a:latin typeface="Arial"/>
                <a:cs typeface="Arial"/>
                <a:sym typeface="Arial"/>
              </a:rPr>
              <a:t>إلى</a:t>
            </a:r>
            <a:r>
              <a:rPr sz="1450" b="0" i="0" u="none" cap="none" dirty="0">
                <a:solidFill>
                  <a:srgbClr val="000000">
                    <a:alpha val="100000"/>
                  </a:srgbClr>
                </a:solidFill>
                <a:latin typeface="Arial"/>
                <a:cs typeface="Arial"/>
                <a:sym typeface="Arial"/>
              </a:rPr>
              <a:t> 80%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48082897-2CF5-E894-C68F-82E1F6B1D9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1208151"/>
            <a:ext cx="8686818" cy="5486411"/>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احتلت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منطقة</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المرتبة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الخامسة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مناطق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تابعة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لليونيسف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84%.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(84%)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(87%).
</a:t>
            </a:r>
            <a:r>
              <a:rPr sz="1100" b="0" i="0" u="none" cap="none" dirty="0" err="1">
                <a:solidFill>
                  <a:srgbClr val="FFFFFF">
                    <a:alpha val="100000"/>
                  </a:srgbClr>
                </a:solidFill>
                <a:latin typeface="Arial"/>
                <a:cs typeface="Arial"/>
                <a:sym typeface="Arial"/>
              </a:rPr>
              <a:t>وهذا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يعادل</a:t>
            </a:r>
            <a:r>
              <a:rPr sz="1100" b="0" i="0" u="none" cap="none" dirty="0">
                <a:solidFill>
                  <a:srgbClr val="FFFFFF">
                    <a:alpha val="100000"/>
                  </a:srgbClr>
                </a:solidFill>
                <a:latin typeface="Arial"/>
                <a:cs typeface="Arial"/>
                <a:sym typeface="Arial"/>
              </a:rPr>
              <a:t> 1.8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بـ 1.4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تحسنت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لقاح</a:t>
            </a:r>
            <a:r>
              <a:rPr sz="1450" b="0" i="0" u="none" cap="none" dirty="0">
                <a:solidFill>
                  <a:srgbClr val="000000">
                    <a:alpha val="100000"/>
                  </a:srgbClr>
                </a:solidFill>
                <a:latin typeface="Arial"/>
                <a:cs typeface="Arial"/>
                <a:sym typeface="Arial"/>
              </a:rPr>
              <a:t> MCV1 </a:t>
            </a:r>
            <a:r>
              <a:rPr sz="1450" b="0" i="0" u="none" cap="none" dirty="0" err="1">
                <a:solidFill>
                  <a:srgbClr val="000000">
                    <a:alpha val="100000"/>
                  </a:srgbClr>
                </a:solidFill>
                <a:latin typeface="Arial"/>
                <a:cs typeface="Arial"/>
                <a:sym typeface="Arial"/>
              </a:rPr>
              <a:t>منذ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2000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معظم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المناطق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وتجاوزت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مستويات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قبل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الجائحة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منطقتين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التقدم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متساوٍ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هناك</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فجوات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الملقحين</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C26CC644-55BF-424D-1CEF-EA1BE9A3AB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1208151"/>
            <a:ext cx="8686818" cy="5486411"/>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احتلت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منطقة</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المرتبة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الخامسة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مناطق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تابعة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لليونيسف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84%.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(84%)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بثلاث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(87%).
</a:t>
            </a:r>
            <a:r>
              <a:rPr sz="1100" b="0" i="0" u="none" cap="none" dirty="0" err="1">
                <a:solidFill>
                  <a:srgbClr val="FFFFFF">
                    <a:alpha val="100000"/>
                  </a:srgbClr>
                </a:solidFill>
                <a:latin typeface="Arial"/>
                <a:cs typeface="Arial"/>
                <a:sym typeface="Arial"/>
              </a:rPr>
              <a:t>وهذا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يعادل</a:t>
            </a:r>
            <a:r>
              <a:rPr sz="1100" b="0" i="0" u="none" cap="none" dirty="0">
                <a:solidFill>
                  <a:srgbClr val="FFFFFF">
                    <a:alpha val="100000"/>
                  </a:srgbClr>
                </a:solidFill>
                <a:latin typeface="Arial"/>
                <a:cs typeface="Arial"/>
                <a:sym typeface="Arial"/>
              </a:rPr>
              <a:t> 1.8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بـ 1.4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تحسنت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لقاح</a:t>
            </a:r>
            <a:r>
              <a:rPr sz="1450" b="0" i="0" u="none" cap="none" dirty="0">
                <a:solidFill>
                  <a:srgbClr val="000000">
                    <a:alpha val="100000"/>
                  </a:srgbClr>
                </a:solidFill>
                <a:latin typeface="Arial"/>
                <a:cs typeface="Arial"/>
                <a:sym typeface="Arial"/>
              </a:rPr>
              <a:t> MCV1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عامي</a:t>
            </a:r>
            <a:r>
              <a:rPr sz="1450" b="0" i="0" u="none" cap="none" dirty="0">
                <a:solidFill>
                  <a:srgbClr val="000000">
                    <a:alpha val="100000"/>
                  </a:srgbClr>
                </a:solidFill>
                <a:latin typeface="Arial"/>
                <a:cs typeface="Arial"/>
                <a:sym typeface="Arial"/>
              </a:rPr>
              <a:t> 2024 و2025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منطقتين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وتجاوزت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مستويات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قبل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الجائحة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منطقتين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أخريين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التقدم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متساوٍ</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هناك</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فجوات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الملقحين</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054F0C12-27D5-8226-F4D1-7879E6B90D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1208151"/>
            <a:ext cx="8686818" cy="5486411"/>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50" b="0" i="0" u="none" cap="none" dirty="0" err="1">
                <a:solidFill>
                  <a:srgbClr val="FFFFFF">
                    <a:alpha val="100000"/>
                  </a:srgbClr>
                </a:solidFill>
                <a:latin typeface="Arial"/>
                <a:cs typeface="Arial"/>
                <a:sym typeface="Arial"/>
              </a:rPr>
              <a:t>يوضح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هذا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الرسم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البياني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الاتجاهات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عدد</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حالات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الحصبة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ومعدل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تغطية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الحصبة</a:t>
            </a:r>
            <a:r>
              <a:rPr sz="1150" b="0" i="0" u="none" cap="none" dirty="0">
                <a:solidFill>
                  <a:srgbClr val="FFFFFF">
                    <a:alpha val="100000"/>
                  </a:srgbClr>
                </a:solidFill>
                <a:latin typeface="Arial"/>
                <a:cs typeface="Arial"/>
                <a:sym typeface="Arial"/>
              </a:rPr>
              <a:t> (MENA).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عام</a:t>
            </a:r>
            <a:r>
              <a:rPr sz="1150" b="0" i="0" u="none" cap="none" dirty="0">
                <a:solidFill>
                  <a:srgbClr val="FFFFFF">
                    <a:alpha val="100000"/>
                  </a:srgbClr>
                </a:solidFill>
                <a:latin typeface="Arial"/>
                <a:cs typeface="Arial"/>
                <a:sym typeface="Arial"/>
              </a:rPr>
              <a:t> 2025، </a:t>
            </a:r>
            <a:r>
              <a:rPr sz="1150" b="0" i="0" u="none" cap="none" dirty="0" err="1">
                <a:solidFill>
                  <a:srgbClr val="FFFFFF">
                    <a:alpha val="100000"/>
                  </a:srgbClr>
                </a:solidFill>
                <a:latin typeface="Arial"/>
                <a:cs typeface="Arial"/>
                <a:sym typeface="Arial"/>
              </a:rPr>
              <a:t>سُجلت</a:t>
            </a:r>
            <a:r>
              <a:rPr sz="1150" b="0" i="0" u="none" cap="none" dirty="0">
                <a:solidFill>
                  <a:srgbClr val="FFFFFF">
                    <a:alpha val="100000"/>
                  </a:srgbClr>
                </a:solidFill>
                <a:latin typeface="Arial"/>
                <a:cs typeface="Arial"/>
                <a:sym typeface="Arial"/>
              </a:rPr>
              <a:t> 43,997 </a:t>
            </a:r>
            <a:r>
              <a:rPr sz="1150" b="0" i="0" u="none" cap="none" dirty="0" err="1">
                <a:solidFill>
                  <a:srgbClr val="FFFFFF">
                    <a:alpha val="100000"/>
                  </a:srgbClr>
                </a:solidFill>
                <a:latin typeface="Arial"/>
                <a:cs typeface="Arial"/>
                <a:sym typeface="Arial"/>
              </a:rPr>
              <a:t>حالة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إصابة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مؤكدة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بالحصبة</a:t>
            </a:r>
            <a:r>
              <a:rPr sz="1150" b="0" i="0" u="none" cap="none" dirty="0">
                <a:solidFill>
                  <a:srgbClr val="FFFFFF">
                    <a:alpha val="100000"/>
                  </a:srgbClr>
                </a:solidFill>
                <a:latin typeface="Arial"/>
                <a:cs typeface="Arial"/>
                <a:sym typeface="Arial"/>
              </a:rPr>
              <a:t> — </a:t>
            </a:r>
            <a:r>
              <a:rPr sz="1150" b="0" i="0" u="none" cap="none" dirty="0" err="1">
                <a:solidFill>
                  <a:srgbClr val="FFFFFF">
                    <a:alpha val="100000"/>
                  </a:srgbClr>
                </a:solidFill>
                <a:latin typeface="Arial"/>
                <a:cs typeface="Arial"/>
                <a:sym typeface="Arial"/>
              </a:rPr>
              <a:t>وهو</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يمثل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انخفاضًا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العدد</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المسجل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عام</a:t>
            </a:r>
            <a:r>
              <a:rPr sz="1150" b="0" i="0" u="none" cap="none" dirty="0">
                <a:solidFill>
                  <a:srgbClr val="FFFFFF">
                    <a:alpha val="100000"/>
                  </a:srgbClr>
                </a:solidFill>
                <a:latin typeface="Arial"/>
                <a:cs typeface="Arial"/>
                <a:sym typeface="Arial"/>
              </a:rPr>
              <a:t> 2024 </a:t>
            </a:r>
            <a:r>
              <a:rPr sz="1150" b="0" i="0" u="none" cap="none" dirty="0" err="1">
                <a:solidFill>
                  <a:srgbClr val="FFFFFF">
                    <a:alpha val="100000"/>
                  </a:srgbClr>
                </a:solidFill>
                <a:latin typeface="Arial"/>
                <a:cs typeface="Arial"/>
                <a:sym typeface="Arial"/>
              </a:rPr>
              <a:t>البالغ</a:t>
            </a:r>
            <a:r>
              <a:rPr sz="1150" b="0" i="0" u="none" cap="none" dirty="0">
                <a:solidFill>
                  <a:srgbClr val="FFFFFF">
                    <a:alpha val="100000"/>
                  </a:srgbClr>
                </a:solidFill>
                <a:latin typeface="Arial"/>
                <a:cs typeface="Arial"/>
                <a:sym typeface="Arial"/>
              </a:rPr>
              <a:t> 61,241 </a:t>
            </a:r>
            <a:r>
              <a:rPr sz="1150" b="0" i="0" u="none" cap="none" dirty="0" err="1">
                <a:solidFill>
                  <a:srgbClr val="FFFFFF">
                    <a:alpha val="100000"/>
                  </a:srgbClr>
                </a:solidFill>
                <a:latin typeface="Arial"/>
                <a:cs typeface="Arial"/>
                <a:sym typeface="Arial"/>
              </a:rPr>
              <a:t>حالة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وتم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الإبلاغ</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حالات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الحصبة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18 </a:t>
            </a:r>
            <a:r>
              <a:rPr sz="1150" b="0" i="0" u="none" cap="none" dirty="0" err="1">
                <a:solidFill>
                  <a:srgbClr val="FFFFFF">
                    <a:alpha val="100000"/>
                  </a:srgbClr>
                </a:solidFill>
                <a:latin typeface="Arial"/>
                <a:cs typeface="Arial"/>
                <a:sym typeface="Arial"/>
              </a:rPr>
              <a:t>دولة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الجزائر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البحرين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جيبوتي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إيران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العراق</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الأردن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الكويت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لبنان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ليبيا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المغرب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عُمان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قطر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المملكة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العربية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السعودية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السودان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سوريا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تونس</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الإمارات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العربية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المتحدة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واليمن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وسجل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اليمن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أعلى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عدد</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الحالات</a:t>
            </a:r>
            <a:r>
              <a:rPr sz="1150" b="0" i="0" u="none" cap="none" dirty="0">
                <a:solidFill>
                  <a:srgbClr val="FFFFFF">
                    <a:alpha val="100000"/>
                  </a:srgbClr>
                </a:solidFill>
                <a:latin typeface="Arial"/>
                <a:cs typeface="Arial"/>
                <a:sym typeface="Arial"/>
              </a:rPr>
              <a:t> (n=32,448)، </a:t>
            </a:r>
            <a:r>
              <a:rPr sz="1150" b="0" i="0" u="none" cap="none" dirty="0" err="1">
                <a:solidFill>
                  <a:srgbClr val="FFFFFF">
                    <a:alpha val="100000"/>
                  </a:srgbClr>
                </a:solidFill>
                <a:latin typeface="Arial"/>
                <a:cs typeface="Arial"/>
                <a:sym typeface="Arial"/>
              </a:rPr>
              <a:t>وهو</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يمثل</a:t>
            </a:r>
            <a:r>
              <a:rPr sz="1150" b="0" i="0" u="none" cap="none" dirty="0">
                <a:solidFill>
                  <a:srgbClr val="FFFFFF">
                    <a:alpha val="100000"/>
                  </a:srgbClr>
                </a:solidFill>
                <a:latin typeface="Arial"/>
                <a:cs typeface="Arial"/>
                <a:sym typeface="Arial"/>
              </a:rPr>
              <a:t> 74%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إجمالي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الحالات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المنطقة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التغطية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بالتطعيم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عالية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جداً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ضرورية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لوقف</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انتقال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الحصبة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بسبب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قابلية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الفيروس</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العالية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للانتقال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توصي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منظمة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الصحة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العالمية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بتغطية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بنسبة</a:t>
            </a:r>
            <a:r>
              <a:rPr sz="1150" b="0" i="0" u="none" cap="none" dirty="0">
                <a:solidFill>
                  <a:srgbClr val="FFFFFF">
                    <a:alpha val="100000"/>
                  </a:srgbClr>
                </a:solidFill>
                <a:latin typeface="Arial"/>
                <a:cs typeface="Arial"/>
                <a:sym typeface="Arial"/>
              </a:rPr>
              <a:t> 95% </a:t>
            </a:r>
            <a:r>
              <a:rPr sz="1150" b="0" i="0" u="none" cap="none" dirty="0" err="1">
                <a:solidFill>
                  <a:srgbClr val="FFFFFF">
                    <a:alpha val="100000"/>
                  </a:srgbClr>
                </a:solidFill>
                <a:latin typeface="Arial"/>
                <a:cs typeface="Arial"/>
                <a:sym typeface="Arial"/>
              </a:rPr>
              <a:t>كحد</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أدنى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بجرعتين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اللقاح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الحاوي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الحصبة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خلال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خدمات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التطعيم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الروتينية</a:t>
            </a:r>
            <a:r>
              <a:rPr sz="1150" b="0" i="0" u="none" cap="none" dirty="0">
                <a:solidFill>
                  <a:srgbClr val="FFFFFF">
                    <a:alpha val="100000"/>
                  </a:srgbClr>
                </a:solidFill>
                <a:latin typeface="Arial"/>
                <a:cs typeface="Arial"/>
                <a:sym typeface="Arial"/>
              </a:rPr>
              <a:t>.</a:t>
            </a:r>
          </a:p>
        </p:txBody>
      </p:sp>
      <p:pic>
        <p:nvPicPr>
          <p:cNvPr id="5" name="Picture 4">
            <a:extLst>
              <a:ext uri="{FF2B5EF4-FFF2-40B4-BE49-F238E27FC236}">
                <a16:creationId xmlns:a16="http://schemas.microsoft.com/office/drawing/2014/main" id="{9C6D4500-82D9-C9C3-7F63-7F768EB524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924" y="731514"/>
            <a:ext cx="8686818" cy="5486411"/>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4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(20٪)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70٪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وهذه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وتشكل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يقارب</a:t>
            </a:r>
            <a:r>
              <a:rPr sz="1100" b="0" i="0" u="none" cap="none" dirty="0">
                <a:solidFill>
                  <a:srgbClr val="FFFFFF">
                    <a:alpha val="100000"/>
                  </a:srgbClr>
                </a:solidFill>
                <a:latin typeface="Arial"/>
                <a:cs typeface="Arial"/>
                <a:sym typeface="Arial"/>
              </a:rPr>
              <a:t> 3.7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(32٪)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المجموعة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للرضع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الناجين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هناك</a:t>
            </a:r>
            <a:r>
              <a:rPr sz="1100" b="0" i="0" u="none" cap="none" dirty="0">
                <a:solidFill>
                  <a:srgbClr val="FFFFFF">
                    <a:alpha val="100000"/>
                  </a:srgbClr>
                </a:solidFill>
                <a:latin typeface="Arial"/>
                <a:cs typeface="Arial"/>
                <a:sym typeface="Arial"/>
              </a:rPr>
              <a:t> 15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(75٪) </a:t>
            </a:r>
            <a:r>
              <a:rPr sz="1100" b="0" i="0" u="none" cap="none" dirty="0" err="1">
                <a:solidFill>
                  <a:srgbClr val="FFFFFF">
                    <a:alpha val="100000"/>
                  </a:srgbClr>
                </a:solidFill>
                <a:latin typeface="Arial"/>
                <a:cs typeface="Arial"/>
                <a:sym typeface="Arial"/>
              </a:rPr>
              <a:t>حققت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الروتا</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7.7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(68٪)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المجموعة</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حققت</a:t>
            </a:r>
            <a:r>
              <a:rPr sz="1450" b="0" i="0" u="none" cap="none" dirty="0">
                <a:solidFill>
                  <a:srgbClr val="000000">
                    <a:alpha val="100000"/>
                  </a:srgbClr>
                </a:solidFill>
                <a:latin typeface="Arial"/>
                <a:cs typeface="Arial"/>
                <a:sym typeface="Arial"/>
              </a:rPr>
              <a:t> 15 </a:t>
            </a:r>
            <a:r>
              <a:rPr sz="1450" b="0" i="0" u="none" cap="none" dirty="0" err="1">
                <a:solidFill>
                  <a:srgbClr val="000000">
                    <a:alpha val="100000"/>
                  </a:srgbClr>
                </a:solidFill>
                <a:latin typeface="Arial"/>
                <a:cs typeface="Arial"/>
                <a:sym typeface="Arial"/>
              </a:rPr>
              <a:t>دولة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بلغت</a:t>
            </a:r>
            <a:r>
              <a:rPr sz="1450" b="0" i="0" u="none" cap="none" dirty="0">
                <a:solidFill>
                  <a:srgbClr val="000000">
                    <a:alpha val="100000"/>
                  </a:srgbClr>
                </a:solidFill>
                <a:latin typeface="Arial"/>
                <a:cs typeface="Arial"/>
                <a:sym typeface="Arial"/>
              </a:rPr>
              <a:t> 90%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الأقل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للقاح</a:t>
            </a:r>
            <a:r>
              <a:rPr sz="1450" b="0" i="0" u="none" cap="none" dirty="0">
                <a:solidFill>
                  <a:srgbClr val="000000">
                    <a:alpha val="100000"/>
                  </a:srgbClr>
                </a:solidFill>
                <a:latin typeface="Arial"/>
                <a:cs typeface="Arial"/>
                <a:sym typeface="Arial"/>
              </a:rPr>
              <a:t> MCV1،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حين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سجلت</a:t>
            </a:r>
            <a:r>
              <a:rPr sz="1450" b="0" i="0" u="none" cap="none" dirty="0">
                <a:solidFill>
                  <a:srgbClr val="000000">
                    <a:alpha val="100000"/>
                  </a:srgbClr>
                </a:solidFill>
                <a:latin typeface="Arial"/>
                <a:cs typeface="Arial"/>
                <a:sym typeface="Arial"/>
              </a:rPr>
              <a:t> 4 </a:t>
            </a:r>
            <a:r>
              <a:rPr sz="1450" b="0" i="0" u="none" cap="none" dirty="0" err="1">
                <a:solidFill>
                  <a:srgbClr val="000000">
                    <a:alpha val="100000"/>
                  </a:srgbClr>
                </a:solidFill>
                <a:latin typeface="Arial"/>
                <a:cs typeface="Arial"/>
                <a:sym typeface="Arial"/>
              </a:rPr>
              <a:t>دول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أقل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A6ABD2F6-AA10-F51D-F2A2-4D51A8D734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973661"/>
            <a:ext cx="8686818" cy="5486411"/>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البحرين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وإيران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والكويت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وقطر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والمملكة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السعودية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(99٪)،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أدنى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(41٪).
</a:t>
            </a:r>
            <a:r>
              <a:rPr sz="1100" b="0" i="0" u="none" cap="none" dirty="0" err="1">
                <a:solidFill>
                  <a:srgbClr val="FFFFFF">
                    <a:alpha val="100000"/>
                  </a:srgbClr>
                </a:solidFill>
                <a:latin typeface="Arial"/>
                <a:cs typeface="Arial"/>
                <a:sym typeface="Arial"/>
              </a:rPr>
              <a:t>ارتفع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وكانت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22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46%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68%.
</a:t>
            </a:r>
            <a:r>
              <a:rPr sz="1100" b="0" i="0" u="none" cap="none" dirty="0" err="1">
                <a:solidFill>
                  <a:srgbClr val="FFFFFF">
                    <a:alpha val="100000"/>
                  </a:srgbClr>
                </a:solidFill>
                <a:latin typeface="Arial"/>
                <a:cs typeface="Arial"/>
                <a:sym typeface="Arial"/>
              </a:rPr>
              <a:t>وشهدت</a:t>
            </a:r>
            <a:r>
              <a:rPr sz="1100" b="0" i="0" u="none" cap="none" dirty="0">
                <a:solidFill>
                  <a:srgbClr val="FFFFFF">
                    <a:alpha val="100000"/>
                  </a:srgbClr>
                </a:solidFill>
                <a:latin typeface="Arial"/>
                <a:cs typeface="Arial"/>
                <a:sym typeface="Arial"/>
              </a:rPr>
              <a:t> 4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والأردن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فلسطين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12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انخفضت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81%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69%. </a:t>
            </a:r>
            <a:r>
              <a:rPr sz="1100" b="0" i="0" u="none" cap="none" dirty="0" err="1">
                <a:solidFill>
                  <a:srgbClr val="FFFFFF">
                    <a:alpha val="100000"/>
                  </a:srgbClr>
                </a:solidFill>
                <a:latin typeface="Arial"/>
                <a:cs typeface="Arial"/>
                <a:sym typeface="Arial"/>
              </a:rPr>
              <a:t>وظلت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ثابتة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عامي</a:t>
            </a:r>
            <a:r>
              <a:rPr sz="1100" b="0" i="0" u="none" cap="none" dirty="0">
                <a:solidFill>
                  <a:srgbClr val="FFFFFF">
                    <a:alpha val="100000"/>
                  </a:srgbClr>
                </a:solidFill>
                <a:latin typeface="Arial"/>
                <a:cs typeface="Arial"/>
                <a:sym typeface="Arial"/>
              </a:rPr>
              <a:t> 2024 و2025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الـ11 </a:t>
            </a:r>
            <a:r>
              <a:rPr sz="1100" b="0" i="0" u="none" cap="none" dirty="0" err="1">
                <a:solidFill>
                  <a:srgbClr val="FFFFFF">
                    <a:alpha val="100000"/>
                  </a:srgbClr>
                </a:solidFill>
                <a:latin typeface="Arial"/>
                <a:cs typeface="Arial"/>
                <a:sym typeface="Arial"/>
              </a:rPr>
              <a:t>المتبقية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حققت</a:t>
            </a:r>
            <a:r>
              <a:rPr sz="1100" b="0" i="0" u="none" cap="none" dirty="0">
                <a:solidFill>
                  <a:srgbClr val="FFFFFF">
                    <a:alpha val="100000"/>
                  </a:srgbClr>
                </a:solidFill>
                <a:latin typeface="Arial"/>
                <a:cs typeface="Arial"/>
                <a:sym typeface="Arial"/>
              </a:rPr>
              <a:t> 15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90%.</a:t>
            </a:r>
          </a:p>
        </p:txBody>
      </p:sp>
      <p:pic>
        <p:nvPicPr>
          <p:cNvPr id="5" name="Picture 4">
            <a:extLst>
              <a:ext uri="{FF2B5EF4-FFF2-40B4-BE49-F238E27FC236}">
                <a16:creationId xmlns:a16="http://schemas.microsoft.com/office/drawing/2014/main" id="{AAA97D51-CEBA-FA97-4F9C-1B8082C4A6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الفرق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مؤشر</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الجزائر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مصر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الأردن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الكويت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ليبيا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والمملكة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السعودية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ليبيا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73%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93%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9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جيبوتي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المغرب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فلسطين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تونس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الإمارات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بمقدار</a:t>
            </a:r>
            <a:r>
              <a:rPr sz="1100" b="0" i="0" u="none" cap="none" dirty="0">
                <a:solidFill>
                  <a:srgbClr val="FFFFFF">
                    <a:alpha val="100000"/>
                  </a:srgbClr>
                </a:solidFill>
                <a:latin typeface="Arial"/>
                <a:cs typeface="Arial"/>
                <a:sym typeface="Arial"/>
              </a:rPr>
              <a:t> 22 </a:t>
            </a:r>
            <a:r>
              <a:rPr sz="1100" b="0" i="0" u="none" cap="none" dirty="0" err="1">
                <a:solidFill>
                  <a:srgbClr val="FFFFFF">
                    <a:alpha val="100000"/>
                  </a:srgbClr>
                </a:solidFill>
                <a:latin typeface="Arial"/>
                <a:cs typeface="Arial"/>
                <a:sym typeface="Arial"/>
              </a:rPr>
              <a:t>نقطة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مئوية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انخفضت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68%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a:t>
            </a:r>
          </a:p>
        </p:txBody>
      </p:sp>
      <p:pic>
        <p:nvPicPr>
          <p:cNvPr id="7" name="Picture 6">
            <a:extLst>
              <a:ext uri="{FF2B5EF4-FFF2-40B4-BE49-F238E27FC236}">
                <a16:creationId xmlns:a16="http://schemas.microsoft.com/office/drawing/2014/main" id="{ADAB4EE7-5BD4-71E9-C769-0A884EA2D2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924" y="685794"/>
            <a:ext cx="8686818" cy="548641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r">
              <a:lnSpc>
                <a:spcPct val="100000"/>
              </a:lnSpc>
              <a:spcBef>
                <a:spcPts val="0"/>
              </a:spcBef>
              <a:spcAft>
                <a:spcPts val="0"/>
              </a:spcAft>
              <a:buNone/>
            </a:pPr>
            <a:r>
              <a:rPr lang="ar-AE" sz="3200" b="1" i="0" u="none" cap="none" err="1">
                <a:solidFill>
                  <a:srgbClr val="FFFFFF">
                    <a:alpha val="100000"/>
                  </a:srgbClr>
                </a:solidFill>
                <a:latin typeface="Arial"/>
                <a:cs typeface="Arial"/>
                <a:sym typeface="Arial"/>
              </a:rPr>
              <a:t>الرسائل</a:t>
            </a:r>
            <a:r>
              <a:rPr sz="3200" b="1" i="0" u="none" cap="none">
                <a:solidFill>
                  <a:srgbClr val="FFFFFF">
                    <a:alpha val="100000"/>
                  </a:srgbClr>
                </a:solidFill>
                <a:latin typeface="Arial"/>
                <a:cs typeface="Arial"/>
                <a:sym typeface="Arial"/>
              </a:rPr>
              <a:t> </a:t>
            </a:r>
            <a:r>
              <a:rPr lang="ar-AE" sz="3200" b="1" i="0" u="none" cap="none" err="1">
                <a:solidFill>
                  <a:srgbClr val="FFFFFF">
                    <a:alpha val="100000"/>
                  </a:srgbClr>
                </a:solidFill>
                <a:latin typeface="Arial"/>
                <a:cs typeface="Arial"/>
                <a:sym typeface="Arial"/>
              </a:rPr>
              <a:t>الرئيسية</a:t>
            </a:r>
            <a:endParaRPr lang="ar-AE" sz="3200" b="1" i="0" u="none" cap="none">
              <a:solidFill>
                <a:srgbClr val="FFFFFF">
                  <a:alpha val="100000"/>
                </a:srgbClr>
              </a:solidFill>
              <a:latin typeface="Arial"/>
              <a:cs typeface="Arial"/>
              <a:sym typeface="Arial"/>
            </a:endParaRP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lvl="1" algn="r" rtl="1"/>
            <a:r>
              <a:rPr lang="en-US" sz="1400" dirty="0">
                <a:solidFill>
                  <a:schemeClr val="bg1"/>
                </a:solidFill>
              </a:rPr>
              <a:t>• </a:t>
            </a:r>
            <a:r>
              <a:rPr lang="en-US" sz="1400" dirty="0" err="1">
                <a:solidFill>
                  <a:schemeClr val="bg1"/>
                </a:solidFill>
              </a:rPr>
              <a:t>ارتفعت</a:t>
            </a:r>
            <a:r>
              <a:rPr lang="en-US" sz="1400" dirty="0">
                <a:solidFill>
                  <a:schemeClr val="bg1"/>
                </a:solidFill>
              </a:rPr>
              <a:t> </a:t>
            </a:r>
            <a:r>
              <a:rPr lang="en-US" sz="1400" dirty="0" err="1">
                <a:solidFill>
                  <a:schemeClr val="bg1"/>
                </a:solidFill>
              </a:rPr>
              <a:t>نسبة</a:t>
            </a:r>
            <a:r>
              <a:rPr lang="en-US" sz="1400" dirty="0">
                <a:solidFill>
                  <a:schemeClr val="bg1"/>
                </a:solidFill>
              </a:rPr>
              <a:t> </a:t>
            </a:r>
            <a:r>
              <a:rPr lang="en-US" sz="1400" dirty="0" err="1">
                <a:solidFill>
                  <a:schemeClr val="bg1"/>
                </a:solidFill>
              </a:rPr>
              <a:t>تغطية</a:t>
            </a:r>
            <a:r>
              <a:rPr lang="en-US" sz="1400" dirty="0">
                <a:solidFill>
                  <a:schemeClr val="bg1"/>
                </a:solidFill>
              </a:rPr>
              <a:t> </a:t>
            </a:r>
            <a:r>
              <a:rPr lang="en-US" sz="1400" dirty="0" err="1">
                <a:solidFill>
                  <a:schemeClr val="bg1"/>
                </a:solidFill>
              </a:rPr>
              <a:t>الجرعة</a:t>
            </a:r>
            <a:r>
              <a:rPr lang="en-US" sz="1400" dirty="0">
                <a:solidFill>
                  <a:schemeClr val="bg1"/>
                </a:solidFill>
              </a:rPr>
              <a:t> </a:t>
            </a:r>
            <a:r>
              <a:rPr lang="en-US" sz="1400" dirty="0" err="1">
                <a:solidFill>
                  <a:schemeClr val="bg1"/>
                </a:solidFill>
              </a:rPr>
              <a:t>الأولى</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لقاح</a:t>
            </a:r>
            <a:r>
              <a:rPr lang="en-US" sz="1400" dirty="0">
                <a:solidFill>
                  <a:schemeClr val="bg1"/>
                </a:solidFill>
              </a:rPr>
              <a:t> </a:t>
            </a:r>
            <a:r>
              <a:rPr lang="en-US" sz="1400" dirty="0" err="1">
                <a:solidFill>
                  <a:schemeClr val="bg1"/>
                </a:solidFill>
              </a:rPr>
              <a:t>الخناق</a:t>
            </a:r>
            <a:r>
              <a:rPr lang="en-US" sz="1400" dirty="0">
                <a:solidFill>
                  <a:schemeClr val="bg1"/>
                </a:solidFill>
              </a:rPr>
              <a:t> </a:t>
            </a:r>
            <a:r>
              <a:rPr lang="en-US" sz="1400" dirty="0" err="1">
                <a:solidFill>
                  <a:schemeClr val="bg1"/>
                </a:solidFill>
              </a:rPr>
              <a:t>والكزاز</a:t>
            </a:r>
            <a:r>
              <a:rPr lang="en-US" sz="1400" dirty="0">
                <a:solidFill>
                  <a:schemeClr val="bg1"/>
                </a:solidFill>
              </a:rPr>
              <a:t> </a:t>
            </a:r>
            <a:r>
              <a:rPr lang="en-US" sz="1400" dirty="0" err="1">
                <a:solidFill>
                  <a:schemeClr val="bg1"/>
                </a:solidFill>
              </a:rPr>
              <a:t>والسعال</a:t>
            </a:r>
            <a:r>
              <a:rPr lang="en-US" sz="1400" dirty="0">
                <a:solidFill>
                  <a:schemeClr val="bg1"/>
                </a:solidFill>
              </a:rPr>
              <a:t> </a:t>
            </a:r>
            <a:r>
              <a:rPr lang="en-US" sz="1400" dirty="0" err="1">
                <a:solidFill>
                  <a:schemeClr val="bg1"/>
                </a:solidFill>
              </a:rPr>
              <a:t>الديكي</a:t>
            </a:r>
            <a:r>
              <a:rPr lang="en-US" sz="1400" dirty="0">
                <a:solidFill>
                  <a:schemeClr val="bg1"/>
                </a:solidFill>
              </a:rPr>
              <a:t> (DTP1) </a:t>
            </a:r>
            <a:r>
              <a:rPr lang="en-US" sz="1400" dirty="0" err="1">
                <a:solidFill>
                  <a:schemeClr val="bg1"/>
                </a:solidFill>
              </a:rPr>
              <a:t>بمقدار</a:t>
            </a:r>
            <a:r>
              <a:rPr lang="en-US" sz="1400" dirty="0">
                <a:solidFill>
                  <a:schemeClr val="bg1"/>
                </a:solidFill>
              </a:rPr>
              <a:t> 4 </a:t>
            </a:r>
            <a:r>
              <a:rPr lang="en-US" sz="1400" dirty="0" err="1">
                <a:solidFill>
                  <a:schemeClr val="bg1"/>
                </a:solidFill>
              </a:rPr>
              <a:t>نقاط</a:t>
            </a:r>
            <a:r>
              <a:rPr lang="en-US" sz="1400" dirty="0">
                <a:solidFill>
                  <a:schemeClr val="bg1"/>
                </a:solidFill>
              </a:rPr>
              <a:t> </a:t>
            </a:r>
            <a:r>
              <a:rPr lang="en-US" sz="1400" dirty="0" err="1">
                <a:solidFill>
                  <a:schemeClr val="bg1"/>
                </a:solidFill>
              </a:rPr>
              <a:t>مئوية</a:t>
            </a:r>
            <a:r>
              <a:rPr lang="en-US" sz="1400" dirty="0">
                <a:solidFill>
                  <a:schemeClr val="bg1"/>
                </a:solidFill>
              </a:rPr>
              <a:t>، </a:t>
            </a:r>
            <a:r>
              <a:rPr lang="en-US" sz="1400" dirty="0" err="1">
                <a:solidFill>
                  <a:schemeClr val="bg1"/>
                </a:solidFill>
              </a:rPr>
              <a:t>من</a:t>
            </a:r>
            <a:r>
              <a:rPr lang="en-US" sz="1400" dirty="0">
                <a:solidFill>
                  <a:schemeClr val="bg1"/>
                </a:solidFill>
              </a:rPr>
              <a:t> 85% </a:t>
            </a:r>
            <a:r>
              <a:rPr lang="en-US" sz="1400" dirty="0" err="1">
                <a:solidFill>
                  <a:schemeClr val="bg1"/>
                </a:solidFill>
              </a:rPr>
              <a:t>عام</a:t>
            </a:r>
            <a:r>
              <a:rPr lang="en-US" sz="1400" dirty="0">
                <a:solidFill>
                  <a:schemeClr val="bg1"/>
                </a:solidFill>
              </a:rPr>
              <a:t> 2024 </a:t>
            </a:r>
            <a:r>
              <a:rPr lang="en-US" sz="1400" dirty="0" err="1">
                <a:solidFill>
                  <a:schemeClr val="bg1"/>
                </a:solidFill>
              </a:rPr>
              <a:t>إلى</a:t>
            </a:r>
            <a:r>
              <a:rPr lang="en-US" sz="1400" dirty="0">
                <a:solidFill>
                  <a:schemeClr val="bg1"/>
                </a:solidFill>
              </a:rPr>
              <a:t> 89% </a:t>
            </a:r>
            <a:r>
              <a:rPr lang="en-US" sz="1400" dirty="0" err="1">
                <a:solidFill>
                  <a:schemeClr val="bg1"/>
                </a:solidFill>
              </a:rPr>
              <a:t>عام</a:t>
            </a:r>
            <a:r>
              <a:rPr lang="en-US" sz="1400" dirty="0">
                <a:solidFill>
                  <a:schemeClr val="bg1"/>
                </a:solidFill>
              </a:rPr>
              <a:t> 2025.</a:t>
            </a:r>
          </a:p>
          <a:p>
            <a:pPr lvl="1" algn="r" rtl="1"/>
            <a:endParaRPr lang="en-US" sz="1400" dirty="0">
              <a:solidFill>
                <a:schemeClr val="bg1"/>
              </a:solidFill>
            </a:endParaRPr>
          </a:p>
          <a:p>
            <a:pPr lvl="1" algn="r" rtl="1"/>
            <a:r>
              <a:rPr lang="en-US" sz="1400" dirty="0">
                <a:solidFill>
                  <a:schemeClr val="bg1"/>
                </a:solidFill>
              </a:rPr>
              <a:t>• </a:t>
            </a:r>
            <a:r>
              <a:rPr lang="en-US" sz="1400" dirty="0" err="1">
                <a:solidFill>
                  <a:schemeClr val="bg1"/>
                </a:solidFill>
              </a:rPr>
              <a:t>ارتفعت</a:t>
            </a:r>
            <a:r>
              <a:rPr lang="en-US" sz="1400" dirty="0">
                <a:solidFill>
                  <a:schemeClr val="bg1"/>
                </a:solidFill>
              </a:rPr>
              <a:t> </a:t>
            </a:r>
            <a:r>
              <a:rPr lang="en-US" sz="1400" dirty="0" err="1">
                <a:solidFill>
                  <a:schemeClr val="bg1"/>
                </a:solidFill>
              </a:rPr>
              <a:t>نسبة</a:t>
            </a:r>
            <a:r>
              <a:rPr lang="en-US" sz="1400" dirty="0">
                <a:solidFill>
                  <a:schemeClr val="bg1"/>
                </a:solidFill>
              </a:rPr>
              <a:t> </a:t>
            </a:r>
            <a:r>
              <a:rPr lang="en-US" sz="1400" dirty="0" err="1">
                <a:solidFill>
                  <a:schemeClr val="bg1"/>
                </a:solidFill>
              </a:rPr>
              <a:t>تغطية</a:t>
            </a:r>
            <a:r>
              <a:rPr lang="en-US" sz="1400" dirty="0">
                <a:solidFill>
                  <a:schemeClr val="bg1"/>
                </a:solidFill>
              </a:rPr>
              <a:t> </a:t>
            </a:r>
            <a:r>
              <a:rPr lang="en-US" sz="1400" dirty="0" err="1">
                <a:solidFill>
                  <a:schemeClr val="bg1"/>
                </a:solidFill>
              </a:rPr>
              <a:t>الجرعة</a:t>
            </a:r>
            <a:r>
              <a:rPr lang="en-US" sz="1400" dirty="0">
                <a:solidFill>
                  <a:schemeClr val="bg1"/>
                </a:solidFill>
              </a:rPr>
              <a:t> </a:t>
            </a:r>
            <a:r>
              <a:rPr lang="en-US" sz="1400" dirty="0" err="1">
                <a:solidFill>
                  <a:schemeClr val="bg1"/>
                </a:solidFill>
              </a:rPr>
              <a:t>الثالثة</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لقاح</a:t>
            </a:r>
            <a:r>
              <a:rPr lang="en-US" sz="1400" dirty="0">
                <a:solidFill>
                  <a:schemeClr val="bg1"/>
                </a:solidFill>
              </a:rPr>
              <a:t> </a:t>
            </a:r>
            <a:r>
              <a:rPr lang="en-US" sz="1400" dirty="0" err="1">
                <a:solidFill>
                  <a:schemeClr val="bg1"/>
                </a:solidFill>
              </a:rPr>
              <a:t>الخناق</a:t>
            </a:r>
            <a:r>
              <a:rPr lang="en-US" sz="1400" dirty="0">
                <a:solidFill>
                  <a:schemeClr val="bg1"/>
                </a:solidFill>
              </a:rPr>
              <a:t> </a:t>
            </a:r>
            <a:r>
              <a:rPr lang="en-US" sz="1400" dirty="0" err="1">
                <a:solidFill>
                  <a:schemeClr val="bg1"/>
                </a:solidFill>
              </a:rPr>
              <a:t>والكزاز</a:t>
            </a:r>
            <a:r>
              <a:rPr lang="en-US" sz="1400" dirty="0">
                <a:solidFill>
                  <a:schemeClr val="bg1"/>
                </a:solidFill>
              </a:rPr>
              <a:t> </a:t>
            </a:r>
            <a:r>
              <a:rPr lang="en-US" sz="1400" dirty="0" err="1">
                <a:solidFill>
                  <a:schemeClr val="bg1"/>
                </a:solidFill>
              </a:rPr>
              <a:t>والسعال</a:t>
            </a:r>
            <a:r>
              <a:rPr lang="en-US" sz="1400" dirty="0">
                <a:solidFill>
                  <a:schemeClr val="bg1"/>
                </a:solidFill>
              </a:rPr>
              <a:t> </a:t>
            </a:r>
            <a:r>
              <a:rPr lang="en-US" sz="1400" dirty="0" err="1">
                <a:solidFill>
                  <a:schemeClr val="bg1"/>
                </a:solidFill>
              </a:rPr>
              <a:t>الديكي</a:t>
            </a:r>
            <a:r>
              <a:rPr lang="en-US" sz="1400" dirty="0">
                <a:solidFill>
                  <a:schemeClr val="bg1"/>
                </a:solidFill>
              </a:rPr>
              <a:t> (DTP3) </a:t>
            </a:r>
            <a:r>
              <a:rPr lang="en-US" sz="1400" dirty="0" err="1">
                <a:solidFill>
                  <a:schemeClr val="bg1"/>
                </a:solidFill>
              </a:rPr>
              <a:t>بمقدار</a:t>
            </a:r>
            <a:r>
              <a:rPr lang="en-US" sz="1400" dirty="0">
                <a:solidFill>
                  <a:schemeClr val="bg1"/>
                </a:solidFill>
              </a:rPr>
              <a:t> 4 </a:t>
            </a:r>
            <a:r>
              <a:rPr lang="en-US" sz="1400" dirty="0" err="1">
                <a:solidFill>
                  <a:schemeClr val="bg1"/>
                </a:solidFill>
              </a:rPr>
              <a:t>نقاط</a:t>
            </a:r>
            <a:r>
              <a:rPr lang="en-US" sz="1400" dirty="0">
                <a:solidFill>
                  <a:schemeClr val="bg1"/>
                </a:solidFill>
              </a:rPr>
              <a:t> </a:t>
            </a:r>
            <a:r>
              <a:rPr lang="en-US" sz="1400" dirty="0" err="1">
                <a:solidFill>
                  <a:schemeClr val="bg1"/>
                </a:solidFill>
              </a:rPr>
              <a:t>مئوية</a:t>
            </a:r>
            <a:r>
              <a:rPr lang="en-US" sz="1400" dirty="0">
                <a:solidFill>
                  <a:schemeClr val="bg1"/>
                </a:solidFill>
              </a:rPr>
              <a:t>، </a:t>
            </a:r>
            <a:r>
              <a:rPr lang="en-US" sz="1400" dirty="0" err="1">
                <a:solidFill>
                  <a:schemeClr val="bg1"/>
                </a:solidFill>
              </a:rPr>
              <a:t>من</a:t>
            </a:r>
            <a:r>
              <a:rPr lang="en-US" sz="1400" dirty="0">
                <a:solidFill>
                  <a:schemeClr val="bg1"/>
                </a:solidFill>
              </a:rPr>
              <a:t> 79% </a:t>
            </a:r>
            <a:r>
              <a:rPr lang="en-US" sz="1400" dirty="0" err="1">
                <a:solidFill>
                  <a:schemeClr val="bg1"/>
                </a:solidFill>
              </a:rPr>
              <a:t>عام</a:t>
            </a:r>
            <a:r>
              <a:rPr lang="en-US" sz="1400" dirty="0">
                <a:solidFill>
                  <a:schemeClr val="bg1"/>
                </a:solidFill>
              </a:rPr>
              <a:t> 2024 </a:t>
            </a:r>
            <a:r>
              <a:rPr lang="en-US" sz="1400" dirty="0" err="1">
                <a:solidFill>
                  <a:schemeClr val="bg1"/>
                </a:solidFill>
              </a:rPr>
              <a:t>إلى</a:t>
            </a:r>
            <a:r>
              <a:rPr lang="en-US" sz="1400" dirty="0">
                <a:solidFill>
                  <a:schemeClr val="bg1"/>
                </a:solidFill>
              </a:rPr>
              <a:t> 83% </a:t>
            </a:r>
            <a:r>
              <a:rPr lang="en-US" sz="1400" dirty="0" err="1">
                <a:solidFill>
                  <a:schemeClr val="bg1"/>
                </a:solidFill>
              </a:rPr>
              <a:t>عام</a:t>
            </a:r>
            <a:r>
              <a:rPr lang="en-US" sz="1400" dirty="0">
                <a:solidFill>
                  <a:schemeClr val="bg1"/>
                </a:solidFill>
              </a:rPr>
              <a:t> 2025.</a:t>
            </a:r>
          </a:p>
          <a:p>
            <a:pPr lvl="1" algn="r" rtl="1"/>
            <a:endParaRPr lang="en-US" sz="1400" dirty="0">
              <a:solidFill>
                <a:schemeClr val="bg1"/>
              </a:solidFill>
            </a:endParaRPr>
          </a:p>
          <a:p>
            <a:pPr lvl="1" algn="r" rtl="1"/>
            <a:r>
              <a:rPr lang="en-US" sz="1400" dirty="0">
                <a:solidFill>
                  <a:schemeClr val="bg1"/>
                </a:solidFill>
              </a:rPr>
              <a:t>• </a:t>
            </a:r>
            <a:r>
              <a:rPr lang="en-US" sz="1400" dirty="0" err="1">
                <a:solidFill>
                  <a:schemeClr val="bg1"/>
                </a:solidFill>
              </a:rPr>
              <a:t>في</a:t>
            </a:r>
            <a:r>
              <a:rPr lang="en-US" sz="1400" dirty="0">
                <a:solidFill>
                  <a:schemeClr val="bg1"/>
                </a:solidFill>
              </a:rPr>
              <a:t> </a:t>
            </a:r>
            <a:r>
              <a:rPr lang="en-US" sz="1400" dirty="0" err="1">
                <a:solidFill>
                  <a:schemeClr val="bg1"/>
                </a:solidFill>
              </a:rPr>
              <a:t>منطقة</a:t>
            </a:r>
            <a:r>
              <a:rPr lang="en-US" sz="1400" dirty="0">
                <a:solidFill>
                  <a:schemeClr val="bg1"/>
                </a:solidFill>
              </a:rPr>
              <a:t> </a:t>
            </a:r>
            <a:r>
              <a:rPr lang="en-US" sz="1400" dirty="0" err="1">
                <a:solidFill>
                  <a:schemeClr val="bg1"/>
                </a:solidFill>
              </a:rPr>
              <a:t>الشرق</a:t>
            </a:r>
            <a:r>
              <a:rPr lang="en-US" sz="1400" dirty="0">
                <a:solidFill>
                  <a:schemeClr val="bg1"/>
                </a:solidFill>
              </a:rPr>
              <a:t> </a:t>
            </a:r>
            <a:r>
              <a:rPr lang="en-US" sz="1400" dirty="0" err="1">
                <a:solidFill>
                  <a:schemeClr val="bg1"/>
                </a:solidFill>
              </a:rPr>
              <a:t>الأوسط</a:t>
            </a:r>
            <a:r>
              <a:rPr lang="en-US" sz="1400" dirty="0">
                <a:solidFill>
                  <a:schemeClr val="bg1"/>
                </a:solidFill>
              </a:rPr>
              <a:t> </a:t>
            </a:r>
            <a:r>
              <a:rPr lang="en-US" sz="1400" dirty="0" err="1">
                <a:solidFill>
                  <a:schemeClr val="bg1"/>
                </a:solidFill>
              </a:rPr>
              <a:t>وشمال</a:t>
            </a:r>
            <a:r>
              <a:rPr lang="en-US" sz="1400" dirty="0">
                <a:solidFill>
                  <a:schemeClr val="bg1"/>
                </a:solidFill>
              </a:rPr>
              <a:t> </a:t>
            </a:r>
            <a:r>
              <a:rPr lang="en-US" sz="1400" dirty="0" err="1">
                <a:solidFill>
                  <a:schemeClr val="bg1"/>
                </a:solidFill>
              </a:rPr>
              <a:t>أفريقيا</a:t>
            </a:r>
            <a:r>
              <a:rPr lang="en-US" sz="1400" dirty="0">
                <a:solidFill>
                  <a:schemeClr val="bg1"/>
                </a:solidFill>
              </a:rPr>
              <a:t>، </a:t>
            </a:r>
            <a:r>
              <a:rPr lang="en-US" sz="1400" dirty="0" err="1">
                <a:solidFill>
                  <a:schemeClr val="bg1"/>
                </a:solidFill>
              </a:rPr>
              <a:t>انخفض</a:t>
            </a:r>
            <a:r>
              <a:rPr lang="en-US" sz="1400" dirty="0">
                <a:solidFill>
                  <a:schemeClr val="bg1"/>
                </a:solidFill>
              </a:rPr>
              <a:t> </a:t>
            </a:r>
            <a:r>
              <a:rPr lang="en-US" sz="1400" dirty="0" err="1">
                <a:solidFill>
                  <a:schemeClr val="bg1"/>
                </a:solidFill>
              </a:rPr>
              <a:t>عدد</a:t>
            </a:r>
            <a:r>
              <a:rPr lang="en-US" sz="1400" dirty="0">
                <a:solidFill>
                  <a:schemeClr val="bg1"/>
                </a:solidFill>
              </a:rPr>
              <a:t> </a:t>
            </a:r>
            <a:r>
              <a:rPr lang="en-US" sz="1400" dirty="0" err="1">
                <a:solidFill>
                  <a:schemeClr val="bg1"/>
                </a:solidFill>
              </a:rPr>
              <a:t>الأطفال</a:t>
            </a:r>
            <a:r>
              <a:rPr lang="en-US" sz="1400" dirty="0">
                <a:solidFill>
                  <a:schemeClr val="bg1"/>
                </a:solidFill>
              </a:rPr>
              <a:t> </a:t>
            </a:r>
            <a:r>
              <a:rPr lang="en-US" sz="1400" dirty="0" err="1">
                <a:solidFill>
                  <a:schemeClr val="bg1"/>
                </a:solidFill>
              </a:rPr>
              <a:t>الذين</a:t>
            </a:r>
            <a:r>
              <a:rPr lang="en-US" sz="1400" dirty="0">
                <a:solidFill>
                  <a:schemeClr val="bg1"/>
                </a:solidFill>
              </a:rPr>
              <a:t> </a:t>
            </a:r>
            <a:r>
              <a:rPr lang="en-US" sz="1400" dirty="0" err="1">
                <a:solidFill>
                  <a:schemeClr val="bg1"/>
                </a:solidFill>
              </a:rPr>
              <a:t>لم</a:t>
            </a:r>
            <a:r>
              <a:rPr lang="en-US" sz="1400" dirty="0">
                <a:solidFill>
                  <a:schemeClr val="bg1"/>
                </a:solidFill>
              </a:rPr>
              <a:t> </a:t>
            </a:r>
            <a:r>
              <a:rPr lang="en-US" sz="1400" dirty="0" err="1">
                <a:solidFill>
                  <a:schemeClr val="bg1"/>
                </a:solidFill>
              </a:rPr>
              <a:t>يتلقوا</a:t>
            </a:r>
            <a:r>
              <a:rPr lang="en-US" sz="1400" dirty="0">
                <a:solidFill>
                  <a:schemeClr val="bg1"/>
                </a:solidFill>
              </a:rPr>
              <a:t> </a:t>
            </a:r>
            <a:r>
              <a:rPr lang="en-US" sz="1400" dirty="0" err="1">
                <a:solidFill>
                  <a:schemeClr val="bg1"/>
                </a:solidFill>
              </a:rPr>
              <a:t>أي</a:t>
            </a:r>
            <a:r>
              <a:rPr lang="en-US" sz="1400" dirty="0">
                <a:solidFill>
                  <a:schemeClr val="bg1"/>
                </a:solidFill>
              </a:rPr>
              <a:t> </a:t>
            </a:r>
            <a:r>
              <a:rPr lang="en-US" sz="1400" dirty="0" err="1">
                <a:solidFill>
                  <a:schemeClr val="bg1"/>
                </a:solidFill>
              </a:rPr>
              <a:t>جرعة</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اللقاح</a:t>
            </a:r>
            <a:r>
              <a:rPr lang="en-US" sz="1400" dirty="0">
                <a:solidFill>
                  <a:schemeClr val="bg1"/>
                </a:solidFill>
              </a:rPr>
              <a:t> </a:t>
            </a:r>
            <a:r>
              <a:rPr lang="en-US" sz="1400" dirty="0" err="1">
                <a:solidFill>
                  <a:schemeClr val="bg1"/>
                </a:solidFill>
              </a:rPr>
              <a:t>بمقدار</a:t>
            </a:r>
            <a:r>
              <a:rPr lang="en-US" sz="1400" dirty="0">
                <a:solidFill>
                  <a:schemeClr val="bg1"/>
                </a:solidFill>
              </a:rPr>
              <a:t> 494,000 </a:t>
            </a:r>
            <a:r>
              <a:rPr lang="en-US" sz="1400" dirty="0" err="1">
                <a:solidFill>
                  <a:schemeClr val="bg1"/>
                </a:solidFill>
              </a:rPr>
              <a:t>طفل</a:t>
            </a:r>
            <a:r>
              <a:rPr lang="en-US" sz="1400" dirty="0">
                <a:solidFill>
                  <a:schemeClr val="bg1"/>
                </a:solidFill>
              </a:rPr>
              <a:t> </a:t>
            </a:r>
            <a:r>
              <a:rPr lang="en-US" sz="1400" dirty="0" err="1">
                <a:solidFill>
                  <a:schemeClr val="bg1"/>
                </a:solidFill>
              </a:rPr>
              <a:t>مقارنةً</a:t>
            </a:r>
            <a:r>
              <a:rPr lang="en-US" sz="1400" dirty="0">
                <a:solidFill>
                  <a:schemeClr val="bg1"/>
                </a:solidFill>
              </a:rPr>
              <a:t> </a:t>
            </a:r>
            <a:r>
              <a:rPr lang="en-US" sz="1400" dirty="0" err="1">
                <a:solidFill>
                  <a:schemeClr val="bg1"/>
                </a:solidFill>
              </a:rPr>
              <a:t>بعام</a:t>
            </a:r>
            <a:r>
              <a:rPr lang="en-US" sz="1400" dirty="0">
                <a:solidFill>
                  <a:schemeClr val="bg1"/>
                </a:solidFill>
              </a:rPr>
              <a:t> 2024. </a:t>
            </a:r>
            <a:r>
              <a:rPr lang="en-US" sz="1400" dirty="0" err="1">
                <a:solidFill>
                  <a:schemeClr val="bg1"/>
                </a:solidFill>
              </a:rPr>
              <a:t>وهذا</a:t>
            </a:r>
            <a:r>
              <a:rPr lang="en-US" sz="1400" dirty="0">
                <a:solidFill>
                  <a:schemeClr val="bg1"/>
                </a:solidFill>
              </a:rPr>
              <a:t> </a:t>
            </a:r>
            <a:r>
              <a:rPr lang="en-US" sz="1400" dirty="0" err="1">
                <a:solidFill>
                  <a:schemeClr val="bg1"/>
                </a:solidFill>
              </a:rPr>
              <a:t>يعني</a:t>
            </a:r>
            <a:r>
              <a:rPr lang="en-US" sz="1400" dirty="0">
                <a:solidFill>
                  <a:schemeClr val="bg1"/>
                </a:solidFill>
              </a:rPr>
              <a:t> </a:t>
            </a:r>
            <a:r>
              <a:rPr lang="en-US" sz="1400" dirty="0" err="1">
                <a:solidFill>
                  <a:schemeClr val="bg1"/>
                </a:solidFill>
              </a:rPr>
              <a:t>أن</a:t>
            </a:r>
            <a:r>
              <a:rPr lang="en-US" sz="1400" dirty="0">
                <a:solidFill>
                  <a:schemeClr val="bg1"/>
                </a:solidFill>
              </a:rPr>
              <a:t> 1.3 </a:t>
            </a:r>
            <a:r>
              <a:rPr lang="en-US" sz="1400" dirty="0" err="1">
                <a:solidFill>
                  <a:schemeClr val="bg1"/>
                </a:solidFill>
              </a:rPr>
              <a:t>مليون</a:t>
            </a:r>
            <a:r>
              <a:rPr lang="en-US" sz="1400" dirty="0">
                <a:solidFill>
                  <a:schemeClr val="bg1"/>
                </a:solidFill>
              </a:rPr>
              <a:t> </a:t>
            </a:r>
            <a:r>
              <a:rPr lang="en-US" sz="1400" dirty="0" err="1">
                <a:solidFill>
                  <a:schemeClr val="bg1"/>
                </a:solidFill>
              </a:rPr>
              <a:t>طفل</a:t>
            </a:r>
            <a:r>
              <a:rPr lang="en-US" sz="1400" dirty="0">
                <a:solidFill>
                  <a:schemeClr val="bg1"/>
                </a:solidFill>
              </a:rPr>
              <a:t> </a:t>
            </a:r>
            <a:r>
              <a:rPr lang="en-US" sz="1400" dirty="0" err="1">
                <a:solidFill>
                  <a:schemeClr val="bg1"/>
                </a:solidFill>
              </a:rPr>
              <a:t>غير</a:t>
            </a:r>
            <a:r>
              <a:rPr lang="en-US" sz="1400" dirty="0">
                <a:solidFill>
                  <a:schemeClr val="bg1"/>
                </a:solidFill>
              </a:rPr>
              <a:t> </a:t>
            </a:r>
            <a:r>
              <a:rPr lang="en-US" sz="1400" dirty="0" err="1">
                <a:solidFill>
                  <a:schemeClr val="bg1"/>
                </a:solidFill>
              </a:rPr>
              <a:t>مُطعمين</a:t>
            </a:r>
            <a:r>
              <a:rPr lang="en-US" sz="1400" dirty="0">
                <a:solidFill>
                  <a:schemeClr val="bg1"/>
                </a:solidFill>
              </a:rPr>
              <a:t>، </a:t>
            </a:r>
            <a:r>
              <a:rPr lang="en-US" sz="1400" dirty="0" err="1">
                <a:solidFill>
                  <a:schemeClr val="bg1"/>
                </a:solidFill>
              </a:rPr>
              <a:t>معرضون</a:t>
            </a:r>
            <a:r>
              <a:rPr lang="en-US" sz="1400" dirty="0">
                <a:solidFill>
                  <a:schemeClr val="bg1"/>
                </a:solidFill>
              </a:rPr>
              <a:t> </a:t>
            </a:r>
            <a:r>
              <a:rPr lang="en-US" sz="1400" dirty="0" err="1">
                <a:solidFill>
                  <a:schemeClr val="bg1"/>
                </a:solidFill>
              </a:rPr>
              <a:t>للإصابة</a:t>
            </a:r>
            <a:r>
              <a:rPr lang="en-US" sz="1400" dirty="0">
                <a:solidFill>
                  <a:schemeClr val="bg1"/>
                </a:solidFill>
              </a:rPr>
              <a:t> </a:t>
            </a:r>
            <a:r>
              <a:rPr lang="en-US" sz="1400" dirty="0" err="1">
                <a:solidFill>
                  <a:schemeClr val="bg1"/>
                </a:solidFill>
              </a:rPr>
              <a:t>بأمراض</a:t>
            </a:r>
            <a:r>
              <a:rPr lang="en-US" sz="1400" dirty="0">
                <a:solidFill>
                  <a:schemeClr val="bg1"/>
                </a:solidFill>
              </a:rPr>
              <a:t> </a:t>
            </a:r>
            <a:r>
              <a:rPr lang="en-US" sz="1400" dirty="0" err="1">
                <a:solidFill>
                  <a:schemeClr val="bg1"/>
                </a:solidFill>
              </a:rPr>
              <a:t>يمكن</a:t>
            </a:r>
            <a:r>
              <a:rPr lang="en-US" sz="1400" dirty="0">
                <a:solidFill>
                  <a:schemeClr val="bg1"/>
                </a:solidFill>
              </a:rPr>
              <a:t> </a:t>
            </a:r>
            <a:r>
              <a:rPr lang="en-US" sz="1400" dirty="0" err="1">
                <a:solidFill>
                  <a:schemeClr val="bg1"/>
                </a:solidFill>
              </a:rPr>
              <a:t>الوقاية</a:t>
            </a:r>
            <a:r>
              <a:rPr lang="en-US" sz="1400" dirty="0">
                <a:solidFill>
                  <a:schemeClr val="bg1"/>
                </a:solidFill>
              </a:rPr>
              <a:t> </a:t>
            </a:r>
            <a:r>
              <a:rPr lang="en-US" sz="1400" dirty="0" err="1">
                <a:solidFill>
                  <a:schemeClr val="bg1"/>
                </a:solidFill>
              </a:rPr>
              <a:t>منها</a:t>
            </a:r>
            <a:r>
              <a:rPr lang="en-US" sz="1400" dirty="0">
                <a:solidFill>
                  <a:schemeClr val="bg1"/>
                </a:solidFill>
              </a:rPr>
              <a:t> </a:t>
            </a:r>
            <a:r>
              <a:rPr lang="en-US" sz="1400" dirty="0" err="1">
                <a:solidFill>
                  <a:schemeClr val="bg1"/>
                </a:solidFill>
              </a:rPr>
              <a:t>باللقاحات</a:t>
            </a:r>
            <a:r>
              <a:rPr lang="en-US" sz="1400" dirty="0">
                <a:solidFill>
                  <a:schemeClr val="bg1"/>
                </a:solidFill>
              </a:rPr>
              <a:t>، </a:t>
            </a:r>
            <a:r>
              <a:rPr lang="en-US" sz="1400" dirty="0" err="1">
                <a:solidFill>
                  <a:schemeClr val="bg1"/>
                </a:solidFill>
              </a:rPr>
              <a:t>بالإضافة</a:t>
            </a:r>
            <a:r>
              <a:rPr lang="en-US" sz="1400" dirty="0">
                <a:solidFill>
                  <a:schemeClr val="bg1"/>
                </a:solidFill>
              </a:rPr>
              <a:t> </a:t>
            </a:r>
            <a:r>
              <a:rPr lang="en-US" sz="1400" dirty="0" err="1">
                <a:solidFill>
                  <a:schemeClr val="bg1"/>
                </a:solidFill>
              </a:rPr>
              <a:t>إلى</a:t>
            </a:r>
            <a:r>
              <a:rPr lang="en-US" sz="1400" dirty="0">
                <a:solidFill>
                  <a:schemeClr val="bg1"/>
                </a:solidFill>
              </a:rPr>
              <a:t> 700,000 </a:t>
            </a:r>
            <a:r>
              <a:rPr lang="en-US" sz="1400" dirty="0" err="1">
                <a:solidFill>
                  <a:schemeClr val="bg1"/>
                </a:solidFill>
              </a:rPr>
              <a:t>طفل</a:t>
            </a:r>
            <a:r>
              <a:rPr lang="en-US" sz="1400" dirty="0">
                <a:solidFill>
                  <a:schemeClr val="bg1"/>
                </a:solidFill>
              </a:rPr>
              <a:t> </a:t>
            </a:r>
            <a:r>
              <a:rPr lang="en-US" sz="1400" dirty="0" err="1">
                <a:solidFill>
                  <a:schemeClr val="bg1"/>
                </a:solidFill>
              </a:rPr>
              <a:t>آخرين</a:t>
            </a:r>
            <a:r>
              <a:rPr lang="en-US" sz="1400" dirty="0">
                <a:solidFill>
                  <a:schemeClr val="bg1"/>
                </a:solidFill>
              </a:rPr>
              <a:t> </a:t>
            </a:r>
            <a:r>
              <a:rPr lang="en-US" sz="1400" dirty="0" err="1">
                <a:solidFill>
                  <a:schemeClr val="bg1"/>
                </a:solidFill>
              </a:rPr>
              <a:t>يتمتعون</a:t>
            </a:r>
            <a:r>
              <a:rPr lang="en-US" sz="1400" dirty="0">
                <a:solidFill>
                  <a:schemeClr val="bg1"/>
                </a:solidFill>
              </a:rPr>
              <a:t> </a:t>
            </a:r>
            <a:r>
              <a:rPr lang="en-US" sz="1400" dirty="0" err="1">
                <a:solidFill>
                  <a:schemeClr val="bg1"/>
                </a:solidFill>
              </a:rPr>
              <a:t>بحماية</a:t>
            </a:r>
            <a:r>
              <a:rPr lang="en-US" sz="1400" dirty="0">
                <a:solidFill>
                  <a:schemeClr val="bg1"/>
                </a:solidFill>
              </a:rPr>
              <a:t> </a:t>
            </a:r>
            <a:r>
              <a:rPr lang="en-US" sz="1400" dirty="0" err="1">
                <a:solidFill>
                  <a:schemeClr val="bg1"/>
                </a:solidFill>
              </a:rPr>
              <a:t>جزئية</a:t>
            </a:r>
            <a:r>
              <a:rPr lang="en-US" sz="1400" dirty="0">
                <a:solidFill>
                  <a:schemeClr val="bg1"/>
                </a:solidFill>
              </a:rPr>
              <a:t> </a:t>
            </a:r>
            <a:r>
              <a:rPr lang="en-US" sz="1400" dirty="0" err="1">
                <a:solidFill>
                  <a:schemeClr val="bg1"/>
                </a:solidFill>
              </a:rPr>
              <a:t>فقط</a:t>
            </a:r>
            <a:r>
              <a:rPr lang="en-US" sz="1400" dirty="0">
                <a:solidFill>
                  <a:schemeClr val="bg1"/>
                </a:solidFill>
              </a:rPr>
              <a:t>.</a:t>
            </a:r>
          </a:p>
          <a:p>
            <a:pPr lvl="1" algn="r" rtl="1"/>
            <a:endParaRPr lang="en-US" sz="1400" dirty="0">
              <a:solidFill>
                <a:schemeClr val="bg1"/>
              </a:solidFill>
            </a:endParaRPr>
          </a:p>
          <a:p>
            <a:pPr lvl="1" algn="r" rtl="1"/>
            <a:r>
              <a:rPr lang="en-US" sz="1400" dirty="0">
                <a:solidFill>
                  <a:schemeClr val="bg1"/>
                </a:solidFill>
              </a:rPr>
              <a:t>• </a:t>
            </a:r>
            <a:r>
              <a:rPr lang="en-US" sz="1400" dirty="0" err="1">
                <a:solidFill>
                  <a:schemeClr val="bg1"/>
                </a:solidFill>
              </a:rPr>
              <a:t>في</a:t>
            </a:r>
            <a:r>
              <a:rPr lang="en-US" sz="1400" dirty="0">
                <a:solidFill>
                  <a:schemeClr val="bg1"/>
                </a:solidFill>
              </a:rPr>
              <a:t> </a:t>
            </a:r>
            <a:r>
              <a:rPr lang="en-US" sz="1400" dirty="0" err="1">
                <a:solidFill>
                  <a:schemeClr val="bg1"/>
                </a:solidFill>
              </a:rPr>
              <a:t>منطقة</a:t>
            </a:r>
            <a:r>
              <a:rPr lang="en-US" sz="1400" dirty="0">
                <a:solidFill>
                  <a:schemeClr val="bg1"/>
                </a:solidFill>
              </a:rPr>
              <a:t> </a:t>
            </a:r>
            <a:r>
              <a:rPr lang="en-US" sz="1400" dirty="0" err="1">
                <a:solidFill>
                  <a:schemeClr val="bg1"/>
                </a:solidFill>
              </a:rPr>
              <a:t>الشرق</a:t>
            </a:r>
            <a:r>
              <a:rPr lang="en-US" sz="1400" dirty="0">
                <a:solidFill>
                  <a:schemeClr val="bg1"/>
                </a:solidFill>
              </a:rPr>
              <a:t> </a:t>
            </a:r>
            <a:r>
              <a:rPr lang="en-US" sz="1400" dirty="0" err="1">
                <a:solidFill>
                  <a:schemeClr val="bg1"/>
                </a:solidFill>
              </a:rPr>
              <a:t>الأوسط</a:t>
            </a:r>
            <a:r>
              <a:rPr lang="en-US" sz="1400" dirty="0">
                <a:solidFill>
                  <a:schemeClr val="bg1"/>
                </a:solidFill>
              </a:rPr>
              <a:t> </a:t>
            </a:r>
            <a:r>
              <a:rPr lang="en-US" sz="1400" dirty="0" err="1">
                <a:solidFill>
                  <a:schemeClr val="bg1"/>
                </a:solidFill>
              </a:rPr>
              <a:t>وشمال</a:t>
            </a:r>
            <a:r>
              <a:rPr lang="en-US" sz="1400" dirty="0">
                <a:solidFill>
                  <a:schemeClr val="bg1"/>
                </a:solidFill>
              </a:rPr>
              <a:t> </a:t>
            </a:r>
            <a:r>
              <a:rPr lang="en-US" sz="1400" dirty="0" err="1">
                <a:solidFill>
                  <a:schemeClr val="bg1"/>
                </a:solidFill>
              </a:rPr>
              <a:t>أفريقيا</a:t>
            </a:r>
            <a:r>
              <a:rPr lang="en-US" sz="1400" dirty="0">
                <a:solidFill>
                  <a:schemeClr val="bg1"/>
                </a:solidFill>
              </a:rPr>
              <a:t>، </a:t>
            </a:r>
            <a:r>
              <a:rPr lang="en-US" sz="1400" dirty="0" err="1">
                <a:solidFill>
                  <a:schemeClr val="bg1"/>
                </a:solidFill>
              </a:rPr>
              <a:t>مثّلت</a:t>
            </a:r>
            <a:r>
              <a:rPr lang="en-US" sz="1400" dirty="0">
                <a:solidFill>
                  <a:schemeClr val="bg1"/>
                </a:solidFill>
              </a:rPr>
              <a:t> </a:t>
            </a:r>
            <a:r>
              <a:rPr lang="en-US" sz="1400" dirty="0" err="1">
                <a:solidFill>
                  <a:schemeClr val="bg1"/>
                </a:solidFill>
              </a:rPr>
              <a:t>دولة</a:t>
            </a:r>
            <a:r>
              <a:rPr lang="en-US" sz="1400" dirty="0">
                <a:solidFill>
                  <a:schemeClr val="bg1"/>
                </a:solidFill>
              </a:rPr>
              <a:t> </a:t>
            </a:r>
            <a:r>
              <a:rPr lang="en-US" sz="1400" dirty="0" err="1">
                <a:solidFill>
                  <a:schemeClr val="bg1"/>
                </a:solidFill>
              </a:rPr>
              <a:t>واحدة</a:t>
            </a:r>
            <a:r>
              <a:rPr lang="en-US" sz="1400" dirty="0">
                <a:solidFill>
                  <a:schemeClr val="bg1"/>
                </a:solidFill>
              </a:rPr>
              <a:t>* </a:t>
            </a:r>
            <a:r>
              <a:rPr lang="en-US" sz="1400" dirty="0" err="1">
                <a:solidFill>
                  <a:schemeClr val="bg1"/>
                </a:solidFill>
              </a:rPr>
              <a:t>أكثر</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نصف</a:t>
            </a:r>
            <a:r>
              <a:rPr lang="en-US" sz="1400" dirty="0">
                <a:solidFill>
                  <a:schemeClr val="bg1"/>
                </a:solidFill>
              </a:rPr>
              <a:t> (55.1%) </a:t>
            </a:r>
            <a:r>
              <a:rPr lang="en-US" sz="1400" dirty="0" err="1">
                <a:solidFill>
                  <a:schemeClr val="bg1"/>
                </a:solidFill>
              </a:rPr>
              <a:t>إجمالي</a:t>
            </a:r>
            <a:r>
              <a:rPr lang="en-US" sz="1400" dirty="0">
                <a:solidFill>
                  <a:schemeClr val="bg1"/>
                </a:solidFill>
              </a:rPr>
              <a:t> </a:t>
            </a:r>
            <a:r>
              <a:rPr lang="en-US" sz="1400" dirty="0" err="1">
                <a:solidFill>
                  <a:schemeClr val="bg1"/>
                </a:solidFill>
              </a:rPr>
              <a:t>الأطفال</a:t>
            </a:r>
            <a:r>
              <a:rPr lang="en-US" sz="1400" dirty="0">
                <a:solidFill>
                  <a:schemeClr val="bg1"/>
                </a:solidFill>
              </a:rPr>
              <a:t> </a:t>
            </a:r>
            <a:r>
              <a:rPr lang="en-US" sz="1400" dirty="0" err="1">
                <a:solidFill>
                  <a:schemeClr val="bg1"/>
                </a:solidFill>
              </a:rPr>
              <a:t>الذين</a:t>
            </a:r>
            <a:r>
              <a:rPr lang="en-US" sz="1400" dirty="0">
                <a:solidFill>
                  <a:schemeClr val="bg1"/>
                </a:solidFill>
              </a:rPr>
              <a:t> </a:t>
            </a:r>
            <a:r>
              <a:rPr lang="en-US" sz="1400" dirty="0" err="1">
                <a:solidFill>
                  <a:schemeClr val="bg1"/>
                </a:solidFill>
              </a:rPr>
              <a:t>لم</a:t>
            </a:r>
            <a:r>
              <a:rPr lang="en-US" sz="1400" dirty="0">
                <a:solidFill>
                  <a:schemeClr val="bg1"/>
                </a:solidFill>
              </a:rPr>
              <a:t> </a:t>
            </a:r>
            <a:r>
              <a:rPr lang="en-US" sz="1400" dirty="0" err="1">
                <a:solidFill>
                  <a:schemeClr val="bg1"/>
                </a:solidFill>
              </a:rPr>
              <a:t>يتلقوا</a:t>
            </a:r>
            <a:r>
              <a:rPr lang="en-US" sz="1400" dirty="0">
                <a:solidFill>
                  <a:schemeClr val="bg1"/>
                </a:solidFill>
              </a:rPr>
              <a:t> </a:t>
            </a:r>
            <a:r>
              <a:rPr lang="en-US" sz="1400" dirty="0" err="1">
                <a:solidFill>
                  <a:schemeClr val="bg1"/>
                </a:solidFill>
              </a:rPr>
              <a:t>أي</a:t>
            </a:r>
            <a:r>
              <a:rPr lang="en-US" sz="1400" dirty="0">
                <a:solidFill>
                  <a:schemeClr val="bg1"/>
                </a:solidFill>
              </a:rPr>
              <a:t> </a:t>
            </a:r>
            <a:r>
              <a:rPr lang="en-US" sz="1400" dirty="0" err="1">
                <a:solidFill>
                  <a:schemeClr val="bg1"/>
                </a:solidFill>
              </a:rPr>
              <a:t>جرعة</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اللقاح</a:t>
            </a:r>
            <a:r>
              <a:rPr lang="en-US" sz="1400" dirty="0">
                <a:solidFill>
                  <a:schemeClr val="bg1"/>
                </a:solidFill>
              </a:rPr>
              <a:t>.</a:t>
            </a:r>
          </a:p>
          <a:p>
            <a:pPr lvl="1" algn="r" rtl="1"/>
            <a:endParaRPr lang="en-US" sz="1400" dirty="0">
              <a:solidFill>
                <a:schemeClr val="bg1"/>
              </a:solidFill>
            </a:endParaRPr>
          </a:p>
          <a:p>
            <a:pPr lvl="1" algn="r" rtl="1"/>
            <a:r>
              <a:rPr lang="en-US" sz="1400" dirty="0">
                <a:solidFill>
                  <a:schemeClr val="bg1"/>
                </a:solidFill>
              </a:rPr>
              <a:t>• </a:t>
            </a:r>
            <a:r>
              <a:rPr lang="en-US" sz="1400" dirty="0" err="1">
                <a:solidFill>
                  <a:schemeClr val="bg1"/>
                </a:solidFill>
              </a:rPr>
              <a:t>حققت</a:t>
            </a:r>
            <a:r>
              <a:rPr lang="en-US" sz="1400" dirty="0">
                <a:solidFill>
                  <a:schemeClr val="bg1"/>
                </a:solidFill>
              </a:rPr>
              <a:t> 14 </a:t>
            </a:r>
            <a:r>
              <a:rPr lang="en-US" sz="1400" dirty="0" err="1">
                <a:solidFill>
                  <a:schemeClr val="bg1"/>
                </a:solidFill>
              </a:rPr>
              <a:t>دولة</a:t>
            </a:r>
            <a:r>
              <a:rPr lang="en-US" sz="1400" dirty="0">
                <a:solidFill>
                  <a:schemeClr val="bg1"/>
                </a:solidFill>
              </a:rPr>
              <a:t> (70%) </a:t>
            </a:r>
            <a:r>
              <a:rPr lang="en-US" sz="1400" dirty="0" err="1">
                <a:solidFill>
                  <a:schemeClr val="bg1"/>
                </a:solidFill>
              </a:rPr>
              <a:t>نسبة</a:t>
            </a:r>
            <a:r>
              <a:rPr lang="en-US" sz="1400" dirty="0">
                <a:solidFill>
                  <a:schemeClr val="bg1"/>
                </a:solidFill>
              </a:rPr>
              <a:t> </a:t>
            </a:r>
            <a:r>
              <a:rPr lang="en-US" sz="1400" dirty="0" err="1">
                <a:solidFill>
                  <a:schemeClr val="bg1"/>
                </a:solidFill>
              </a:rPr>
              <a:t>تغطية</a:t>
            </a:r>
            <a:r>
              <a:rPr lang="en-US" sz="1400" dirty="0">
                <a:solidFill>
                  <a:schemeClr val="bg1"/>
                </a:solidFill>
              </a:rPr>
              <a:t> </a:t>
            </a:r>
            <a:r>
              <a:rPr lang="en-US" sz="1400" dirty="0" err="1">
                <a:solidFill>
                  <a:schemeClr val="bg1"/>
                </a:solidFill>
              </a:rPr>
              <a:t>لا</a:t>
            </a:r>
            <a:r>
              <a:rPr lang="en-US" sz="1400" dirty="0">
                <a:solidFill>
                  <a:schemeClr val="bg1"/>
                </a:solidFill>
              </a:rPr>
              <a:t> </a:t>
            </a:r>
            <a:r>
              <a:rPr lang="en-US" sz="1400" dirty="0" err="1">
                <a:solidFill>
                  <a:schemeClr val="bg1"/>
                </a:solidFill>
              </a:rPr>
              <a:t>تقل</a:t>
            </a:r>
            <a:r>
              <a:rPr lang="en-US" sz="1400" dirty="0">
                <a:solidFill>
                  <a:schemeClr val="bg1"/>
                </a:solidFill>
              </a:rPr>
              <a:t> </a:t>
            </a:r>
            <a:r>
              <a:rPr lang="en-US" sz="1400" dirty="0" err="1">
                <a:solidFill>
                  <a:schemeClr val="bg1"/>
                </a:solidFill>
              </a:rPr>
              <a:t>عن</a:t>
            </a:r>
            <a:r>
              <a:rPr lang="en-US" sz="1400" dirty="0">
                <a:solidFill>
                  <a:schemeClr val="bg1"/>
                </a:solidFill>
              </a:rPr>
              <a:t> 90% </a:t>
            </a:r>
            <a:r>
              <a:rPr lang="en-US" sz="1400" dirty="0" err="1">
                <a:solidFill>
                  <a:schemeClr val="bg1"/>
                </a:solidFill>
              </a:rPr>
              <a:t>من</a:t>
            </a:r>
            <a:r>
              <a:rPr lang="en-US" sz="1400" dirty="0">
                <a:solidFill>
                  <a:schemeClr val="bg1"/>
                </a:solidFill>
              </a:rPr>
              <a:t> </a:t>
            </a:r>
            <a:r>
              <a:rPr lang="en-US" sz="1400" dirty="0" err="1">
                <a:solidFill>
                  <a:schemeClr val="bg1"/>
                </a:solidFill>
              </a:rPr>
              <a:t>الجرعة</a:t>
            </a:r>
            <a:r>
              <a:rPr lang="en-US" sz="1400" dirty="0">
                <a:solidFill>
                  <a:schemeClr val="bg1"/>
                </a:solidFill>
              </a:rPr>
              <a:t> </a:t>
            </a:r>
            <a:r>
              <a:rPr lang="en-US" sz="1400" dirty="0" err="1">
                <a:solidFill>
                  <a:schemeClr val="bg1"/>
                </a:solidFill>
              </a:rPr>
              <a:t>الثالثة</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لقاح</a:t>
            </a:r>
            <a:r>
              <a:rPr lang="en-US" sz="1400" dirty="0">
                <a:solidFill>
                  <a:schemeClr val="bg1"/>
                </a:solidFill>
              </a:rPr>
              <a:t> </a:t>
            </a:r>
            <a:r>
              <a:rPr lang="en-US" sz="1400" dirty="0" err="1">
                <a:solidFill>
                  <a:schemeClr val="bg1"/>
                </a:solidFill>
              </a:rPr>
              <a:t>الخناق</a:t>
            </a:r>
            <a:r>
              <a:rPr lang="en-US" sz="1400" dirty="0">
                <a:solidFill>
                  <a:schemeClr val="bg1"/>
                </a:solidFill>
              </a:rPr>
              <a:t> </a:t>
            </a:r>
            <a:r>
              <a:rPr lang="en-US" sz="1400" dirty="0" err="1">
                <a:solidFill>
                  <a:schemeClr val="bg1"/>
                </a:solidFill>
              </a:rPr>
              <a:t>والكزاز</a:t>
            </a:r>
            <a:r>
              <a:rPr lang="en-US" sz="1400" dirty="0">
                <a:solidFill>
                  <a:schemeClr val="bg1"/>
                </a:solidFill>
              </a:rPr>
              <a:t> </a:t>
            </a:r>
            <a:r>
              <a:rPr lang="en-US" sz="1400" dirty="0" err="1">
                <a:solidFill>
                  <a:schemeClr val="bg1"/>
                </a:solidFill>
              </a:rPr>
              <a:t>والسعال</a:t>
            </a:r>
            <a:r>
              <a:rPr lang="en-US" sz="1400" dirty="0">
                <a:solidFill>
                  <a:schemeClr val="bg1"/>
                </a:solidFill>
              </a:rPr>
              <a:t> </a:t>
            </a:r>
            <a:r>
              <a:rPr lang="en-US" sz="1400" dirty="0" err="1">
                <a:solidFill>
                  <a:schemeClr val="bg1"/>
                </a:solidFill>
              </a:rPr>
              <a:t>الديكي</a:t>
            </a:r>
            <a:r>
              <a:rPr lang="en-US" sz="1400" dirty="0">
                <a:solidFill>
                  <a:schemeClr val="bg1"/>
                </a:solidFill>
              </a:rPr>
              <a:t> (DTP3) (</a:t>
            </a:r>
            <a:r>
              <a:rPr lang="en-US" sz="1400" dirty="0" err="1">
                <a:solidFill>
                  <a:schemeClr val="bg1"/>
                </a:solidFill>
              </a:rPr>
              <a:t>هدف</a:t>
            </a:r>
            <a:r>
              <a:rPr lang="en-US" sz="1400" dirty="0">
                <a:solidFill>
                  <a:schemeClr val="bg1"/>
                </a:solidFill>
              </a:rPr>
              <a:t> </a:t>
            </a:r>
            <a:r>
              <a:rPr lang="en-US" sz="1400" dirty="0" err="1">
                <a:solidFill>
                  <a:schemeClr val="bg1"/>
                </a:solidFill>
              </a:rPr>
              <a:t>مبادرة</a:t>
            </a:r>
            <a:r>
              <a:rPr lang="en-US" sz="1400" dirty="0">
                <a:solidFill>
                  <a:schemeClr val="bg1"/>
                </a:solidFill>
              </a:rPr>
              <a:t> </a:t>
            </a:r>
            <a:r>
              <a:rPr lang="en-US" sz="1400" dirty="0" err="1">
                <a:solidFill>
                  <a:schemeClr val="bg1"/>
                </a:solidFill>
              </a:rPr>
              <a:t>اللقاحات</a:t>
            </a:r>
            <a:r>
              <a:rPr lang="en-US" sz="1400" dirty="0">
                <a:solidFill>
                  <a:schemeClr val="bg1"/>
                </a:solidFill>
              </a:rPr>
              <a:t> </a:t>
            </a:r>
            <a:r>
              <a:rPr lang="en-US" sz="1400" dirty="0" err="1">
                <a:solidFill>
                  <a:schemeClr val="bg1"/>
                </a:solidFill>
              </a:rPr>
              <a:t>الدولية</a:t>
            </a:r>
            <a:r>
              <a:rPr lang="en-US" sz="1400" dirty="0">
                <a:solidFill>
                  <a:schemeClr val="bg1"/>
                </a:solidFill>
              </a:rPr>
              <a:t> 2030).</a:t>
            </a:r>
          </a:p>
          <a:p>
            <a:pPr lvl="1" algn="r" rtl="1"/>
            <a:endParaRPr lang="en-US" sz="1400" dirty="0">
              <a:solidFill>
                <a:schemeClr val="bg1"/>
              </a:solidFill>
            </a:endParaRPr>
          </a:p>
          <a:p>
            <a:pPr lvl="1" algn="r" rtl="1"/>
            <a:endParaRPr lang="en-US" sz="1400" dirty="0">
              <a:solidFill>
                <a:schemeClr val="bg1"/>
              </a:solidFill>
            </a:endParaRPr>
          </a:p>
          <a:p>
            <a:pPr lvl="1" algn="r" rtl="1"/>
            <a:r>
              <a:rPr lang="en-US" sz="1400" dirty="0">
                <a:solidFill>
                  <a:schemeClr val="bg1"/>
                </a:solidFill>
              </a:rPr>
              <a:t>• </a:t>
            </a:r>
            <a:r>
              <a:rPr lang="en-US" sz="1400" dirty="0" err="1">
                <a:solidFill>
                  <a:schemeClr val="bg1"/>
                </a:solidFill>
              </a:rPr>
              <a:t>ارتفعت</a:t>
            </a:r>
            <a:r>
              <a:rPr lang="en-US" sz="1400" dirty="0">
                <a:solidFill>
                  <a:schemeClr val="bg1"/>
                </a:solidFill>
              </a:rPr>
              <a:t> </a:t>
            </a:r>
            <a:r>
              <a:rPr lang="en-US" sz="1400" dirty="0" err="1">
                <a:solidFill>
                  <a:schemeClr val="bg1"/>
                </a:solidFill>
              </a:rPr>
              <a:t>نسبة</a:t>
            </a:r>
            <a:r>
              <a:rPr lang="en-US" sz="1400" dirty="0">
                <a:solidFill>
                  <a:schemeClr val="bg1"/>
                </a:solidFill>
              </a:rPr>
              <a:t> </a:t>
            </a:r>
            <a:r>
              <a:rPr lang="en-US" sz="1400" dirty="0" err="1">
                <a:solidFill>
                  <a:schemeClr val="bg1"/>
                </a:solidFill>
              </a:rPr>
              <a:t>تغطية</a:t>
            </a:r>
            <a:r>
              <a:rPr lang="en-US" sz="1400" dirty="0">
                <a:solidFill>
                  <a:schemeClr val="bg1"/>
                </a:solidFill>
              </a:rPr>
              <a:t> </a:t>
            </a:r>
            <a:r>
              <a:rPr lang="en-US" sz="1400" dirty="0" err="1">
                <a:solidFill>
                  <a:schemeClr val="bg1"/>
                </a:solidFill>
              </a:rPr>
              <a:t>الجرعة</a:t>
            </a:r>
            <a:r>
              <a:rPr lang="en-US" sz="1400" dirty="0">
                <a:solidFill>
                  <a:schemeClr val="bg1"/>
                </a:solidFill>
              </a:rPr>
              <a:t> </a:t>
            </a:r>
            <a:r>
              <a:rPr lang="en-US" sz="1400" dirty="0" err="1">
                <a:solidFill>
                  <a:schemeClr val="bg1"/>
                </a:solidFill>
              </a:rPr>
              <a:t>الأولى</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لقاح</a:t>
            </a:r>
            <a:r>
              <a:rPr lang="en-US" sz="1400" dirty="0">
                <a:solidFill>
                  <a:schemeClr val="bg1"/>
                </a:solidFill>
              </a:rPr>
              <a:t> </a:t>
            </a:r>
            <a:r>
              <a:rPr lang="en-US" sz="1400" dirty="0" err="1">
                <a:solidFill>
                  <a:schemeClr val="bg1"/>
                </a:solidFill>
              </a:rPr>
              <a:t>الحصبة</a:t>
            </a:r>
            <a:r>
              <a:rPr lang="en-US" sz="1400" dirty="0">
                <a:solidFill>
                  <a:schemeClr val="bg1"/>
                </a:solidFill>
              </a:rPr>
              <a:t> (MCV1) </a:t>
            </a:r>
            <a:r>
              <a:rPr lang="en-US" sz="1400" dirty="0" err="1">
                <a:solidFill>
                  <a:schemeClr val="bg1"/>
                </a:solidFill>
              </a:rPr>
              <a:t>بنقطتين</a:t>
            </a:r>
            <a:r>
              <a:rPr lang="en-US" sz="1400" dirty="0">
                <a:solidFill>
                  <a:schemeClr val="bg1"/>
                </a:solidFill>
              </a:rPr>
              <a:t> </a:t>
            </a:r>
            <a:r>
              <a:rPr lang="en-US" sz="1400" dirty="0" err="1">
                <a:solidFill>
                  <a:schemeClr val="bg1"/>
                </a:solidFill>
              </a:rPr>
              <a:t>مئويتين</a:t>
            </a:r>
            <a:r>
              <a:rPr lang="en-US" sz="1400" dirty="0">
                <a:solidFill>
                  <a:schemeClr val="bg1"/>
                </a:solidFill>
              </a:rPr>
              <a:t>، </a:t>
            </a:r>
            <a:r>
              <a:rPr lang="en-US" sz="1400" dirty="0" err="1">
                <a:solidFill>
                  <a:schemeClr val="bg1"/>
                </a:solidFill>
              </a:rPr>
              <a:t>من</a:t>
            </a:r>
            <a:r>
              <a:rPr lang="en-US" sz="1400" dirty="0">
                <a:solidFill>
                  <a:schemeClr val="bg1"/>
                </a:solidFill>
              </a:rPr>
              <a:t> 82% </a:t>
            </a:r>
            <a:r>
              <a:rPr lang="en-US" sz="1400" dirty="0" err="1">
                <a:solidFill>
                  <a:schemeClr val="bg1"/>
                </a:solidFill>
              </a:rPr>
              <a:t>عام</a:t>
            </a:r>
            <a:r>
              <a:rPr lang="en-US" sz="1400" dirty="0">
                <a:solidFill>
                  <a:schemeClr val="bg1"/>
                </a:solidFill>
              </a:rPr>
              <a:t> 2024 </a:t>
            </a:r>
            <a:r>
              <a:rPr lang="en-US" sz="1400" dirty="0" err="1">
                <a:solidFill>
                  <a:schemeClr val="bg1"/>
                </a:solidFill>
              </a:rPr>
              <a:t>إلى</a:t>
            </a:r>
            <a:r>
              <a:rPr lang="en-US" sz="1400" dirty="0">
                <a:solidFill>
                  <a:schemeClr val="bg1"/>
                </a:solidFill>
              </a:rPr>
              <a:t> 84% </a:t>
            </a:r>
            <a:r>
              <a:rPr lang="en-US" sz="1400" dirty="0" err="1">
                <a:solidFill>
                  <a:schemeClr val="bg1"/>
                </a:solidFill>
              </a:rPr>
              <a:t>عام</a:t>
            </a:r>
            <a:r>
              <a:rPr lang="en-US" sz="1400" dirty="0">
                <a:solidFill>
                  <a:schemeClr val="bg1"/>
                </a:solidFill>
              </a:rPr>
              <a:t> 2025. </a:t>
            </a:r>
            <a:r>
              <a:rPr lang="en-US" sz="1400" dirty="0" err="1">
                <a:solidFill>
                  <a:schemeClr val="bg1"/>
                </a:solidFill>
              </a:rPr>
              <a:t>وقد</a:t>
            </a:r>
            <a:r>
              <a:rPr lang="en-US" sz="1400" dirty="0">
                <a:solidFill>
                  <a:schemeClr val="bg1"/>
                </a:solidFill>
              </a:rPr>
              <a:t> </a:t>
            </a:r>
            <a:r>
              <a:rPr lang="en-US" sz="1400" dirty="0" err="1">
                <a:solidFill>
                  <a:schemeClr val="bg1"/>
                </a:solidFill>
              </a:rPr>
              <a:t>فات</a:t>
            </a:r>
            <a:r>
              <a:rPr lang="en-US" sz="1400" dirty="0">
                <a:solidFill>
                  <a:schemeClr val="bg1"/>
                </a:solidFill>
              </a:rPr>
              <a:t> 1.8 </a:t>
            </a:r>
            <a:r>
              <a:rPr lang="en-US" sz="1400" dirty="0" err="1">
                <a:solidFill>
                  <a:schemeClr val="bg1"/>
                </a:solidFill>
              </a:rPr>
              <a:t>مليون</a:t>
            </a:r>
            <a:r>
              <a:rPr lang="en-US" sz="1400" dirty="0">
                <a:solidFill>
                  <a:schemeClr val="bg1"/>
                </a:solidFill>
              </a:rPr>
              <a:t> </a:t>
            </a:r>
            <a:r>
              <a:rPr lang="en-US" sz="1400" dirty="0" err="1">
                <a:solidFill>
                  <a:schemeClr val="bg1"/>
                </a:solidFill>
              </a:rPr>
              <a:t>طفل</a:t>
            </a:r>
            <a:r>
              <a:rPr lang="en-US" sz="1400" dirty="0">
                <a:solidFill>
                  <a:schemeClr val="bg1"/>
                </a:solidFill>
              </a:rPr>
              <a:t> </a:t>
            </a:r>
            <a:r>
              <a:rPr lang="en-US" sz="1400" dirty="0" err="1">
                <a:solidFill>
                  <a:schemeClr val="bg1"/>
                </a:solidFill>
              </a:rPr>
              <a:t>الجرعة</a:t>
            </a:r>
            <a:r>
              <a:rPr lang="en-US" sz="1400" dirty="0">
                <a:solidFill>
                  <a:schemeClr val="bg1"/>
                </a:solidFill>
              </a:rPr>
              <a:t> </a:t>
            </a:r>
            <a:r>
              <a:rPr lang="en-US" sz="1400" dirty="0" err="1">
                <a:solidFill>
                  <a:schemeClr val="bg1"/>
                </a:solidFill>
              </a:rPr>
              <a:t>الأولى</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لقاح</a:t>
            </a:r>
            <a:r>
              <a:rPr lang="en-US" sz="1400" dirty="0">
                <a:solidFill>
                  <a:schemeClr val="bg1"/>
                </a:solidFill>
              </a:rPr>
              <a:t> </a:t>
            </a:r>
            <a:r>
              <a:rPr lang="en-US" sz="1400" dirty="0" err="1">
                <a:solidFill>
                  <a:schemeClr val="bg1"/>
                </a:solidFill>
              </a:rPr>
              <a:t>الحصبة</a:t>
            </a:r>
            <a:r>
              <a:rPr lang="en-US" sz="1400" dirty="0">
                <a:solidFill>
                  <a:schemeClr val="bg1"/>
                </a:solidFill>
              </a:rPr>
              <a:t>.</a:t>
            </a:r>
          </a:p>
          <a:p>
            <a:pPr lvl="1" algn="r" rtl="1"/>
            <a:endParaRPr lang="en-US" sz="1400" dirty="0">
              <a:solidFill>
                <a:schemeClr val="bg1"/>
              </a:solidFill>
            </a:endParaRPr>
          </a:p>
          <a:p>
            <a:pPr lvl="1" algn="r" rtl="1"/>
            <a:endParaRPr lang="en-US" sz="1400" dirty="0">
              <a:solidFill>
                <a:schemeClr val="bg1"/>
              </a:solidFill>
            </a:endParaRPr>
          </a:p>
          <a:p>
            <a:pPr lvl="1" algn="r" rtl="1"/>
            <a:r>
              <a:rPr lang="en-US" sz="1400" dirty="0" err="1">
                <a:solidFill>
                  <a:schemeClr val="bg1"/>
                </a:solidFill>
              </a:rPr>
              <a:t>ارتفعت</a:t>
            </a:r>
            <a:r>
              <a:rPr lang="en-US" sz="1400" dirty="0">
                <a:solidFill>
                  <a:schemeClr val="bg1"/>
                </a:solidFill>
              </a:rPr>
              <a:t> </a:t>
            </a:r>
            <a:r>
              <a:rPr lang="en-US" sz="1400" dirty="0" err="1">
                <a:solidFill>
                  <a:schemeClr val="bg1"/>
                </a:solidFill>
              </a:rPr>
              <a:t>نسبة</a:t>
            </a:r>
            <a:r>
              <a:rPr lang="en-US" sz="1400" dirty="0">
                <a:solidFill>
                  <a:schemeClr val="bg1"/>
                </a:solidFill>
              </a:rPr>
              <a:t> </a:t>
            </a:r>
            <a:r>
              <a:rPr lang="en-US" sz="1400" dirty="0" err="1">
                <a:solidFill>
                  <a:schemeClr val="bg1"/>
                </a:solidFill>
              </a:rPr>
              <a:t>تغطية</a:t>
            </a:r>
            <a:r>
              <a:rPr lang="en-US" sz="1400" dirty="0">
                <a:solidFill>
                  <a:schemeClr val="bg1"/>
                </a:solidFill>
              </a:rPr>
              <a:t> </a:t>
            </a:r>
            <a:r>
              <a:rPr lang="en-US" sz="1400" dirty="0" err="1">
                <a:solidFill>
                  <a:schemeClr val="bg1"/>
                </a:solidFill>
              </a:rPr>
              <a:t>الجرعة</a:t>
            </a:r>
            <a:r>
              <a:rPr lang="en-US" sz="1400" dirty="0">
                <a:solidFill>
                  <a:schemeClr val="bg1"/>
                </a:solidFill>
              </a:rPr>
              <a:t> </a:t>
            </a:r>
            <a:r>
              <a:rPr lang="en-US" sz="1400" dirty="0" err="1">
                <a:solidFill>
                  <a:schemeClr val="bg1"/>
                </a:solidFill>
              </a:rPr>
              <a:t>الثانية</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لقاح</a:t>
            </a:r>
            <a:r>
              <a:rPr lang="en-US" sz="1400" dirty="0">
                <a:solidFill>
                  <a:schemeClr val="bg1"/>
                </a:solidFill>
              </a:rPr>
              <a:t> </a:t>
            </a:r>
            <a:r>
              <a:rPr lang="en-US" sz="1400" dirty="0" err="1">
                <a:solidFill>
                  <a:schemeClr val="bg1"/>
                </a:solidFill>
              </a:rPr>
              <a:t>الحصبة</a:t>
            </a:r>
            <a:r>
              <a:rPr lang="en-US" sz="1400" dirty="0">
                <a:solidFill>
                  <a:schemeClr val="bg1"/>
                </a:solidFill>
              </a:rPr>
              <a:t> (MCV2) </a:t>
            </a:r>
            <a:r>
              <a:rPr lang="en-US" sz="1400" dirty="0" err="1">
                <a:solidFill>
                  <a:schemeClr val="bg1"/>
                </a:solidFill>
              </a:rPr>
              <a:t>بنقطتين</a:t>
            </a:r>
            <a:r>
              <a:rPr lang="en-US" sz="1400" dirty="0">
                <a:solidFill>
                  <a:schemeClr val="bg1"/>
                </a:solidFill>
              </a:rPr>
              <a:t> </a:t>
            </a:r>
            <a:r>
              <a:rPr lang="en-US" sz="1400" dirty="0" err="1">
                <a:solidFill>
                  <a:schemeClr val="bg1"/>
                </a:solidFill>
              </a:rPr>
              <a:t>مئويتين</a:t>
            </a:r>
            <a:r>
              <a:rPr lang="en-US" sz="1400" dirty="0">
                <a:solidFill>
                  <a:schemeClr val="bg1"/>
                </a:solidFill>
              </a:rPr>
              <a:t>، </a:t>
            </a:r>
            <a:r>
              <a:rPr lang="en-US" sz="1400" dirty="0" err="1">
                <a:solidFill>
                  <a:schemeClr val="bg1"/>
                </a:solidFill>
              </a:rPr>
              <a:t>من</a:t>
            </a:r>
            <a:r>
              <a:rPr lang="en-US" sz="1400" dirty="0">
                <a:solidFill>
                  <a:schemeClr val="bg1"/>
                </a:solidFill>
              </a:rPr>
              <a:t> 78% </a:t>
            </a:r>
            <a:r>
              <a:rPr lang="en-US" sz="1400" dirty="0" err="1">
                <a:solidFill>
                  <a:schemeClr val="bg1"/>
                </a:solidFill>
              </a:rPr>
              <a:t>عام</a:t>
            </a:r>
            <a:r>
              <a:rPr lang="en-US" sz="1400" dirty="0">
                <a:solidFill>
                  <a:schemeClr val="bg1"/>
                </a:solidFill>
              </a:rPr>
              <a:t> 2024 </a:t>
            </a:r>
            <a:r>
              <a:rPr lang="en-US" sz="1400" dirty="0" err="1">
                <a:solidFill>
                  <a:schemeClr val="bg1"/>
                </a:solidFill>
              </a:rPr>
              <a:t>إلى</a:t>
            </a:r>
            <a:r>
              <a:rPr lang="en-US" sz="1400" dirty="0">
                <a:solidFill>
                  <a:schemeClr val="bg1"/>
                </a:solidFill>
              </a:rPr>
              <a:t> 80% </a:t>
            </a:r>
            <a:r>
              <a:rPr lang="en-US" sz="1400" dirty="0" err="1">
                <a:solidFill>
                  <a:schemeClr val="bg1"/>
                </a:solidFill>
              </a:rPr>
              <a:t>عام</a:t>
            </a:r>
            <a:r>
              <a:rPr lang="en-US" sz="1400" dirty="0">
                <a:solidFill>
                  <a:schemeClr val="bg1"/>
                </a:solidFill>
              </a:rPr>
              <a:t> 2025.</a:t>
            </a:r>
          </a:p>
          <a:p>
            <a:pPr lvl="1" algn="r" rtl="1"/>
            <a:endParaRPr lang="en-US" sz="1400" dirty="0">
              <a:solidFill>
                <a:schemeClr val="bg1"/>
              </a:solidFill>
            </a:endParaRPr>
          </a:p>
          <a:p>
            <a:pPr lvl="1" algn="r" rtl="1"/>
            <a:endParaRPr lang="en-US" sz="1400" dirty="0">
              <a:solidFill>
                <a:schemeClr val="bg1"/>
              </a:solidFill>
            </a:endParaRPr>
          </a:p>
          <a:p>
            <a:pPr lvl="1" algn="r" rtl="1"/>
            <a:r>
              <a:rPr lang="en-US" sz="1400" dirty="0" err="1">
                <a:solidFill>
                  <a:schemeClr val="bg1"/>
                </a:solidFill>
              </a:rPr>
              <a:t>بقيت</a:t>
            </a:r>
            <a:r>
              <a:rPr lang="en-US" sz="1400" dirty="0">
                <a:solidFill>
                  <a:schemeClr val="bg1"/>
                </a:solidFill>
              </a:rPr>
              <a:t> </a:t>
            </a:r>
            <a:r>
              <a:rPr lang="en-US" sz="1400" dirty="0" err="1">
                <a:solidFill>
                  <a:schemeClr val="bg1"/>
                </a:solidFill>
              </a:rPr>
              <a:t>نسبة</a:t>
            </a:r>
            <a:r>
              <a:rPr lang="en-US" sz="1400" dirty="0">
                <a:solidFill>
                  <a:schemeClr val="bg1"/>
                </a:solidFill>
              </a:rPr>
              <a:t> </a:t>
            </a:r>
            <a:r>
              <a:rPr lang="en-US" sz="1400" dirty="0" err="1">
                <a:solidFill>
                  <a:schemeClr val="bg1"/>
                </a:solidFill>
              </a:rPr>
              <a:t>تغطية</a:t>
            </a:r>
            <a:r>
              <a:rPr lang="en-US" sz="1400" dirty="0">
                <a:solidFill>
                  <a:schemeClr val="bg1"/>
                </a:solidFill>
              </a:rPr>
              <a:t> </a:t>
            </a:r>
            <a:r>
              <a:rPr lang="en-US" sz="1400" dirty="0" err="1">
                <a:solidFill>
                  <a:schemeClr val="bg1"/>
                </a:solidFill>
              </a:rPr>
              <a:t>الجرعة</a:t>
            </a:r>
            <a:r>
              <a:rPr lang="en-US" sz="1400" dirty="0">
                <a:solidFill>
                  <a:schemeClr val="bg1"/>
                </a:solidFill>
              </a:rPr>
              <a:t> </a:t>
            </a:r>
            <a:r>
              <a:rPr lang="en-US" sz="1400" dirty="0" err="1">
                <a:solidFill>
                  <a:schemeClr val="bg1"/>
                </a:solidFill>
              </a:rPr>
              <a:t>الأخيرة</a:t>
            </a:r>
            <a:r>
              <a:rPr lang="en-US" sz="1400" dirty="0">
                <a:solidFill>
                  <a:schemeClr val="bg1"/>
                </a:solidFill>
              </a:rPr>
              <a:t> </a:t>
            </a:r>
            <a:r>
              <a:rPr lang="en-US" sz="1400" dirty="0" err="1">
                <a:solidFill>
                  <a:schemeClr val="bg1"/>
                </a:solidFill>
              </a:rPr>
              <a:t>من</a:t>
            </a:r>
            <a:r>
              <a:rPr lang="en-US" sz="1400" dirty="0">
                <a:solidFill>
                  <a:schemeClr val="bg1"/>
                </a:solidFill>
              </a:rPr>
              <a:t> </a:t>
            </a:r>
            <a:r>
              <a:rPr lang="en-US" sz="1400" dirty="0" err="1">
                <a:solidFill>
                  <a:schemeClr val="bg1"/>
                </a:solidFill>
              </a:rPr>
              <a:t>لقاح</a:t>
            </a:r>
            <a:r>
              <a:rPr lang="en-US" sz="1400" dirty="0">
                <a:solidFill>
                  <a:schemeClr val="bg1"/>
                </a:solidFill>
              </a:rPr>
              <a:t> </a:t>
            </a:r>
            <a:r>
              <a:rPr lang="en-US" sz="1400" dirty="0" err="1">
                <a:solidFill>
                  <a:schemeClr val="bg1"/>
                </a:solidFill>
              </a:rPr>
              <a:t>فيروس</a:t>
            </a:r>
            <a:r>
              <a:rPr lang="en-US" sz="1400" dirty="0">
                <a:solidFill>
                  <a:schemeClr val="bg1"/>
                </a:solidFill>
              </a:rPr>
              <a:t> </a:t>
            </a:r>
            <a:r>
              <a:rPr lang="en-US" sz="1400" dirty="0" err="1">
                <a:solidFill>
                  <a:schemeClr val="bg1"/>
                </a:solidFill>
              </a:rPr>
              <a:t>الورم</a:t>
            </a:r>
            <a:r>
              <a:rPr lang="en-US" sz="1400" dirty="0">
                <a:solidFill>
                  <a:schemeClr val="bg1"/>
                </a:solidFill>
              </a:rPr>
              <a:t> </a:t>
            </a:r>
            <a:r>
              <a:rPr lang="en-US" sz="1400" dirty="0" err="1">
                <a:solidFill>
                  <a:schemeClr val="bg1"/>
                </a:solidFill>
              </a:rPr>
              <a:t>الحليمي</a:t>
            </a:r>
            <a:r>
              <a:rPr lang="en-US" sz="1400" dirty="0">
                <a:solidFill>
                  <a:schemeClr val="bg1"/>
                </a:solidFill>
              </a:rPr>
              <a:t> </a:t>
            </a:r>
            <a:r>
              <a:rPr lang="en-US" sz="1400" dirty="0" err="1">
                <a:solidFill>
                  <a:schemeClr val="bg1"/>
                </a:solidFill>
              </a:rPr>
              <a:t>البشري</a:t>
            </a:r>
            <a:r>
              <a:rPr lang="en-US" sz="1400" dirty="0">
                <a:solidFill>
                  <a:schemeClr val="bg1"/>
                </a:solidFill>
              </a:rPr>
              <a:t> (HPVc) </a:t>
            </a:r>
            <a:r>
              <a:rPr lang="en-US" sz="1400" dirty="0" err="1">
                <a:solidFill>
                  <a:schemeClr val="bg1"/>
                </a:solidFill>
              </a:rPr>
              <a:t>بين</a:t>
            </a:r>
            <a:r>
              <a:rPr lang="en-US" sz="1400" dirty="0">
                <a:solidFill>
                  <a:schemeClr val="bg1"/>
                </a:solidFill>
              </a:rPr>
              <a:t> </a:t>
            </a:r>
            <a:r>
              <a:rPr lang="en-US" sz="1400" dirty="0" err="1">
                <a:solidFill>
                  <a:schemeClr val="bg1"/>
                </a:solidFill>
              </a:rPr>
              <a:t>الفتيات</a:t>
            </a:r>
            <a:r>
              <a:rPr lang="en-US" sz="1400" dirty="0">
                <a:solidFill>
                  <a:schemeClr val="bg1"/>
                </a:solidFill>
              </a:rPr>
              <a:t> </a:t>
            </a:r>
            <a:r>
              <a:rPr lang="en-US" sz="1400" dirty="0" err="1">
                <a:solidFill>
                  <a:schemeClr val="bg1"/>
                </a:solidFill>
              </a:rPr>
              <a:t>ثابتة</a:t>
            </a:r>
            <a:r>
              <a:rPr lang="en-US" sz="1400" dirty="0">
                <a:solidFill>
                  <a:schemeClr val="bg1"/>
                </a:solidFill>
              </a:rPr>
              <a:t> </a:t>
            </a:r>
            <a:r>
              <a:rPr lang="en-US" sz="1400" dirty="0" err="1">
                <a:solidFill>
                  <a:schemeClr val="bg1"/>
                </a:solidFill>
              </a:rPr>
              <a:t>عند</a:t>
            </a:r>
            <a:r>
              <a:rPr lang="en-US" sz="1400" dirty="0">
                <a:solidFill>
                  <a:schemeClr val="bg1"/>
                </a:solidFill>
              </a:rPr>
              <a:t> 1% </a:t>
            </a:r>
            <a:r>
              <a:rPr lang="en-US" sz="1400" dirty="0" err="1">
                <a:solidFill>
                  <a:schemeClr val="bg1"/>
                </a:solidFill>
              </a:rPr>
              <a:t>عام</a:t>
            </a:r>
            <a:r>
              <a:rPr lang="en-US" sz="1400" dirty="0">
                <a:solidFill>
                  <a:schemeClr val="bg1"/>
                </a:solidFill>
              </a:rPr>
              <a:t>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*Yemen (55.1%)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الحاوي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الاولى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الأعوام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الأشرطة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الرمادية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سنوات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محددة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country.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7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4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9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مقارنة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بعام</a:t>
            </a:r>
            <a:r>
              <a:rPr sz="1100" b="0" i="0" u="none" cap="none" dirty="0">
                <a:solidFill>
                  <a:srgbClr val="FFFFFF">
                    <a:alpha val="100000"/>
                  </a:srgbClr>
                </a:solidFill>
                <a:latin typeface="Arial"/>
                <a:cs typeface="Arial"/>
                <a:sym typeface="Arial"/>
              </a:rPr>
              <a:t> 2019.</a:t>
            </a:r>
          </a:p>
        </p:txBody>
      </p:sp>
      <p:pic>
        <p:nvPicPr>
          <p:cNvPr id="5" name="Picture 4">
            <a:extLst>
              <a:ext uri="{FF2B5EF4-FFF2-40B4-BE49-F238E27FC236}">
                <a16:creationId xmlns:a16="http://schemas.microsoft.com/office/drawing/2014/main" id="{8E97AF04-F8FB-D435-9E4D-08D454453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المدرجة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تقرير</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التطعيمات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مرتبةً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بالإضافة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ترتيب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العشرة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المطعمين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استنادًا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الأرقام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المطلقة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تراوحت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الإسهال</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41%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و99%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إيران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والمملكة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السعودية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والكويت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وقطر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والبحرين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15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(75%).
</a:t>
            </a:r>
            <a:r>
              <a:rPr sz="1100" b="0" i="0" u="none" cap="none" dirty="0" err="1">
                <a:solidFill>
                  <a:srgbClr val="FFFFFF">
                    <a:alpha val="100000"/>
                  </a:srgbClr>
                </a:solidFill>
                <a:latin typeface="Arial"/>
                <a:cs typeface="Arial"/>
                <a:sym typeface="Arial"/>
              </a:rPr>
              <a:t>وبلغت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شلل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41%،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رقم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مطلق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يكون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الأفواج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الرغم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المفيد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النظر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المطلقة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لضمان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إغفال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الضعيفة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ذات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الأفواج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الصغيرة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الولادة</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سجل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اليمن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أدنى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معدل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بلقاح</a:t>
            </a:r>
            <a:r>
              <a:rPr sz="1450" b="0" i="0" u="none" cap="none" dirty="0">
                <a:solidFill>
                  <a:srgbClr val="000000">
                    <a:alpha val="100000"/>
                  </a:srgbClr>
                </a:solidFill>
                <a:latin typeface="Arial"/>
                <a:cs typeface="Arial"/>
                <a:sym typeface="Arial"/>
              </a:rPr>
              <a:t> MCV1، </a:t>
            </a:r>
            <a:r>
              <a:rPr sz="1450" b="0" i="0" u="none" cap="none" dirty="0" err="1">
                <a:solidFill>
                  <a:srgbClr val="000000">
                    <a:alpha val="100000"/>
                  </a:srgbClr>
                </a:solidFill>
                <a:latin typeface="Arial"/>
                <a:cs typeface="Arial"/>
                <a:sym typeface="Arial"/>
              </a:rPr>
              <a:t>كما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سجل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عدد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الملقحين</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6D65E8AC-0DDA-E25F-F51C-A9EFA7EEE6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1188709"/>
            <a:ext cx="8686818" cy="5486411"/>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استحوذ</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نصف</a:t>
            </a:r>
            <a:r>
              <a:rPr sz="1100" b="0" i="0" u="none" cap="none" dirty="0">
                <a:solidFill>
                  <a:srgbClr val="FFFFFF">
                    <a:alpha val="100000"/>
                  </a:srgbClr>
                </a:solidFill>
                <a:latin typeface="Arial"/>
                <a:cs typeface="Arial"/>
                <a:sym typeface="Arial"/>
              </a:rPr>
              <a:t> (74.6%) </a:t>
            </a:r>
            <a:r>
              <a:rPr sz="1100" b="0" i="0" u="none" cap="none" dirty="0" err="1">
                <a:solidFill>
                  <a:srgbClr val="FFFFFF">
                    <a:alpha val="100000"/>
                  </a:srgbClr>
                </a:solidFill>
                <a:latin typeface="Arial"/>
                <a:cs typeface="Arial"/>
                <a:sym typeface="Arial"/>
              </a:rPr>
              <a:t>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المحميين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MENA.
</a:t>
            </a:r>
            <a:r>
              <a:rPr sz="1100" b="0" i="0" u="none" cap="none" dirty="0" err="1">
                <a:solidFill>
                  <a:srgbClr val="FFFFFF">
                    <a:alpha val="100000"/>
                  </a:srgbClr>
                </a:solidFill>
                <a:latin typeface="Arial"/>
                <a:cs typeface="Arial"/>
                <a:sym typeface="Arial"/>
              </a:rPr>
              <a:t>وسجل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اليمن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(MCV1) (n=805,000)، </a:t>
            </a:r>
            <a:r>
              <a:rPr sz="1100" b="0" i="0" u="none" cap="none" dirty="0" err="1">
                <a:solidFill>
                  <a:srgbClr val="FFFFFF">
                    <a:alpha val="100000"/>
                  </a:srgbClr>
                </a:solidFill>
                <a:latin typeface="Arial"/>
                <a:cs typeface="Arial"/>
                <a:sym typeface="Arial"/>
              </a:rPr>
              <a:t>وهو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حوالي</a:t>
            </a:r>
            <a:r>
              <a:rPr sz="1100" b="0" i="0" u="none" cap="none" dirty="0">
                <a:solidFill>
                  <a:srgbClr val="FFFFFF">
                    <a:alpha val="100000"/>
                  </a:srgbClr>
                </a:solidFill>
                <a:latin typeface="Arial"/>
                <a:cs typeface="Arial"/>
                <a:sym typeface="Arial"/>
              </a:rPr>
              <a:t> 45.5%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مجموع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المحميين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الحصبة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MENA (n=1.8 </a:t>
            </a:r>
            <a:r>
              <a:rPr sz="1100" b="0" i="0" u="none" cap="none" dirty="0" err="1">
                <a:solidFill>
                  <a:srgbClr val="FFFFFF">
                    <a:alpha val="100000"/>
                  </a:srgbClr>
                </a:solidFill>
                <a:latin typeface="Arial"/>
                <a:cs typeface="Arial"/>
                <a:sym typeface="Arial"/>
              </a:rPr>
              <a:t>مليون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يتأثر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حجم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المواليد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وأداء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البرامج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ونتيجة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تظل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المواليد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كبيرة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حتى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كانت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نفسه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ستضم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أعداداً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الملقحين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يرجى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الرجوع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خرائط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للاطلاع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حدة</a:t>
            </a:r>
            <a:r>
              <a:rPr sz="110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استحوذ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بلدان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أكثر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نصف</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إجمالي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عدد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الأطفال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غير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المحميين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MENA ، </a:t>
            </a:r>
            <a:r>
              <a:rPr sz="1450" b="0" i="0" u="none" cap="none" dirty="0" err="1">
                <a:solidFill>
                  <a:srgbClr val="000000">
                    <a:alpha val="100000"/>
                  </a:srgbClr>
                </a:solidFill>
                <a:latin typeface="Arial"/>
                <a:cs typeface="Arial"/>
                <a:sym typeface="Arial"/>
              </a:rPr>
              <a:t>حيث</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استحوذ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اليمن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الحصة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الأكبر</a:t>
            </a:r>
            <a:r>
              <a:rPr sz="14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91440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7DD3E110-D522-FC27-8C7A-7AFD6EDB6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188709"/>
            <a:ext cx="8686818" cy="5486411"/>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rtl="1">
              <a:lnSpc>
                <a:spcPct val="100000"/>
              </a:lnSpc>
              <a:spcBef>
                <a:spcPts val="0"/>
              </a:spcBef>
              <a:spcAft>
                <a:spcPts val="0"/>
              </a:spcAft>
              <a:buNone/>
            </a:pPr>
            <a:r>
              <a:rPr sz="4400" b="0" i="0" u="none" cap="none" dirty="0" err="1">
                <a:solidFill>
                  <a:srgbClr val="FFFFFF">
                    <a:alpha val="100000"/>
                  </a:srgbClr>
                </a:solidFill>
                <a:latin typeface="Arial"/>
                <a:cs typeface="Arial"/>
                <a:sym typeface="Arial"/>
              </a:rPr>
              <a:t>التطعيم</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في</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مرحلة</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الطفولة</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مخططات</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إضافية</a:t>
            </a:r>
            <a:endParaRPr sz="4400" b="0" i="0" u="none" cap="none" dirty="0">
              <a:solidFill>
                <a:srgbClr val="FFFFFF">
                  <a:alpha val="100000"/>
                </a:srgbClr>
              </a:solidFill>
              <a:latin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50" b="0" i="0" u="none" cap="none" dirty="0" err="1">
                <a:solidFill>
                  <a:srgbClr val="FFFFFF">
                    <a:alpha val="100000"/>
                  </a:srgbClr>
                </a:solidFill>
                <a:latin typeface="Arial"/>
                <a:cs typeface="Arial"/>
                <a:sym typeface="Arial"/>
              </a:rPr>
              <a:t>تُظهر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معدلات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التسرب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النسبة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المئوية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للأطفال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الذين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تلقوا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الاولى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الدفتيريا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والسعال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الديكي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والكزاز</a:t>
            </a:r>
            <a:r>
              <a:rPr sz="1150" b="0" i="0" u="none" cap="none" dirty="0">
                <a:solidFill>
                  <a:srgbClr val="FFFFFF">
                    <a:alpha val="100000"/>
                  </a:srgbClr>
                </a:solidFill>
                <a:latin typeface="Arial"/>
                <a:cs typeface="Arial"/>
                <a:sym typeface="Arial"/>
              </a:rPr>
              <a:t> (DTP1)، </a:t>
            </a:r>
            <a:r>
              <a:rPr sz="1150" b="0" i="0" u="none" cap="none" dirty="0" err="1">
                <a:solidFill>
                  <a:srgbClr val="FFFFFF">
                    <a:alpha val="100000"/>
                  </a:srgbClr>
                </a:solidFill>
                <a:latin typeface="Arial"/>
                <a:cs typeface="Arial"/>
                <a:sym typeface="Arial"/>
              </a:rPr>
              <a:t>ولم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يتلقوا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الثالثة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الدفتيريا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والسعال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الديكي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والكزاز</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او</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الاولى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اللقاح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المتضمن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الحصبة</a:t>
            </a:r>
            <a:r>
              <a:rPr sz="1150" b="0" i="0" u="none" cap="none" dirty="0">
                <a:solidFill>
                  <a:srgbClr val="FFFFFF">
                    <a:alpha val="100000"/>
                  </a:srgbClr>
                </a:solidFill>
                <a:latin typeface="Arial"/>
                <a:cs typeface="Arial"/>
                <a:sym typeface="Arial"/>
              </a:rPr>
              <a:t> (DTP3/MCV1). </a:t>
            </a:r>
            <a:r>
              <a:rPr sz="1150" b="0" i="0" u="none" cap="none" dirty="0" err="1">
                <a:solidFill>
                  <a:srgbClr val="FFFFFF">
                    <a:alpha val="100000"/>
                  </a:srgbClr>
                </a:solidFill>
                <a:latin typeface="Arial"/>
                <a:cs typeface="Arial"/>
                <a:sym typeface="Arial"/>
              </a:rPr>
              <a:t>تشير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معدلات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التسرب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المنخفضة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إلى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ارتفاع</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نسبة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استبقاء</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او</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استمرارية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اكمال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الأطفال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لجرعهم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برامج</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التحصين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يوضح</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هذا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الرسم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البياني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اتجاهات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معدلات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التسرب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الأولى</a:t>
            </a:r>
            <a:r>
              <a:rPr sz="1150" b="0" i="0" u="none" cap="none" dirty="0">
                <a:solidFill>
                  <a:srgbClr val="FFFFFF">
                    <a:alpha val="100000"/>
                  </a:srgbClr>
                </a:solidFill>
                <a:latin typeface="Arial"/>
                <a:cs typeface="Arial"/>
                <a:sym typeface="Arial"/>
              </a:rPr>
              <a:t> (DTP1) </a:t>
            </a:r>
            <a:r>
              <a:rPr sz="1150" b="0" i="0" u="none" cap="none" dirty="0" err="1">
                <a:solidFill>
                  <a:srgbClr val="FFFFFF">
                    <a:alpha val="100000"/>
                  </a:srgbClr>
                </a:solidFill>
                <a:latin typeface="Arial"/>
                <a:cs typeface="Arial"/>
                <a:sym typeface="Arial"/>
              </a:rPr>
              <a:t>والجرعة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الثالثة</a:t>
            </a:r>
            <a:r>
              <a:rPr sz="1150" b="0" i="0" u="none" cap="none" dirty="0">
                <a:solidFill>
                  <a:srgbClr val="FFFFFF">
                    <a:alpha val="100000"/>
                  </a:srgbClr>
                </a:solidFill>
                <a:latin typeface="Arial"/>
                <a:cs typeface="Arial"/>
                <a:sym typeface="Arial"/>
              </a:rPr>
              <a:t> (DTP3)، </a:t>
            </a:r>
            <a:r>
              <a:rPr sz="1150" b="0" i="0" u="none" cap="none" dirty="0" err="1">
                <a:solidFill>
                  <a:srgbClr val="FFFFFF">
                    <a:alpha val="100000"/>
                  </a:srgbClr>
                </a:solidFill>
                <a:latin typeface="Arial"/>
                <a:cs typeface="Arial"/>
                <a:sym typeface="Arial"/>
              </a:rPr>
              <a:t>وبين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الأولى</a:t>
            </a:r>
            <a:r>
              <a:rPr sz="1150" b="0" i="0" u="none" cap="none" dirty="0">
                <a:solidFill>
                  <a:srgbClr val="FFFFFF">
                    <a:alpha val="100000"/>
                  </a:srgbClr>
                </a:solidFill>
                <a:latin typeface="Arial"/>
                <a:cs typeface="Arial"/>
                <a:sym typeface="Arial"/>
              </a:rPr>
              <a:t> (DTP1) </a:t>
            </a:r>
            <a:r>
              <a:rPr sz="1150" b="0" i="0" u="none" cap="none" dirty="0" err="1">
                <a:solidFill>
                  <a:srgbClr val="FFFFFF">
                    <a:alpha val="100000"/>
                  </a:srgbClr>
                </a:solidFill>
                <a:latin typeface="Arial"/>
                <a:cs typeface="Arial"/>
                <a:sym typeface="Arial"/>
              </a:rPr>
              <a:t>والجرعة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الأولى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MCV (MCV1).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عام</a:t>
            </a:r>
            <a:r>
              <a:rPr sz="1150" b="0" i="0" u="none" cap="none" dirty="0">
                <a:solidFill>
                  <a:srgbClr val="FFFFFF">
                    <a:alpha val="100000"/>
                  </a:srgbClr>
                </a:solidFill>
                <a:latin typeface="Arial"/>
                <a:cs typeface="Arial"/>
                <a:sym typeface="Arial"/>
              </a:rPr>
              <a:t> 2025، </a:t>
            </a:r>
            <a:r>
              <a:rPr sz="1150" b="0" i="0" u="none" cap="none" dirty="0" err="1">
                <a:solidFill>
                  <a:srgbClr val="FFFFFF">
                    <a:alpha val="100000"/>
                  </a:srgbClr>
                </a:solidFill>
                <a:latin typeface="Arial"/>
                <a:cs typeface="Arial"/>
                <a:sym typeface="Arial"/>
              </a:rPr>
              <a:t>لم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يتلقَ</a:t>
            </a:r>
            <a:r>
              <a:rPr sz="1150" b="0" i="0" u="none" cap="none" dirty="0">
                <a:solidFill>
                  <a:srgbClr val="FFFFFF">
                    <a:alpha val="100000"/>
                  </a:srgbClr>
                </a:solidFill>
                <a:latin typeface="Arial"/>
                <a:cs typeface="Arial"/>
                <a:sym typeface="Arial"/>
              </a:rPr>
              <a:t> 7%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الأطفال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الذين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تلقوا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الأولى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DTP (DTP1)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الثالثة</a:t>
            </a:r>
            <a:r>
              <a:rPr sz="1150" b="0" i="0" u="none" cap="none" dirty="0">
                <a:solidFill>
                  <a:srgbClr val="FFFFFF">
                    <a:alpha val="100000"/>
                  </a:srgbClr>
                </a:solidFill>
                <a:latin typeface="Arial"/>
                <a:cs typeface="Arial"/>
                <a:sym typeface="Arial"/>
              </a:rPr>
              <a:t> (DTP3) (</a:t>
            </a:r>
            <a:r>
              <a:rPr sz="1150" b="0" i="0" u="none" cap="none" dirty="0" err="1">
                <a:solidFill>
                  <a:srgbClr val="FFFFFF">
                    <a:alpha val="100000"/>
                  </a:srgbClr>
                </a:solidFill>
                <a:latin typeface="Arial"/>
                <a:cs typeface="Arial"/>
                <a:sym typeface="Arial"/>
              </a:rPr>
              <a:t>على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اليسار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ولم</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يتلقَ</a:t>
            </a:r>
            <a:r>
              <a:rPr sz="1150" b="0" i="0" u="none" cap="none" dirty="0">
                <a:solidFill>
                  <a:srgbClr val="FFFFFF">
                    <a:alpha val="100000"/>
                  </a:srgbClr>
                </a:solidFill>
                <a:latin typeface="Arial"/>
                <a:cs typeface="Arial"/>
                <a:sym typeface="Arial"/>
              </a:rPr>
              <a:t> 5%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الأطفال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الذين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تلقوا</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الأولى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DTP (DTP1) </a:t>
            </a:r>
            <a:r>
              <a:rPr sz="1150" b="0" i="0" u="none" cap="none" dirty="0" err="1">
                <a:solidFill>
                  <a:srgbClr val="FFFFFF">
                    <a:alpha val="100000"/>
                  </a:srgbClr>
                </a:solidFill>
                <a:latin typeface="Arial"/>
                <a:cs typeface="Arial"/>
                <a:sym typeface="Arial"/>
              </a:rPr>
              <a:t>الجرعة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الأولى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MCV (MCV1) (</a:t>
            </a:r>
            <a:r>
              <a:rPr sz="1150" b="0" i="0" u="none" cap="none" dirty="0" err="1">
                <a:solidFill>
                  <a:srgbClr val="FFFFFF">
                    <a:alpha val="100000"/>
                  </a:srgbClr>
                </a:solidFill>
                <a:latin typeface="Arial"/>
                <a:cs typeface="Arial"/>
                <a:sym typeface="Arial"/>
              </a:rPr>
              <a:t>على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اليمين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وتشير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معدلات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التسرب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المتوسطة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a:t>
            </a:r>
            <a:r>
              <a:rPr sz="1150" b="0" i="0" u="none" cap="none" dirty="0">
                <a:solidFill>
                  <a:srgbClr val="FFFFFF">
                    <a:alpha val="100000"/>
                  </a:srgbClr>
                </a:solidFill>
                <a:latin typeface="Arial"/>
                <a:cs typeface="Arial"/>
                <a:sym typeface="Arial"/>
              </a:rPr>
              <a:t> DTP </a:t>
            </a:r>
            <a:r>
              <a:rPr sz="1150" b="0" i="0" u="none" cap="none" dirty="0" err="1">
                <a:solidFill>
                  <a:srgbClr val="FFFFFF">
                    <a:alpha val="100000"/>
                  </a:srgbClr>
                </a:solidFill>
                <a:latin typeface="Arial"/>
                <a:cs typeface="Arial"/>
                <a:sym typeface="Arial"/>
              </a:rPr>
              <a:t>إلى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قدرة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معتدلة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توفير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سلسلة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كاملة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اللقاحات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مرحلة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مبكرة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العمر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وتشير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معدلات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التسرب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المتوسطة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لقاحي</a:t>
            </a:r>
            <a:r>
              <a:rPr sz="1150" b="0" i="0" u="none" cap="none" dirty="0">
                <a:solidFill>
                  <a:srgbClr val="FFFFFF">
                    <a:alpha val="100000"/>
                  </a:srgbClr>
                </a:solidFill>
                <a:latin typeface="Arial"/>
                <a:cs typeface="Arial"/>
                <a:sym typeface="Arial"/>
              </a:rPr>
              <a:t> DTP </a:t>
            </a:r>
            <a:r>
              <a:rPr sz="1150" b="0" i="0" u="none" cap="none" dirty="0" err="1">
                <a:solidFill>
                  <a:srgbClr val="FFFFFF">
                    <a:alpha val="100000"/>
                  </a:srgbClr>
                </a:solidFill>
                <a:latin typeface="Arial"/>
                <a:cs typeface="Arial"/>
                <a:sym typeface="Arial"/>
              </a:rPr>
              <a:t>وMCV</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إلى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استمرار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معتدل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برامج</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التحصين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وقدرة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معتدلة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توفير</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سلسلة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كاملة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اللقاحات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مرحلة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الرضاعة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حتى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سن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سنة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واحدة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في</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عام</a:t>
            </a:r>
            <a:r>
              <a:rPr sz="1150" b="0" i="0" u="none" cap="none" dirty="0">
                <a:solidFill>
                  <a:srgbClr val="FFFFFF">
                    <a:alpha val="100000"/>
                  </a:srgbClr>
                </a:solidFill>
                <a:latin typeface="Arial"/>
                <a:cs typeface="Arial"/>
                <a:sym typeface="Arial"/>
              </a:rPr>
              <a:t> 2025، </a:t>
            </a:r>
            <a:r>
              <a:rPr sz="1150" b="0" i="0" u="none" cap="none" dirty="0" err="1">
                <a:solidFill>
                  <a:srgbClr val="FFFFFF">
                    <a:alpha val="100000"/>
                  </a:srgbClr>
                </a:solidFill>
                <a:latin typeface="Arial"/>
                <a:cs typeface="Arial"/>
                <a:sym typeface="Arial"/>
              </a:rPr>
              <a:t>كان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معدل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التسرب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لقاحي</a:t>
            </a:r>
            <a:r>
              <a:rPr sz="1150" b="0" i="0" u="none" cap="none" dirty="0">
                <a:solidFill>
                  <a:srgbClr val="FFFFFF">
                    <a:alpha val="100000"/>
                  </a:srgbClr>
                </a:solidFill>
                <a:latin typeface="Arial"/>
                <a:cs typeface="Arial"/>
                <a:sym typeface="Arial"/>
              </a:rPr>
              <a:t> DTP و MENA ، </a:t>
            </a:r>
            <a:r>
              <a:rPr sz="1150" b="0" i="0" u="none" cap="none" dirty="0" err="1">
                <a:solidFill>
                  <a:srgbClr val="FFFFFF">
                    <a:alpha val="100000"/>
                  </a:srgbClr>
                </a:solidFill>
                <a:latin typeface="Arial"/>
                <a:cs typeface="Arial"/>
                <a:sym typeface="Arial"/>
              </a:rPr>
              <a:t>ومعدل</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التسرب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بين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لقاحي</a:t>
            </a:r>
            <a:r>
              <a:rPr sz="1150" b="0" i="0" u="none" cap="none" dirty="0">
                <a:solidFill>
                  <a:srgbClr val="FFFFFF">
                    <a:alpha val="100000"/>
                  </a:srgbClr>
                </a:solidFill>
                <a:latin typeface="Arial"/>
                <a:cs typeface="Arial"/>
                <a:sym typeface="Arial"/>
              </a:rPr>
              <a:t> DTP </a:t>
            </a:r>
            <a:r>
              <a:rPr sz="1150" b="0" i="0" u="none" cap="none" dirty="0" err="1">
                <a:solidFill>
                  <a:srgbClr val="FFFFFF">
                    <a:alpha val="100000"/>
                  </a:srgbClr>
                </a:solidFill>
                <a:latin typeface="Arial"/>
                <a:cs typeface="Arial"/>
                <a:sym typeface="Arial"/>
              </a:rPr>
              <a:t>وMCV</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أعلى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من</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معدلات</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التسرب</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العالمية</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على</a:t>
            </a:r>
            <a:r>
              <a:rPr sz="1150" b="0" i="0" u="none" cap="none" dirty="0">
                <a:solidFill>
                  <a:srgbClr val="FFFFFF">
                    <a:alpha val="100000"/>
                  </a:srgbClr>
                </a:solidFill>
                <a:latin typeface="Arial"/>
                <a:cs typeface="Arial"/>
                <a:sym typeface="Arial"/>
              </a:rPr>
              <a:t> </a:t>
            </a:r>
            <a:r>
              <a:rPr sz="1150" b="0" i="0" u="none" cap="none" dirty="0" err="1">
                <a:solidFill>
                  <a:srgbClr val="FFFFFF">
                    <a:alpha val="100000"/>
                  </a:srgbClr>
                </a:solidFill>
                <a:latin typeface="Arial"/>
                <a:cs typeface="Arial"/>
                <a:sym typeface="Arial"/>
              </a:rPr>
              <a:t>التوالي</a:t>
            </a:r>
            <a:r>
              <a:rPr sz="1150" b="0" i="0" u="none" cap="none" dirty="0">
                <a:solidFill>
                  <a:srgbClr val="FFFFFF">
                    <a:alpha val="100000"/>
                  </a:srgbClr>
                </a:solidFill>
                <a:latin typeface="Arial"/>
                <a:cs typeface="Arial"/>
                <a:sym typeface="Arial"/>
              </a:rPr>
              <a: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كان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معدل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التسرب</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لقاحي</a:t>
            </a:r>
            <a:r>
              <a:rPr sz="1450" b="0" i="0" u="none" cap="none" dirty="0">
                <a:solidFill>
                  <a:srgbClr val="000000">
                    <a:alpha val="100000"/>
                  </a:srgbClr>
                </a:solidFill>
                <a:latin typeface="Arial"/>
                <a:cs typeface="Arial"/>
                <a:sym typeface="Arial"/>
              </a:rPr>
              <a:t> DTP1 وDTP3/MCV1 </a:t>
            </a:r>
            <a:r>
              <a:rPr sz="1450" b="0" i="0" u="none" cap="none" dirty="0" err="1">
                <a:solidFill>
                  <a:srgbClr val="000000">
                    <a:alpha val="100000"/>
                  </a:srgbClr>
                </a:solidFill>
                <a:latin typeface="Arial"/>
                <a:cs typeface="Arial"/>
                <a:sym typeface="Arial"/>
              </a:rPr>
              <a:t>معتدلاً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منطقة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الشرق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الأوسط</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وشمال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أفريقيا</a:t>
            </a:r>
            <a:endParaRPr sz="1450" b="0" i="0" u="none" cap="none" dirty="0">
              <a:solidFill>
                <a:srgbClr val="000000">
                  <a:alpha val="100000"/>
                </a:srgbClr>
              </a:solidFill>
              <a:latin typeface="Arial"/>
              <a:cs typeface="Arial"/>
              <a:sym typeface="Arial"/>
            </a:endParaRP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60E4BCF5-1BE7-7CA7-41BE-D45C08E451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466" y="1208151"/>
            <a:ext cx="8686818" cy="5486411"/>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اتجاهات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التسرب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والجرعة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الثالثة</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تسرب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a:t>
            </a:r>
            <a:r>
              <a:rPr sz="1100" b="0" i="0" u="none" cap="none" dirty="0">
                <a:solidFill>
                  <a:srgbClr val="FFFFFF">
                    <a:alpha val="100000"/>
                  </a:srgbClr>
                </a:solidFill>
                <a:latin typeface="Arial"/>
                <a:cs typeface="Arial"/>
                <a:sym typeface="Arial"/>
              </a:rPr>
              <a:t> 41%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الثالثة</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والمملكة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السعودية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فلسطين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وتونس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والإمارات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أدنى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انقطاع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 (0%). </a:t>
            </a:r>
            <a:r>
              <a:rPr sz="1100" b="0" i="0" u="none" cap="none" dirty="0" err="1">
                <a:solidFill>
                  <a:srgbClr val="FFFFFF">
                    <a:alpha val="100000"/>
                  </a:srgbClr>
                </a:solidFill>
                <a:latin typeface="Arial"/>
                <a:cs typeface="Arial"/>
                <a:sym typeface="Arial"/>
              </a:rPr>
              <a:t>ويشير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الانقطاع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الصفري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جميع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 (DTP1)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الثالثة</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أيضًا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تقريبًا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انقطاع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 </a:t>
            </a:r>
            <a:r>
              <a:rPr sz="1100" b="0" i="0" u="none" cap="none" dirty="0" err="1">
                <a:solidFill>
                  <a:srgbClr val="FFFFFF">
                    <a:alpha val="100000"/>
                  </a:srgbClr>
                </a:solidFill>
                <a:latin typeface="Arial"/>
                <a:cs typeface="Arial"/>
                <a:sym typeface="Arial"/>
              </a:rPr>
              <a:t>تجاوز</a:t>
            </a:r>
            <a:r>
              <a:rPr sz="1100" b="0" i="0" u="none" cap="none" dirty="0">
                <a:solidFill>
                  <a:srgbClr val="FFFFFF">
                    <a:alpha val="100000"/>
                  </a:srgbClr>
                </a:solidFill>
                <a:latin typeface="Arial"/>
                <a:cs typeface="Arial"/>
                <a:sym typeface="Arial"/>
              </a:rPr>
              <a:t> 10%.</a:t>
            </a:r>
          </a:p>
        </p:txBody>
      </p:sp>
      <p:pic>
        <p:nvPicPr>
          <p:cNvPr id="5" name="Picture 4">
            <a:extLst>
              <a:ext uri="{FF2B5EF4-FFF2-40B4-BE49-F238E27FC236}">
                <a16:creationId xmlns:a16="http://schemas.microsoft.com/office/drawing/2014/main" id="{B6E8ED94-F5ED-646C-4C6A-E22699B242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اتجاهات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التسرب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وجرعة</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انقطاع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a:t>
            </a:r>
            <a:r>
              <a:rPr sz="1100" b="0" i="0" u="none" cap="none" dirty="0">
                <a:solidFill>
                  <a:srgbClr val="FFFFFF">
                    <a:alpha val="100000"/>
                  </a:srgbClr>
                </a:solidFill>
                <a:latin typeface="Arial"/>
                <a:cs typeface="Arial"/>
                <a:sym typeface="Arial"/>
              </a:rPr>
              <a:t> 24%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MCV1.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البحرين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وإيران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والكويت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والمغرب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وقطر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والإمارات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أدنى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انقطاع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لقاحي</a:t>
            </a:r>
            <a:r>
              <a:rPr sz="1100" b="0" i="0" u="none" cap="none" dirty="0">
                <a:solidFill>
                  <a:srgbClr val="FFFFFF">
                    <a:alpha val="100000"/>
                  </a:srgbClr>
                </a:solidFill>
                <a:latin typeface="Arial"/>
                <a:cs typeface="Arial"/>
                <a:sym typeface="Arial"/>
              </a:rPr>
              <a:t> DTP </a:t>
            </a:r>
            <a:r>
              <a:rPr sz="1100" b="0" i="0" u="none" cap="none" dirty="0" err="1">
                <a:solidFill>
                  <a:srgbClr val="FFFFFF">
                    <a:alpha val="100000"/>
                  </a:srgbClr>
                </a:solidFill>
                <a:latin typeface="Arial"/>
                <a:cs typeface="Arial"/>
                <a:sym typeface="Arial"/>
              </a:rPr>
              <a:t>وMCV</a:t>
            </a:r>
            <a:r>
              <a:rPr sz="1100" b="0" i="0" u="none" cap="none" dirty="0">
                <a:solidFill>
                  <a:srgbClr val="FFFFFF">
                    <a:alpha val="100000"/>
                  </a:srgbClr>
                </a:solidFill>
                <a:latin typeface="Arial"/>
                <a:cs typeface="Arial"/>
                <a:sym typeface="Arial"/>
              </a:rPr>
              <a:t> (0%).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4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انقطاع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لقاحي</a:t>
            </a:r>
            <a:r>
              <a:rPr sz="1100" b="0" i="0" u="none" cap="none" dirty="0">
                <a:solidFill>
                  <a:srgbClr val="FFFFFF">
                    <a:alpha val="100000"/>
                  </a:srgbClr>
                </a:solidFill>
                <a:latin typeface="Arial"/>
                <a:cs typeface="Arial"/>
                <a:sym typeface="Arial"/>
              </a:rPr>
              <a:t> DTP </a:t>
            </a:r>
            <a:r>
              <a:rPr sz="1100" b="0" i="0" u="none" cap="none" dirty="0" err="1">
                <a:solidFill>
                  <a:srgbClr val="FFFFFF">
                    <a:alpha val="100000"/>
                  </a:srgbClr>
                </a:solidFill>
                <a:latin typeface="Arial"/>
                <a:cs typeface="Arial"/>
                <a:sym typeface="Arial"/>
              </a:rPr>
              <a:t>وMCV</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تجاوز</a:t>
            </a:r>
            <a:r>
              <a:rPr sz="1100" b="0" i="0" u="none" cap="none" dirty="0">
                <a:solidFill>
                  <a:srgbClr val="FFFFFF">
                    <a:alpha val="100000"/>
                  </a:srgbClr>
                </a:solidFill>
                <a:latin typeface="Arial"/>
                <a:cs typeface="Arial"/>
                <a:sym typeface="Arial"/>
              </a:rPr>
              <a:t> 10%.#n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واحدة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انقطاع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سلبي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لقاحي</a:t>
            </a:r>
            <a:r>
              <a:rPr sz="1100" b="0" i="0" u="none" cap="none" dirty="0">
                <a:solidFill>
                  <a:srgbClr val="FFFFFF">
                    <a:alpha val="100000"/>
                  </a:srgbClr>
                </a:solidFill>
                <a:latin typeface="Arial"/>
                <a:cs typeface="Arial"/>
                <a:sym typeface="Arial"/>
              </a:rPr>
              <a:t> DTP </a:t>
            </a:r>
            <a:r>
              <a:rPr sz="1100" b="0" i="0" u="none" cap="none" dirty="0" err="1">
                <a:solidFill>
                  <a:srgbClr val="FFFFFF">
                    <a:alpha val="100000"/>
                  </a:srgbClr>
                </a:solidFill>
                <a:latin typeface="Arial"/>
                <a:cs typeface="Arial"/>
                <a:sym typeface="Arial"/>
              </a:rPr>
              <a:t>وMCV</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MCV (MCV1) </a:t>
            </a:r>
            <a:r>
              <a:rPr sz="1100" b="0" i="0" u="none" cap="none" dirty="0" err="1">
                <a:solidFill>
                  <a:srgbClr val="FFFFFF">
                    <a:alpha val="100000"/>
                  </a:srgbClr>
                </a:solidFill>
                <a:latin typeface="Arial"/>
                <a:cs typeface="Arial"/>
                <a:sym typeface="Arial"/>
              </a:rPr>
              <a:t>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 (DTP1)).</a:t>
            </a:r>
          </a:p>
        </p:txBody>
      </p:sp>
      <p:pic>
        <p:nvPicPr>
          <p:cNvPr id="5" name="Picture 4">
            <a:extLst>
              <a:ext uri="{FF2B5EF4-FFF2-40B4-BE49-F238E27FC236}">
                <a16:creationId xmlns:a16="http://schemas.microsoft.com/office/drawing/2014/main" id="{81C37D61-D113-4404-951C-B0FD60944B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اتجاهات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التسع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روتينية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أساسية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موصى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مرحلة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الطفولة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وترتبط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الاتجاهات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التصاعدية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IPV وMCV2 </a:t>
            </a:r>
            <a:r>
              <a:rPr sz="1100" b="0" i="0" u="none" cap="none" dirty="0" err="1">
                <a:solidFill>
                  <a:srgbClr val="FFFFFF">
                    <a:alpha val="100000"/>
                  </a:srgbClr>
                </a:solidFill>
                <a:latin typeface="Arial"/>
                <a:cs typeface="Arial"/>
                <a:sym typeface="Arial"/>
              </a:rPr>
              <a:t>وPCVC</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وRotaC</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جزئيًا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إدخالها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جانب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تحسن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ROTAC </a:t>
            </a:r>
            <a:r>
              <a:rPr sz="1100" b="0" i="0" u="none" cap="none" dirty="0" err="1">
                <a:solidFill>
                  <a:srgbClr val="FFFFFF">
                    <a:alpha val="100000"/>
                  </a:srgbClr>
                </a:solidFill>
                <a:latin typeface="Arial"/>
                <a:cs typeface="Arial"/>
                <a:sym typeface="Arial"/>
              </a:rPr>
              <a:t>أدنى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جميع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(44٪)، </a:t>
            </a:r>
            <a:r>
              <a:rPr sz="1100" b="0" i="0" u="none" cap="none" dirty="0" err="1">
                <a:solidFill>
                  <a:srgbClr val="FFFFFF">
                    <a:alpha val="100000"/>
                  </a:srgbClr>
                </a:solidFill>
                <a:latin typeface="Arial"/>
                <a:cs typeface="Arial"/>
                <a:sym typeface="Arial"/>
              </a:rPr>
              <a:t>يليه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PCVC (52٪).</a:t>
            </a:r>
          </a:p>
        </p:txBody>
      </p:sp>
      <p:pic>
        <p:nvPicPr>
          <p:cNvPr id="5" name="Picture 4">
            <a:extLst>
              <a:ext uri="{FF2B5EF4-FFF2-40B4-BE49-F238E27FC236}">
                <a16:creationId xmlns:a16="http://schemas.microsoft.com/office/drawing/2014/main" id="{AE0A4F5D-104E-A0E6-1746-8015A6202B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538141" y="448056"/>
            <a:ext cx="8834459"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الحماية</a:t>
            </a:r>
            <a:r>
              <a:rPr sz="1100" b="0" i="0" u="none" cap="none" dirty="0">
                <a:solidFill>
                  <a:srgbClr val="FFFFFF">
                    <a:alpha val="100000"/>
                  </a:srgbClr>
                </a:solidFill>
                <a:latin typeface="Arial"/>
                <a:cs typeface="Arial"/>
                <a:sym typeface="Arial"/>
              </a:rPr>
              <a:t> (BOP) </a:t>
            </a:r>
            <a:r>
              <a:rPr sz="1100" b="0" i="0" u="none" cap="none" dirty="0" err="1">
                <a:solidFill>
                  <a:srgbClr val="FFFFFF">
                    <a:alpha val="100000"/>
                  </a:srgbClr>
                </a:solidFill>
                <a:latin typeface="Arial"/>
                <a:cs typeface="Arial"/>
                <a:sym typeface="Arial"/>
              </a:rPr>
              <a:t>هو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مزيج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برنامج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التحصين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الوطني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تحقيقها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التخطيطي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العنكبوتي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الحماية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المظللة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الأمراض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عشر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باللقاحات</a:t>
            </a:r>
            <a:r>
              <a:rPr sz="1100" b="0" i="0" u="none" cap="none" dirty="0">
                <a:solidFill>
                  <a:srgbClr val="FFFFFF">
                    <a:alpha val="100000"/>
                  </a:srgbClr>
                </a:solidFill>
                <a:latin typeface="Arial"/>
                <a:cs typeface="Arial"/>
                <a:sym typeface="Arial"/>
              </a:rPr>
              <a:t> (BOP)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38%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2000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71%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وتُعزى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منذ</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2000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التحسن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التدريجي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إدخال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جديدة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وتوسيع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خدمات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لتشمل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الفئات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تكن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مشمولة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سابقًا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ويعتمد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تعزيز</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الشاملة</a:t>
            </a:r>
            <a:r>
              <a:rPr sz="1100" b="0" i="0" u="none" cap="none" dirty="0">
                <a:solidFill>
                  <a:srgbClr val="FFFFFF">
                    <a:alpha val="100000"/>
                  </a:srgbClr>
                </a:solidFill>
                <a:latin typeface="Arial"/>
                <a:cs typeface="Arial"/>
                <a:sym typeface="Arial"/>
              </a:rPr>
              <a:t> (BOP) </a:t>
            </a:r>
            <a:r>
              <a:rPr sz="1100" b="0" i="0" u="none" cap="none" dirty="0" err="1">
                <a:solidFill>
                  <a:srgbClr val="FFFFFF">
                    <a:alpha val="100000"/>
                  </a:srgbClr>
                </a:solidFill>
                <a:latin typeface="Arial"/>
                <a:cs typeface="Arial"/>
                <a:sym typeface="Arial"/>
              </a:rPr>
              <a:t>الآن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جزئيًا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تحسين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(HPV) </a:t>
            </a:r>
            <a:r>
              <a:rPr sz="1100" b="0" i="0" u="none" cap="none" dirty="0" err="1">
                <a:solidFill>
                  <a:srgbClr val="FFFFFF">
                    <a:alpha val="100000"/>
                  </a:srgbClr>
                </a:solidFill>
                <a:latin typeface="Arial"/>
                <a:cs typeface="Arial"/>
                <a:sym typeface="Arial"/>
              </a:rPr>
              <a:t>وروتا</a:t>
            </a:r>
            <a:r>
              <a:rPr sz="1100" b="0" i="0" u="none" cap="none" dirty="0">
                <a:solidFill>
                  <a:srgbClr val="FFFFFF">
                    <a:alpha val="100000"/>
                  </a:srgbClr>
                </a:solidFill>
                <a:latin typeface="Arial"/>
                <a:cs typeface="Arial"/>
                <a:sym typeface="Arial"/>
              </a:rPr>
              <a:t> (ROTAC) </a:t>
            </a:r>
            <a:r>
              <a:rPr sz="1100" b="0" i="0" u="none" cap="none" dirty="0" err="1">
                <a:solidFill>
                  <a:srgbClr val="FFFFFF">
                    <a:alpha val="100000"/>
                  </a:srgbClr>
                </a:solidFill>
                <a:latin typeface="Arial"/>
                <a:cs typeface="Arial"/>
                <a:sym typeface="Arial"/>
              </a:rPr>
              <a:t>وPCVC</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وIPVC</a:t>
            </a:r>
            <a:r>
              <a:rPr sz="1100" b="0" i="0" u="none" cap="none" dirty="0">
                <a:solidFill>
                  <a:srgbClr val="FFFFFF">
                    <a:alpha val="100000"/>
                  </a:srgbClr>
                </a:solidFill>
                <a:latin typeface="Arial"/>
                <a:cs typeface="Arial"/>
                <a:sym typeface="Arial"/>
              </a:rPr>
              <a:t> - </a:t>
            </a:r>
            <a:r>
              <a:rPr sz="1100" b="0" i="0" u="none" cap="none" dirty="0" err="1">
                <a:solidFill>
                  <a:srgbClr val="FFFFFF">
                    <a:alpha val="100000"/>
                  </a:srgbClr>
                </a:solidFill>
                <a:latin typeface="Arial"/>
                <a:cs typeface="Arial"/>
                <a:sym typeface="Arial"/>
              </a:rPr>
              <a:t>وهي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تغطيتها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80%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MENA,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
نطاق الحماية = ((الجرع الثلاث من لقاح الدفتيريا والسعال الديكي والكزاز) + لقاح التهاب الكبد الفيروسي بي جرعة ثالثة + الجرعة الثالثة من لقاح المستدمية النزلية + لقاح الشلل الزرقي جرعة اولى + اللقاح الحاوي على الحصبة جرعة اولى + اللقاح الحاوي على الحصبة جرعة ثانية + لقاح المكورات الرئوية جرعة ثالثة + لقاح الشلل الفموي جرعة ثالثة+ لقاح الحصبة الالمانية جرعة اولى + لقاح الروتا الجرعة المكملة+ لقاح فيروس الورم الحليمي البشري)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الحماية</a:t>
            </a:r>
            <a:r>
              <a:rPr sz="1100" b="0" i="0" u="none" cap="none" dirty="0">
                <a:solidFill>
                  <a:srgbClr val="FFFFFF">
                    <a:alpha val="100000"/>
                  </a:srgbClr>
                </a:solidFill>
                <a:latin typeface="Arial"/>
                <a:cs typeface="Arial"/>
                <a:sym typeface="Arial"/>
              </a:rPr>
              <a:t> (BOP) </a:t>
            </a:r>
            <a:r>
              <a:rPr sz="1100" b="0" i="0" u="none" cap="none" dirty="0" err="1">
                <a:solidFill>
                  <a:srgbClr val="FFFFFF">
                    <a:alpha val="100000"/>
                  </a:srgbClr>
                </a:solidFill>
                <a:latin typeface="Arial"/>
                <a:cs typeface="Arial"/>
                <a:sym typeface="Arial"/>
              </a:rPr>
              <a:t>هو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مزيج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برنامج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التحصين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الوطني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تحقيقها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التخطيطي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العنكبوتي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الحماية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منطقة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المظللة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النقاط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ضد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الأمراض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الثلاثة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عشر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ارتفع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باللقاحات</a:t>
            </a:r>
            <a:r>
              <a:rPr sz="1100" b="0" i="0" u="none" cap="none" dirty="0">
                <a:solidFill>
                  <a:srgbClr val="FFFFFF">
                    <a:alpha val="100000"/>
                  </a:srgbClr>
                </a:solidFill>
                <a:latin typeface="Arial"/>
                <a:cs typeface="Arial"/>
                <a:sym typeface="Arial"/>
              </a:rPr>
              <a:t> (BOP)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38%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2000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71%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وتُعزى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منذ</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2000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التحسن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التدريجي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إدخال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جديدة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وتوسيع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نطاق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خدمات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لتشمل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الفئات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السكانية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تكن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مشمولة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سابقًا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ويعتمد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تعزيز</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الشاملة</a:t>
            </a:r>
            <a:r>
              <a:rPr sz="1100" b="0" i="0" u="none" cap="none" dirty="0">
                <a:solidFill>
                  <a:srgbClr val="FFFFFF">
                    <a:alpha val="100000"/>
                  </a:srgbClr>
                </a:solidFill>
                <a:latin typeface="Arial"/>
                <a:cs typeface="Arial"/>
                <a:sym typeface="Arial"/>
              </a:rPr>
              <a:t> (BOP) </a:t>
            </a:r>
            <a:r>
              <a:rPr sz="1100" b="0" i="0" u="none" cap="none" dirty="0" err="1">
                <a:solidFill>
                  <a:srgbClr val="FFFFFF">
                    <a:alpha val="100000"/>
                  </a:srgbClr>
                </a:solidFill>
                <a:latin typeface="Arial"/>
                <a:cs typeface="Arial"/>
                <a:sym typeface="Arial"/>
              </a:rPr>
              <a:t>الآن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جزئيًا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تحسين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(HPV) </a:t>
            </a:r>
            <a:r>
              <a:rPr sz="1100" b="0" i="0" u="none" cap="none" dirty="0" err="1">
                <a:solidFill>
                  <a:srgbClr val="FFFFFF">
                    <a:alpha val="100000"/>
                  </a:srgbClr>
                </a:solidFill>
                <a:latin typeface="Arial"/>
                <a:cs typeface="Arial"/>
                <a:sym typeface="Arial"/>
              </a:rPr>
              <a:t>وروتا</a:t>
            </a:r>
            <a:r>
              <a:rPr sz="1100" b="0" i="0" u="none" cap="none" dirty="0">
                <a:solidFill>
                  <a:srgbClr val="FFFFFF">
                    <a:alpha val="100000"/>
                  </a:srgbClr>
                </a:solidFill>
                <a:latin typeface="Arial"/>
                <a:cs typeface="Arial"/>
                <a:sym typeface="Arial"/>
              </a:rPr>
              <a:t> (ROTAC) </a:t>
            </a:r>
            <a:r>
              <a:rPr sz="1100" b="0" i="0" u="none" cap="none" dirty="0" err="1">
                <a:solidFill>
                  <a:srgbClr val="FFFFFF">
                    <a:alpha val="100000"/>
                  </a:srgbClr>
                </a:solidFill>
                <a:latin typeface="Arial"/>
                <a:cs typeface="Arial"/>
                <a:sym typeface="Arial"/>
              </a:rPr>
              <a:t>وPCVC</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وIPVC</a:t>
            </a:r>
            <a:r>
              <a:rPr sz="1100" b="0" i="0" u="none" cap="none" dirty="0">
                <a:solidFill>
                  <a:srgbClr val="FFFFFF">
                    <a:alpha val="100000"/>
                  </a:srgbClr>
                </a:solidFill>
                <a:latin typeface="Arial"/>
                <a:cs typeface="Arial"/>
                <a:sym typeface="Arial"/>
              </a:rPr>
              <a:t> - </a:t>
            </a:r>
            <a:r>
              <a:rPr sz="1100" b="0" i="0" u="none" cap="none" dirty="0" err="1">
                <a:solidFill>
                  <a:srgbClr val="FFFFFF">
                    <a:alpha val="100000"/>
                  </a:srgbClr>
                </a:solidFill>
                <a:latin typeface="Arial"/>
                <a:cs typeface="Arial"/>
                <a:sym typeface="Arial"/>
              </a:rPr>
              <a:t>وهي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تغطيتها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80%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ازداد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نطاق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الحماية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بفضل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جميع</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المستضدات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الموصى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بها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بأكثر</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النصف</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منذ</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2000، </a:t>
            </a:r>
            <a:r>
              <a:rPr sz="1450" b="0" i="0" u="none" cap="none" dirty="0" err="1">
                <a:solidFill>
                  <a:srgbClr val="000000">
                    <a:alpha val="100000"/>
                  </a:srgbClr>
                </a:solidFill>
                <a:latin typeface="Arial"/>
                <a:cs typeface="Arial"/>
                <a:sym typeface="Arial"/>
              </a:rPr>
              <a:t>لكن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تحقيق</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المكاسب</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التالية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يتوقف</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على</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سد</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الثغرات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بالنسبة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للقاحات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الأحدث</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تزال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نسبتها</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أقل</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71%.</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9ADB3681-67AF-E34A-B86B-F03E18383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08" y="1278456"/>
            <a:ext cx="8686818" cy="548641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تختلف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والتقدم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المحرز</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باختلاف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المستضدات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ومع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مرور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تُظهر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خريطة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اتجاهات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MENA </a:t>
            </a:r>
            <a:r>
              <a:rPr sz="1100" b="0" i="0" u="none" cap="none" dirty="0" err="1">
                <a:solidFill>
                  <a:srgbClr val="FFFFFF">
                    <a:alpha val="100000"/>
                  </a:srgbClr>
                </a:solidFill>
                <a:latin typeface="Arial"/>
                <a:cs typeface="Arial"/>
                <a:sym typeface="Arial"/>
              </a:rPr>
              <a:t>منذ</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2000، </a:t>
            </a:r>
            <a:r>
              <a:rPr sz="1100" b="0" i="0" u="none" cap="none" dirty="0" err="1">
                <a:solidFill>
                  <a:srgbClr val="FFFFFF">
                    <a:alpha val="100000"/>
                  </a:srgbClr>
                </a:solidFill>
                <a:latin typeface="Arial"/>
                <a:cs typeface="Arial"/>
                <a:sym typeface="Arial"/>
              </a:rPr>
              <a:t>حيث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تشير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الخلايا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الخضراء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تبلغ</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2015، </a:t>
            </a:r>
            <a:r>
              <a:rPr sz="1100" b="0" i="0" u="none" cap="none" dirty="0" err="1">
                <a:solidFill>
                  <a:srgbClr val="FFFFFF">
                    <a:alpha val="100000"/>
                  </a:srgbClr>
                </a:solidFill>
                <a:latin typeface="Arial"/>
                <a:cs typeface="Arial"/>
                <a:sym typeface="Arial"/>
              </a:rPr>
              <a:t>حقق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14 </a:t>
            </a:r>
            <a:r>
              <a:rPr sz="1100" b="0" i="0" u="none" cap="none" dirty="0" err="1">
                <a:solidFill>
                  <a:srgbClr val="FFFFFF">
                    <a:alpha val="100000"/>
                  </a:srgbClr>
                </a:solidFill>
                <a:latin typeface="Arial"/>
                <a:cs typeface="Arial"/>
                <a:sym typeface="Arial"/>
              </a:rPr>
              <a:t>لقاحًا</a:t>
            </a:r>
            <a:r>
              <a:rPr sz="1100" b="0" i="0" u="none" cap="none" dirty="0">
                <a:solidFill>
                  <a:srgbClr val="FFFFFF">
                    <a:alpha val="100000"/>
                  </a:srgbClr>
                </a:solidFill>
                <a:latin typeface="Arial"/>
                <a:cs typeface="Arial"/>
                <a:sym typeface="Arial"/>
              </a:rPr>
              <a:t> (14٪) </a:t>
            </a:r>
            <a:r>
              <a:rPr sz="1100" b="0" i="0" u="none" cap="none" dirty="0" err="1">
                <a:solidFill>
                  <a:srgbClr val="FFFFFF">
                    <a:alpha val="100000"/>
                  </a:srgbClr>
                </a:solidFill>
                <a:latin typeface="Arial"/>
                <a:cs typeface="Arial"/>
                <a:sym typeface="Arial"/>
              </a:rPr>
              <a:t>تتوفر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بيانات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يحقق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16 </a:t>
            </a:r>
            <a:r>
              <a:rPr sz="1100" b="0" i="0" u="none" cap="none" dirty="0" err="1">
                <a:solidFill>
                  <a:srgbClr val="FFFFFF">
                    <a:alpha val="100000"/>
                  </a:srgbClr>
                </a:solidFill>
                <a:latin typeface="Arial"/>
                <a:cs typeface="Arial"/>
                <a:sym typeface="Arial"/>
              </a:rPr>
              <a:t>لقاحًا</a:t>
            </a:r>
            <a:r>
              <a:rPr sz="1100" b="0" i="0" u="none" cap="none" dirty="0">
                <a:solidFill>
                  <a:srgbClr val="FFFFFF">
                    <a:alpha val="100000"/>
                  </a:srgbClr>
                </a:solidFill>
                <a:latin typeface="Arial"/>
                <a:cs typeface="Arial"/>
                <a:sym typeface="Arial"/>
              </a:rPr>
              <a:t> (0٪)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بلغت</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منذ</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2006،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إجراء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تقديرات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لستة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جديدة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IPVC </a:t>
            </a:r>
            <a:r>
              <a:rPr sz="1100" b="0" i="0" u="none" cap="none" dirty="0" err="1">
                <a:solidFill>
                  <a:srgbClr val="FFFFFF">
                    <a:alpha val="100000"/>
                  </a:srgbClr>
                </a:solidFill>
                <a:latin typeface="Arial"/>
                <a:cs typeface="Arial"/>
                <a:sym typeface="Arial"/>
              </a:rPr>
              <a:t>هو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أحدث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الإبلاغ</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عنه</a:t>
            </a:r>
            <a:r>
              <a:rPr sz="1100" b="0" i="0" u="none" cap="none" dirty="0">
                <a:solidFill>
                  <a:srgbClr val="FFFFFF">
                    <a:alpha val="100000"/>
                  </a:srgbClr>
                </a:solidFill>
                <a:latin typeface="Arial"/>
                <a:cs typeface="Arial"/>
                <a:sym typeface="Arial"/>
              </a:rPr>
              <a:t> (2021)، </a:t>
            </a:r>
            <a:r>
              <a:rPr sz="1100" b="0" i="0" u="none" cap="none" dirty="0" err="1">
                <a:solidFill>
                  <a:srgbClr val="FFFFFF">
                    <a:alpha val="100000"/>
                  </a:srgbClr>
                </a:solidFill>
                <a:latin typeface="Arial"/>
                <a:cs typeface="Arial"/>
                <a:sym typeface="Arial"/>
              </a:rPr>
              <a:t>وقد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حقق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78%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a:t>
            </a:r>
            <a:endParaRPr lang="en-US" dirty="0"/>
          </a:p>
        </p:txBody>
      </p:sp>
      <p:pic>
        <p:nvPicPr>
          <p:cNvPr id="5" name="Picture 4">
            <a:extLst>
              <a:ext uri="{FF2B5EF4-FFF2-40B4-BE49-F238E27FC236}">
                <a16:creationId xmlns:a16="http://schemas.microsoft.com/office/drawing/2014/main" id="{05E97985-8340-6F8E-A981-9AF4230D54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292608" y="182880"/>
            <a:ext cx="11658600" cy="649224"/>
          </a:xfrm>
          <a:solidFill>
            <a:srgbClr val="FFFFFF">
              <a:alpha val="100000"/>
            </a:srgbClr>
          </a:solidFill>
        </p:spPr>
        <p:txBody>
          <a:bodyPr/>
          <a:lstStyle/>
          <a:p>
            <a:pPr marL="0" marR="0" algn="r" rtl="1">
              <a:lnSpc>
                <a:spcPct val="100000"/>
              </a:lnSpc>
              <a:spcBef>
                <a:spcPts val="0"/>
              </a:spcBef>
              <a:spcAft>
                <a:spcPts val="0"/>
              </a:spcAft>
              <a:buNone/>
            </a:pPr>
            <a:r>
              <a:rPr sz="1400" b="0" i="0" u="none" cap="none" dirty="0" err="1">
                <a:solidFill>
                  <a:srgbClr val="000000">
                    <a:alpha val="100000"/>
                  </a:srgbClr>
                </a:solidFill>
                <a:latin typeface="Arial"/>
                <a:cs typeface="Arial"/>
                <a:sym typeface="Arial"/>
              </a:rPr>
              <a:t>يخفي</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متوسط</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التغطية</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الإقليمي</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التباينات</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بين</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البلدان</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فيما</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يتعلق</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بجميع</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اللقاحات</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مما</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يسلط</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الضوء</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على</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التباين</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في</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أداء</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برامج</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التحصين</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وضرورة</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وضع</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استراتيجيات</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محددة</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الأهداف</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ومخصصة</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لكل</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بلد</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على</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حدة</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للوصول</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إلى</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الفئات</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السكانية</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المحرومة</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من</a:t>
            </a:r>
            <a:r>
              <a:rPr sz="1400" b="0" i="0" u="none" cap="none" dirty="0">
                <a:solidFill>
                  <a:srgbClr val="000000">
                    <a:alpha val="100000"/>
                  </a:srgbClr>
                </a:solidFill>
                <a:latin typeface="Arial"/>
                <a:cs typeface="Arial"/>
                <a:sym typeface="Arial"/>
              </a:rPr>
              <a:t> </a:t>
            </a:r>
            <a:r>
              <a:rPr sz="1400" b="0" i="0" u="none" cap="none" dirty="0" err="1">
                <a:solidFill>
                  <a:srgbClr val="000000">
                    <a:alpha val="100000"/>
                  </a:srgbClr>
                </a:solidFill>
                <a:latin typeface="Arial"/>
                <a:cs typeface="Arial"/>
                <a:sym typeface="Arial"/>
              </a:rPr>
              <a:t>الخدمات</a:t>
            </a:r>
            <a:r>
              <a:rPr sz="1400" b="0" i="0" u="none" cap="none" dirty="0">
                <a:solidFill>
                  <a:srgbClr val="000000">
                    <a:alpha val="100000"/>
                  </a:srgbClr>
                </a:solidFill>
                <a:latin typeface="Arial"/>
                <a:cs typeface="Arial"/>
                <a:sym typeface="Arial"/>
              </a:rPr>
              <a:t>.</a:t>
            </a:r>
          </a:p>
        </p:txBody>
      </p:sp>
      <p:grpSp>
        <p:nvGrpSpPr>
          <p:cNvPr id="4" name="Group 3"/>
          <p:cNvGrpSpPr/>
          <p:nvPr/>
        </p:nvGrpSpPr>
        <p:grpSpPr>
          <a:xfrm>
            <a:off x="292608" y="914400"/>
            <a:ext cx="11612880" cy="28575"/>
            <a:chOff x="292608" y="914400"/>
            <a:chExt cx="11612880" cy="28575"/>
          </a:xfrm>
        </p:grpSpPr>
        <p:sp>
          <p:nvSpPr>
            <p:cNvPr id="5"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 name="rc4"/>
            <p:cNvSpPr/>
            <p:nvPr/>
          </p:nvSpPr>
          <p:spPr>
            <a:xfrm>
              <a:off x="292608" y="914400"/>
              <a:ext cx="11612879" cy="28575"/>
            </a:xfrm>
            <a:prstGeom prst="rect">
              <a:avLst/>
            </a:prstGeom>
            <a:solidFill>
              <a:srgbClr val="000000">
                <a:alpha val="100000"/>
              </a:srgbClr>
            </a:solidFill>
          </p:spPr>
          <p:txBody>
            <a:bodyPr/>
            <a:lstStyle/>
            <a:p>
              <a:endParaRPr/>
            </a:p>
          </p:txBody>
        </p:sp>
      </p:grpSp>
      <p:pic>
        <p:nvPicPr>
          <p:cNvPr id="8" name="Picture 7">
            <a:extLst>
              <a:ext uri="{FF2B5EF4-FFF2-40B4-BE49-F238E27FC236}">
                <a16:creationId xmlns:a16="http://schemas.microsoft.com/office/drawing/2014/main" id="{1A97ECDF-51B7-C9CF-558D-A5FC379570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657" y="1188709"/>
            <a:ext cx="8686818" cy="5486411"/>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التقدم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المحرز</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مختارة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جانب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بدأت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استخدامها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وذلك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للمساعدة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فهم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التقدم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يبدأ</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مشروع</a:t>
            </a:r>
            <a:r>
              <a:rPr sz="1100" b="0" i="0" u="none" cap="none" dirty="0">
                <a:solidFill>
                  <a:srgbClr val="FFFFFF">
                    <a:alpha val="100000"/>
                  </a:srgbClr>
                </a:solidFill>
                <a:latin typeface="Arial"/>
                <a:cs typeface="Arial"/>
                <a:sym typeface="Arial"/>
              </a:rPr>
              <a:t> WUENIC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إصدار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تقديراته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اعتبارًا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يبلغ</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وبالنسبة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الجديدة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غالبًا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تكون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طرح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وبالتالي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تُعتبر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الأرقام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مؤشراً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إدخال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تطور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شبكة</a:t>
            </a:r>
            <a:r>
              <a:rPr sz="1100" b="0" i="0" u="none" cap="none" dirty="0">
                <a:solidFill>
                  <a:srgbClr val="FFFFFF">
                    <a:alpha val="100000"/>
                  </a:srgbClr>
                </a:solidFill>
                <a:latin typeface="Arial"/>
                <a:cs typeface="Arial"/>
                <a:sym typeface="Arial"/>
              </a:rPr>
              <a:t> WUENIC </a:t>
            </a:r>
            <a:r>
              <a:rPr sz="1100" b="0" i="0" u="none" cap="none" dirty="0" err="1">
                <a:solidFill>
                  <a:srgbClr val="FFFFFF">
                    <a:alpha val="100000"/>
                  </a:srgbClr>
                </a:solidFill>
                <a:latin typeface="Arial"/>
                <a:cs typeface="Arial"/>
                <a:sym typeface="Arial"/>
              </a:rPr>
              <a:t>وتحديث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توصيات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فريق</a:t>
            </a:r>
            <a:r>
              <a:rPr sz="1100" b="0" i="0" u="none" cap="none" dirty="0">
                <a:solidFill>
                  <a:srgbClr val="FFFFFF">
                    <a:alpha val="100000"/>
                  </a:srgbClr>
                </a:solidFill>
                <a:latin typeface="Arial"/>
                <a:cs typeface="Arial"/>
                <a:sym typeface="Arial"/>
              </a:rPr>
              <a:t> SAGE، </a:t>
            </a:r>
            <a:r>
              <a:rPr sz="1100" b="0" i="0" u="none" cap="none" dirty="0" err="1">
                <a:solidFill>
                  <a:srgbClr val="FFFFFF">
                    <a:alpha val="100000"/>
                  </a:srgbClr>
                </a:solidFill>
                <a:latin typeface="Arial"/>
                <a:cs typeface="Arial"/>
                <a:sym typeface="Arial"/>
              </a:rPr>
              <a:t>تمت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إضافة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المزيد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التقدير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الحالات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بدأت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التقديرات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2006، </a:t>
            </a:r>
            <a:r>
              <a:rPr sz="1100" b="0" i="0" u="none" cap="none" dirty="0" err="1">
                <a:solidFill>
                  <a:srgbClr val="FFFFFF">
                    <a:alpha val="100000"/>
                  </a:srgbClr>
                </a:solidFill>
                <a:latin typeface="Arial"/>
                <a:cs typeface="Arial"/>
                <a:sym typeface="Arial"/>
              </a:rPr>
              <a:t>يُشار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للتقدير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بالخط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المتقطع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العمودي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ويُشار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الإجمالي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الموصى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بالخط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الأفقي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المتقطع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والقيمة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المقابلة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يتوفر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تضمينها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الإجماليات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بقيمة</a:t>
            </a:r>
            <a:r>
              <a:rPr sz="1100" b="0" i="0" u="none" cap="none" dirty="0">
                <a:solidFill>
                  <a:srgbClr val="FFFFFF">
                    <a:alpha val="100000"/>
                  </a:srgbClr>
                </a:solidFill>
                <a:latin typeface="Arial"/>
                <a:cs typeface="Arial"/>
                <a:sym typeface="Arial"/>
              </a:rPr>
              <a:t> 0.</a:t>
            </a:r>
          </a:p>
        </p:txBody>
      </p:sp>
      <p:pic>
        <p:nvPicPr>
          <p:cNvPr id="5" name="Picture 4">
            <a:extLst>
              <a:ext uri="{FF2B5EF4-FFF2-40B4-BE49-F238E27FC236}">
                <a16:creationId xmlns:a16="http://schemas.microsoft.com/office/drawing/2014/main" id="{B419F226-7093-AFEA-8D0D-2ECCC5BE48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257" y="685794"/>
            <a:ext cx="8686818" cy="5486411"/>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rtl="1">
              <a:lnSpc>
                <a:spcPct val="100000"/>
              </a:lnSpc>
              <a:spcBef>
                <a:spcPts val="0"/>
              </a:spcBef>
              <a:spcAft>
                <a:spcPts val="0"/>
              </a:spcAft>
              <a:buNone/>
            </a:pPr>
            <a:r>
              <a:rPr sz="4400" b="0" i="0" u="none" cap="none" dirty="0" err="1">
                <a:solidFill>
                  <a:srgbClr val="FFFFFF">
                    <a:alpha val="100000"/>
                  </a:srgbClr>
                </a:solidFill>
                <a:latin typeface="Arial"/>
                <a:cs typeface="Arial"/>
                <a:sym typeface="Arial"/>
              </a:rPr>
              <a:t>لقاح</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فيروس</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الورم</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الحليمي</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البشري</a:t>
            </a:r>
            <a:endParaRPr sz="4400" b="0" i="0" u="none" cap="none" dirty="0">
              <a:solidFill>
                <a:srgbClr val="FFFFFF">
                  <a:alpha val="100000"/>
                </a:srgbClr>
              </a:solidFill>
              <a:latin typeface="Arial"/>
              <a:cs typeface="Arial"/>
              <a:sym typeface="Arial"/>
            </a:endParaRP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طُرق: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يتم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تقييم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برنامج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(HPV) </a:t>
            </a:r>
            <a:r>
              <a:rPr sz="1100" b="0" i="0" u="none" cap="none" dirty="0" err="1">
                <a:solidFill>
                  <a:srgbClr val="FFFFFF">
                    <a:alpha val="100000"/>
                  </a:srgbClr>
                </a:solidFill>
                <a:latin typeface="Arial"/>
                <a:cs typeface="Arial"/>
                <a:sym typeface="Arial"/>
              </a:rPr>
              <a:t>وفقًا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للجدول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الزمني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الوطني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وتُستخدم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لرصد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الأداء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المدى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القصير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وإعداد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التقارير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المتعلقة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بأهداف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التنمية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المستدامة</a:t>
            </a:r>
            <a:r>
              <a:rPr sz="1100" b="0" i="0" u="none" cap="none" dirty="0">
                <a:solidFill>
                  <a:srgbClr val="FFFFFF">
                    <a:alpha val="100000"/>
                  </a:srgbClr>
                </a:solidFill>
                <a:latin typeface="Arial"/>
                <a:cs typeface="Arial"/>
                <a:sym typeface="Arial"/>
              </a:rPr>
              <a:t> (SDG).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(HPV1)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الفتيات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بينما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بقيت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الأخيرة</a:t>
            </a:r>
            <a:r>
              <a:rPr sz="1100" b="0" i="0" u="none" cap="none" dirty="0">
                <a:solidFill>
                  <a:srgbClr val="FFFFFF">
                    <a:alpha val="100000"/>
                  </a:srgbClr>
                </a:solidFill>
                <a:latin typeface="Arial"/>
                <a:cs typeface="Arial"/>
                <a:sym typeface="Arial"/>
              </a:rPr>
              <a:t> (HPVc)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حالها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عند</a:t>
            </a:r>
            <a:r>
              <a:rPr sz="1100" b="0" i="0" u="none" cap="none" dirty="0">
                <a:solidFill>
                  <a:srgbClr val="FFFFFF">
                    <a:alpha val="100000"/>
                  </a:srgbClr>
                </a:solidFill>
                <a:latin typeface="Arial"/>
                <a:cs typeface="Arial"/>
                <a:sym typeface="Arial"/>
              </a:rPr>
              <a:t> 1٪.
</a:t>
            </a:r>
            <a:r>
              <a:rPr sz="1100" b="0" i="0" u="none" cap="none" dirty="0" err="1">
                <a:solidFill>
                  <a:srgbClr val="FFFFFF">
                    <a:alpha val="100000"/>
                  </a:srgbClr>
                </a:solidFill>
                <a:latin typeface="Arial"/>
                <a:cs typeface="Arial"/>
                <a:sym typeface="Arial"/>
              </a:rPr>
              <a:t>وظلت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1 (HPV1)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عند</a:t>
            </a:r>
            <a:r>
              <a:rPr sz="1100" b="0" i="0" u="none" cap="none" dirty="0">
                <a:solidFill>
                  <a:srgbClr val="FFFFFF">
                    <a:alpha val="100000"/>
                  </a:srgbClr>
                </a:solidFill>
                <a:latin typeface="Arial"/>
                <a:cs typeface="Arial"/>
                <a:sym typeface="Arial"/>
              </a:rPr>
              <a:t> 0٪، </a:t>
            </a:r>
            <a:r>
              <a:rPr sz="1100" b="0" i="0" u="none" cap="none" dirty="0" err="1">
                <a:solidFill>
                  <a:srgbClr val="FFFFFF">
                    <a:alpha val="100000"/>
                  </a:srgbClr>
                </a:solidFill>
                <a:latin typeface="Arial"/>
                <a:cs typeface="Arial"/>
                <a:sym typeface="Arial"/>
              </a:rPr>
              <a:t>كما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ظلت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(HPVc) </a:t>
            </a:r>
            <a:r>
              <a:rPr sz="1100" b="0" i="0" u="none" cap="none" dirty="0" err="1">
                <a:solidFill>
                  <a:srgbClr val="FFFFFF">
                    <a:alpha val="100000"/>
                  </a:srgbClr>
                </a:solidFill>
                <a:latin typeface="Arial"/>
                <a:cs typeface="Arial"/>
                <a:sym typeface="Arial"/>
              </a:rPr>
              <a:t>عند</a:t>
            </a:r>
            <a:r>
              <a:rPr sz="1100" b="0" i="0" u="none" cap="none" dirty="0">
                <a:solidFill>
                  <a:srgbClr val="FFFFFF">
                    <a:alpha val="100000"/>
                  </a:srgbClr>
                </a:solidFill>
                <a:latin typeface="Arial"/>
                <a:cs typeface="Arial"/>
                <a:sym typeface="Arial"/>
              </a:rPr>
              <a:t> 0٪.
</a:t>
            </a:r>
            <a:r>
              <a:rPr sz="1100" b="0" i="0" u="none" cap="none" dirty="0" err="1">
                <a:solidFill>
                  <a:srgbClr val="FFFFFF">
                    <a:alpha val="100000"/>
                  </a:srgbClr>
                </a:solidFill>
                <a:latin typeface="Arial"/>
                <a:cs typeface="Arial"/>
                <a:sym typeface="Arial"/>
              </a:rPr>
              <a:t>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متاحًا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11*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للفتيات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وفي</a:t>
            </a:r>
            <a:r>
              <a:rPr sz="1100" b="0" i="0" u="none" cap="none" dirty="0">
                <a:solidFill>
                  <a:srgbClr val="FFFFFF">
                    <a:alpha val="100000"/>
                  </a:srgbClr>
                </a:solidFill>
                <a:latin typeface="Arial"/>
                <a:cs typeface="Arial"/>
                <a:sym typeface="Arial"/>
              </a:rPr>
              <a:t> 4 </a:t>
            </a:r>
            <a:r>
              <a:rPr sz="1100" b="0" i="0" u="none" cap="none" dirty="0" err="1">
                <a:solidFill>
                  <a:srgbClr val="FFFFFF">
                    <a:alpha val="100000"/>
                  </a:srgbClr>
                </a:solidFill>
                <a:latin typeface="Arial"/>
                <a:cs typeface="Arial"/>
                <a:sym typeface="Arial"/>
              </a:rPr>
              <a:t>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للأولاد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تبدأ</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استخدام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فقد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أُدرجت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الإجماليات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تبلغ</a:t>
            </a:r>
            <a:r>
              <a:rPr sz="1100" b="0" i="0" u="none" cap="none" dirty="0">
                <a:solidFill>
                  <a:srgbClr val="FFFFFF">
                    <a:alpha val="100000"/>
                  </a:srgbClr>
                </a:solidFill>
                <a:latin typeface="Arial"/>
                <a:cs typeface="Arial"/>
                <a:sym typeface="Arial"/>
              </a:rPr>
              <a:t> 0٪.
</a:t>
            </a:r>
            <a:r>
              <a:rPr sz="1100" b="0" i="0" u="none" cap="none" dirty="0" err="1">
                <a:solidFill>
                  <a:srgbClr val="FFFFFF">
                    <a:alpha val="100000"/>
                  </a:srgbClr>
                </a:solidFill>
                <a:latin typeface="Arial"/>
                <a:cs typeface="Arial"/>
                <a:sym typeface="Arial"/>
              </a:rPr>
              <a:t>وتعتمد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زيادة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الوصول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المزيد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الفتيات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والفتيان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البرامج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الحالية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إدخال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(HPV)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تدخله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بعد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يشمل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الإدخال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الجزئي</a:t>
            </a:r>
            <a:endParaRPr sz="1100" b="0" i="0" u="none" cap="none" dirty="0">
              <a:solidFill>
                <a:srgbClr val="FFFFFF">
                  <a:alpha val="100000"/>
                </a:srgbClr>
              </a:solidFill>
              <a:latin typeface="Arial"/>
              <a:cs typeface="Arial"/>
              <a:sym typeface="Arial"/>
            </a:endParaRP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450" b="0" i="0" u="none" cap="none" dirty="0" err="1">
                <a:solidFill>
                  <a:srgbClr val="000000">
                    <a:alpha val="100000"/>
                  </a:srgbClr>
                </a:solidFill>
                <a:latin typeface="Arial"/>
                <a:cs typeface="Arial"/>
                <a:sym typeface="Arial"/>
              </a:rPr>
              <a:t>في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عام</a:t>
            </a:r>
            <a:r>
              <a:rPr sz="1450" b="0" i="0" u="none" cap="none" dirty="0">
                <a:solidFill>
                  <a:srgbClr val="000000">
                    <a:alpha val="100000"/>
                  </a:srgbClr>
                </a:solidFill>
                <a:latin typeface="Arial"/>
                <a:cs typeface="Arial"/>
                <a:sym typeface="Arial"/>
              </a:rPr>
              <a:t> 2025، </a:t>
            </a:r>
            <a:r>
              <a:rPr sz="1450" b="0" i="0" u="none" cap="none" dirty="0" err="1">
                <a:solidFill>
                  <a:srgbClr val="000000">
                    <a:alpha val="100000"/>
                  </a:srgbClr>
                </a:solidFill>
                <a:latin typeface="Arial"/>
                <a:cs typeface="Arial"/>
                <a:sym typeface="Arial"/>
              </a:rPr>
              <a:t>ظلت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الجرعة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الأخيرة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من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لقاح</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فيروس</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الورم</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الحليمي</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البشري</a:t>
            </a:r>
            <a:r>
              <a:rPr sz="1450" b="0" i="0" u="none" cap="none" dirty="0">
                <a:solidFill>
                  <a:srgbClr val="000000">
                    <a:alpha val="100000"/>
                  </a:srgbClr>
                </a:solidFill>
                <a:latin typeface="Arial"/>
                <a:cs typeface="Arial"/>
                <a:sym typeface="Arial"/>
              </a:rPr>
              <a:t> (HPV)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الفتيات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عند</a:t>
            </a:r>
            <a:r>
              <a:rPr sz="1450" b="0" i="0" u="none" cap="none" dirty="0">
                <a:solidFill>
                  <a:srgbClr val="000000">
                    <a:alpha val="100000"/>
                  </a:srgbClr>
                </a:solidFill>
                <a:latin typeface="Arial"/>
                <a:cs typeface="Arial"/>
                <a:sym typeface="Arial"/>
              </a:rPr>
              <a:t> 1٪، </a:t>
            </a:r>
            <a:r>
              <a:rPr sz="1450" b="0" i="0" u="none" cap="none" dirty="0" err="1">
                <a:solidFill>
                  <a:srgbClr val="000000">
                    <a:alpha val="100000"/>
                  </a:srgbClr>
                </a:solidFill>
                <a:latin typeface="Arial"/>
                <a:cs typeface="Arial"/>
                <a:sym typeface="Arial"/>
              </a:rPr>
              <a:t>وظلت</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نسبة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التغطية</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بين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الفتيان</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عند</a:t>
            </a:r>
            <a:r>
              <a:rPr sz="1450" b="0" i="0" u="none" cap="none" dirty="0">
                <a:solidFill>
                  <a:srgbClr val="000000">
                    <a:alpha val="100000"/>
                  </a:srgbClr>
                </a:solidFill>
                <a:latin typeface="Arial"/>
                <a:cs typeface="Arial"/>
                <a:sym typeface="Arial"/>
              </a:rPr>
              <a:t> 0٪</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8F9D63B7-34D2-72A1-3C05-2873C2DAB8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188709"/>
            <a:ext cx="8686818" cy="5486411"/>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تُظهر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خريطة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برنامج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(HPVc)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الفتيات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والسنة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ويستند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التدرج</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اللوني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الأفضل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أداءً</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البحرين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(61٪)، </a:t>
            </a:r>
            <a:r>
              <a:rPr sz="1100" b="0" i="0" u="none" cap="none" dirty="0" err="1">
                <a:solidFill>
                  <a:srgbClr val="FFFFFF">
                    <a:alpha val="100000"/>
                  </a:srgbClr>
                </a:solidFill>
                <a:latin typeface="Arial"/>
                <a:cs typeface="Arial"/>
                <a:sym typeface="Arial"/>
              </a:rPr>
              <a:t>بينما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قطر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ومنطقة</a:t>
            </a:r>
            <a:r>
              <a:rPr sz="1100" b="0" i="0" u="none" cap="none" dirty="0">
                <a:solidFill>
                  <a:srgbClr val="FFFFFF">
                    <a:alpha val="100000"/>
                  </a:srgbClr>
                </a:solidFill>
                <a:latin typeface="Arial"/>
                <a:cs typeface="Arial"/>
                <a:sym typeface="Arial"/>
              </a:rPr>
              <a:t> &lt;b&gt;</a:t>
            </a:r>
            <a:r>
              <a:rPr sz="1100" b="0" i="0" u="none" cap="none" dirty="0" err="1">
                <a:solidFill>
                  <a:srgbClr val="FFFFFF">
                    <a:alpha val="100000"/>
                  </a:srgbClr>
                </a:solidFill>
                <a:latin typeface="Arial"/>
                <a:cs typeface="Arial"/>
                <a:sym typeface="Arial"/>
              </a:rPr>
              <a:t>الشرق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الأوسط</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وشمال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أفريقيا</a:t>
            </a:r>
            <a:r>
              <a:rPr sz="1100" b="0" i="0" u="none" cap="none" dirty="0">
                <a:solidFill>
                  <a:srgbClr val="FFFFFF">
                    <a:alpha val="100000"/>
                  </a:srgbClr>
                </a:solidFill>
                <a:latin typeface="Arial"/>
                <a:cs typeface="Arial"/>
                <a:sym typeface="Arial"/>
              </a:rPr>
              <a:t>&lt;/b&gt; </a:t>
            </a:r>
            <a:r>
              <a:rPr sz="1100" b="0" i="0" u="none" cap="none" dirty="0" err="1">
                <a:solidFill>
                  <a:srgbClr val="FFFFFF">
                    <a:alpha val="100000"/>
                  </a:srgbClr>
                </a:solidFill>
                <a:latin typeface="Arial"/>
                <a:cs typeface="Arial"/>
                <a:sym typeface="Arial"/>
              </a:rPr>
              <a:t>أدنى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(1٪).
</a:t>
            </a:r>
            <a:r>
              <a:rPr sz="1100" b="0" i="0" u="none" cap="none" dirty="0" err="1">
                <a:solidFill>
                  <a:srgbClr val="FFFFFF">
                    <a:alpha val="100000"/>
                  </a:srgbClr>
                </a:solidFill>
                <a:latin typeface="Arial"/>
                <a:cs typeface="Arial"/>
                <a:sym typeface="Arial"/>
              </a:rPr>
              <a:t>البلدان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تتوفر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فيروس</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الورم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الحليمي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البشري</a:t>
            </a:r>
            <a:r>
              <a:rPr sz="1100" b="0" i="0" u="none" cap="none" dirty="0">
                <a:solidFill>
                  <a:srgbClr val="FFFFFF">
                    <a:alpha val="100000"/>
                  </a:srgbClr>
                </a:solidFill>
                <a:latin typeface="Arial"/>
                <a:cs typeface="Arial"/>
                <a:sym typeface="Arial"/>
              </a:rPr>
              <a:t> (HPV)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عددها</a:t>
            </a:r>
            <a:r>
              <a:rPr sz="1100" b="0" i="0" u="none" cap="none" dirty="0">
                <a:solidFill>
                  <a:srgbClr val="FFFFFF">
                    <a:alpha val="100000"/>
                  </a:srgbClr>
                </a:solidFill>
                <a:latin typeface="Arial"/>
                <a:cs typeface="Arial"/>
                <a:sym typeface="Arial"/>
              </a:rPr>
              <a:t> 10): </a:t>
            </a:r>
            <a:r>
              <a:rPr sz="1100" b="0" i="0" u="none" cap="none" dirty="0" err="1">
                <a:solidFill>
                  <a:srgbClr val="FFFFFF">
                    <a:alpha val="100000"/>
                  </a:srgbClr>
                </a:solidFill>
                <a:latin typeface="Arial"/>
                <a:cs typeface="Arial"/>
                <a:sym typeface="Arial"/>
              </a:rPr>
              <a:t>الجزائر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مصر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إيران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الأردن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فلسطين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a:t>
            </a:r>
          </a:p>
        </p:txBody>
      </p:sp>
      <p:pic>
        <p:nvPicPr>
          <p:cNvPr id="5" name="Picture 4">
            <a:extLst>
              <a:ext uri="{FF2B5EF4-FFF2-40B4-BE49-F238E27FC236}">
                <a16:creationId xmlns:a16="http://schemas.microsoft.com/office/drawing/2014/main" id="{6FC535B1-44FF-8365-DAAE-654EB83991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924" y="685794"/>
            <a:ext cx="8686818" cy="5486411"/>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rtl="1">
              <a:lnSpc>
                <a:spcPct val="100000"/>
              </a:lnSpc>
              <a:spcBef>
                <a:spcPts val="0"/>
              </a:spcBef>
              <a:spcAft>
                <a:spcPts val="0"/>
              </a:spcAft>
              <a:buNone/>
            </a:pPr>
            <a:r>
              <a:rPr sz="4400" b="0" i="0" u="none" cap="none" dirty="0">
                <a:solidFill>
                  <a:srgbClr val="FFFFFF">
                    <a:alpha val="100000"/>
                  </a:srgbClr>
                </a:solidFill>
                <a:latin typeface="Arial"/>
                <a:cs typeface="Arial"/>
                <a:sym typeface="Arial"/>
              </a:rPr>
              <a:t>SDG 3.b.1 </a:t>
            </a:r>
            <a:r>
              <a:rPr sz="4400" b="0" i="0" u="none" cap="none" dirty="0" err="1">
                <a:solidFill>
                  <a:srgbClr val="FFFFFF">
                    <a:alpha val="100000"/>
                  </a:srgbClr>
                </a:solidFill>
                <a:latin typeface="Arial"/>
                <a:cs typeface="Arial"/>
                <a:sym typeface="Arial"/>
              </a:rPr>
              <a:t>أهداف</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التنمية</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المستدامة</a:t>
            </a:r>
            <a:endParaRPr sz="4400" b="0" i="0" u="none" cap="none" dirty="0">
              <a:solidFill>
                <a:srgbClr val="FFFFFF">
                  <a:alpha val="100000"/>
                </a:srgbClr>
              </a:solidFill>
              <a:latin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هناك</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أربعة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مؤشرات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تسهم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تحقيق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الهدف</a:t>
            </a:r>
            <a:r>
              <a:rPr sz="1100" b="0" i="0" u="none" cap="none" dirty="0">
                <a:solidFill>
                  <a:srgbClr val="FFFFFF">
                    <a:alpha val="100000"/>
                  </a:srgbClr>
                </a:solidFill>
                <a:latin typeface="Arial"/>
                <a:cs typeface="Arial"/>
                <a:sym typeface="Arial"/>
              </a:rPr>
              <a:t> 3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أهداف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التنمية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المستدامة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المؤشر</a:t>
            </a:r>
            <a:r>
              <a:rPr sz="1100" b="0" i="0" u="none" cap="none" dirty="0">
                <a:solidFill>
                  <a:srgbClr val="FFFFFF">
                    <a:alpha val="100000"/>
                  </a:srgbClr>
                </a:solidFill>
                <a:latin typeface="Arial"/>
                <a:cs typeface="Arial"/>
                <a:sym typeface="Arial"/>
              </a:rPr>
              <a:t> ب.1: DTP3، </a:t>
            </a:r>
            <a:r>
              <a:rPr sz="1100" b="0" i="0" u="none" cap="none" dirty="0" err="1">
                <a:solidFill>
                  <a:srgbClr val="FFFFFF">
                    <a:alpha val="100000"/>
                  </a:srgbClr>
                </a:solidFill>
                <a:latin typeface="Arial"/>
                <a:cs typeface="Arial"/>
                <a:sym typeface="Arial"/>
              </a:rPr>
              <a:t>وPCVC</a:t>
            </a:r>
            <a:r>
              <a:rPr sz="1100" b="0" i="0" u="none" cap="none" dirty="0">
                <a:solidFill>
                  <a:srgbClr val="FFFFFF">
                    <a:alpha val="100000"/>
                  </a:srgbClr>
                </a:solidFill>
                <a:latin typeface="Arial"/>
                <a:cs typeface="Arial"/>
                <a:sym typeface="Arial"/>
              </a:rPr>
              <a:t>، وMCV2، </a:t>
            </a:r>
            <a:r>
              <a:rPr sz="1100" b="0" i="0" u="none" cap="none" dirty="0" err="1">
                <a:solidFill>
                  <a:srgbClr val="FFFFFF">
                    <a:alpha val="100000"/>
                  </a:srgbClr>
                </a:solidFill>
                <a:latin typeface="Arial"/>
                <a:cs typeface="Arial"/>
                <a:sym typeface="Arial"/>
              </a:rPr>
              <a:t>وHPVc</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للإناث</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ويتمثل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الهدف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العالمي</a:t>
            </a:r>
            <a:r>
              <a:rPr sz="1100" b="0" i="0" u="none" cap="none" dirty="0">
                <a:solidFill>
                  <a:srgbClr val="FFFFFF">
                    <a:alpha val="100000"/>
                  </a:srgbClr>
                </a:solidFill>
                <a:latin typeface="Arial"/>
                <a:cs typeface="Arial"/>
                <a:sym typeface="Arial"/>
              </a:rPr>
              <a:t> لـ IA2030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تحقيق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لجميع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المستضدات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الأربعة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بحلول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2030.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حققت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منظمة</a:t>
            </a:r>
            <a:r>
              <a:rPr sz="1100" b="0" i="0" u="none" cap="none" dirty="0">
                <a:solidFill>
                  <a:srgbClr val="FFFFFF">
                    <a:alpha val="100000"/>
                  </a:srgbClr>
                </a:solidFill>
                <a:latin typeface="Arial"/>
                <a:cs typeface="Arial"/>
                <a:sym typeface="Arial"/>
              </a:rPr>
              <a:t> « MENA »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صفر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الأربعة</a:t>
            </a:r>
            <a:r>
              <a:rPr sz="1100" b="0" i="0" u="none" cap="none" dirty="0">
                <a:solidFill>
                  <a:srgbClr val="FFFFFF">
                    <a:alpha val="100000"/>
                  </a:srgbClr>
                </a:solidFill>
                <a:latin typeface="Arial"/>
                <a:cs typeface="Arial"/>
                <a:sym typeface="Arial"/>
              </a:rPr>
              <a:t>.</a:t>
            </a:r>
          </a:p>
        </p:txBody>
      </p:sp>
      <p:pic>
        <p:nvPicPr>
          <p:cNvPr id="5" name="Picture 4">
            <a:extLst>
              <a:ext uri="{FF2B5EF4-FFF2-40B4-BE49-F238E27FC236}">
                <a16:creationId xmlns:a16="http://schemas.microsoft.com/office/drawing/2014/main" id="{86B66EDC-40E7-0B20-76F2-8617947D31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191" y="685794"/>
            <a:ext cx="8686818" cy="5486411"/>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rtl="1">
              <a:lnSpc>
                <a:spcPct val="100000"/>
              </a:lnSpc>
              <a:spcBef>
                <a:spcPts val="0"/>
              </a:spcBef>
              <a:spcAft>
                <a:spcPts val="0"/>
              </a:spcAft>
              <a:buNone/>
            </a:pPr>
            <a:r>
              <a:rPr sz="4400" b="0" i="0" u="none" cap="none" dirty="0" err="1">
                <a:solidFill>
                  <a:srgbClr val="FFFFFF">
                    <a:alpha val="100000"/>
                  </a:srgbClr>
                </a:solidFill>
                <a:latin typeface="Arial"/>
                <a:cs typeface="Arial"/>
                <a:sym typeface="Arial"/>
              </a:rPr>
              <a:t>موارد</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إضافية</a:t>
            </a:r>
            <a:endParaRPr sz="4400" b="0" i="0" u="none" cap="none" dirty="0">
              <a:solidFill>
                <a:srgbClr val="FFFFFF">
                  <a:alpha val="100000"/>
                </a:srgbClr>
              </a:solidFill>
              <a:latin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rtl="1">
              <a:lnSpc>
                <a:spcPct val="100000"/>
              </a:lnSpc>
              <a:spcBef>
                <a:spcPts val="0"/>
              </a:spcBef>
              <a:spcAft>
                <a:spcPts val="0"/>
              </a:spcAft>
              <a:buNone/>
            </a:pPr>
            <a:r>
              <a:rPr sz="1600" b="1" i="0" u="none" cap="none" dirty="0" err="1">
                <a:solidFill>
                  <a:srgbClr val="FFFFFF">
                    <a:alpha val="100000"/>
                  </a:srgbClr>
                </a:solidFill>
                <a:latin typeface="Aptos (Body)"/>
                <a:cs typeface="Aptos (Body)"/>
                <a:sym typeface="Aptos (Body)"/>
              </a:rPr>
              <a:t>موارد</a:t>
            </a:r>
            <a:r>
              <a:rPr sz="1600" b="1" i="0" u="none" cap="none" dirty="0">
                <a:solidFill>
                  <a:srgbClr val="FFFFFF">
                    <a:alpha val="100000"/>
                  </a:srgbClr>
                </a:solidFill>
                <a:latin typeface="Aptos (Body)"/>
                <a:cs typeface="Aptos (Body)"/>
                <a:sym typeface="Aptos (Body)"/>
              </a:rPr>
              <a:t> </a:t>
            </a:r>
            <a:r>
              <a:rPr sz="1600" b="1" i="0" u="none" cap="none" dirty="0" err="1">
                <a:solidFill>
                  <a:srgbClr val="FFFFFF">
                    <a:alpha val="100000"/>
                  </a:srgbClr>
                </a:solidFill>
                <a:latin typeface="Aptos (Body)"/>
                <a:cs typeface="Aptos (Body)"/>
                <a:sym typeface="Aptos (Body)"/>
              </a:rPr>
              <a:t>إضافية</a:t>
            </a:r>
            <a:endParaRPr sz="1600" b="1" i="0" u="none" cap="none" dirty="0">
              <a:solidFill>
                <a:srgbClr val="FFFFFF">
                  <a:alpha val="100000"/>
                </a:srgbClr>
              </a:solidFill>
              <a:latin typeface="Aptos (Body)"/>
              <a:cs typeface="Aptos (Body)"/>
              <a:sym typeface="Aptos (Body)"/>
            </a:endParaRP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r" rtl="1">
              <a:lnSpc>
                <a:spcPct val="100000"/>
              </a:lnSpc>
              <a:spcBef>
                <a:spcPts val="0"/>
              </a:spcBef>
              <a:spcAft>
                <a:spcPts val="0"/>
              </a:spcAft>
              <a:buNone/>
            </a:pPr>
            <a:r>
              <a:rPr sz="1550" b="0" i="0" u="none" cap="none" dirty="0" err="1">
                <a:solidFill>
                  <a:srgbClr val="FFFFFF">
                    <a:alpha val="100000"/>
                  </a:srgbClr>
                </a:solidFill>
                <a:latin typeface="Aptos (Body)"/>
                <a:cs typeface="Aptos (Body)"/>
                <a:sym typeface="Aptos (Body)"/>
              </a:rPr>
              <a:t>يمكن</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الاطلاع</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على</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موارد</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إضافية</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لبيانات</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التطعيم</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على</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يمكن</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الاطلاع</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على</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الملفات</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التعريفية</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التفاعلية</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للبلدان</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الخاصة</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بشبكة</a:t>
            </a:r>
            <a:r>
              <a:rPr sz="1550" b="0" i="0" u="none" cap="none" dirty="0">
                <a:solidFill>
                  <a:srgbClr val="FFFFFF">
                    <a:alpha val="100000"/>
                  </a:srgbClr>
                </a:solidFill>
                <a:latin typeface="Aptos (Body)"/>
                <a:cs typeface="Aptos (Body)"/>
                <a:sym typeface="Aptos (Body)"/>
              </a:rPr>
              <a:t> WUENIC </a:t>
            </a:r>
            <a:r>
              <a:rPr sz="1550" b="0" i="0" u="none" cap="none" dirty="0" err="1">
                <a:solidFill>
                  <a:srgbClr val="FFFFFF">
                    <a:alpha val="100000"/>
                  </a:srgbClr>
                </a:solidFill>
                <a:latin typeface="Aptos (Body)"/>
                <a:cs typeface="Aptos (Body)"/>
                <a:sym typeface="Aptos (Body)"/>
              </a:rPr>
              <a:t>على</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الرابط</a:t>
            </a:r>
            <a:r>
              <a:rPr sz="1550" b="0" i="0" u="none" cap="none" dirty="0">
                <a:solidFill>
                  <a:srgbClr val="FFFFFF">
                    <a:alpha val="100000"/>
                  </a:srgbClr>
                </a:solidFill>
                <a:latin typeface="Aptos (Body)"/>
                <a:cs typeface="Aptos (Body)"/>
                <a:sym typeface="Aptos (Body)"/>
              </a:rPr>
              <a:t> </a:t>
            </a:r>
            <a:r>
              <a:rPr sz="1550" b="0" i="0" u="none" cap="none" dirty="0" err="1">
                <a:solidFill>
                  <a:srgbClr val="FFFFFF">
                    <a:alpha val="100000"/>
                  </a:srgbClr>
                </a:solidFill>
                <a:latin typeface="Aptos (Body)"/>
                <a:cs typeface="Aptos (Body)"/>
                <a:sym typeface="Aptos (Body)"/>
              </a:rPr>
              <a:t>التالي</a:t>
            </a:r>
            <a:r>
              <a:rPr sz="1550" b="0" i="0" u="none" cap="none" dirty="0">
                <a:solidFill>
                  <a:srgbClr val="FFFFFF">
                    <a:alpha val="100000"/>
                  </a:srgbClr>
                </a:solidFill>
                <a:latin typeface="Aptos (Body)"/>
                <a:cs typeface="Aptos (Body)"/>
                <a:sym typeface="Aptos (Body)"/>
              </a:rPr>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lang="en-US" sz="1800">
                <a:solidFill>
                  <a:srgbClr val="FFFFFF">
                    <a:alpha val="100000"/>
                  </a:srgbClr>
                </a:solidFill>
                <a:latin typeface="Aptos (Body)"/>
                <a:cs typeface="Aptos (Body)"/>
                <a:sym typeface="Aptos (Body)"/>
              </a:rPr>
              <a:t>.</a:t>
            </a:r>
            <a:endParaRPr sz="1800" b="0" i="0" u="none" cap="none">
              <a:solidFill>
                <a:srgbClr val="FFFFFF">
                  <a:alpha val="100000"/>
                </a:srgbClr>
              </a:solidFill>
              <a:latin typeface="Aptos (Body)"/>
              <a:cs typeface="Aptos (Body)"/>
              <a:sym typeface="Aptos (Body)"/>
            </a:endParaRP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
        <p:nvSpPr>
          <p:cNvPr id="6" name="TextBox 5">
            <a:extLst>
              <a:ext uri="{FF2B5EF4-FFF2-40B4-BE49-F238E27FC236}">
                <a16:creationId xmlns:a16="http://schemas.microsoft.com/office/drawing/2014/main" id="{6ABB6BE3-851B-A820-5384-9D296EE9D0A5}"/>
              </a:ext>
            </a:extLst>
          </p:cNvPr>
          <p:cNvSpPr txBox="1"/>
          <p:nvPr/>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7" name="TextBox 6">
            <a:extLst>
              <a:ext uri="{FF2B5EF4-FFF2-40B4-BE49-F238E27FC236}">
                <a16:creationId xmlns:a16="http://schemas.microsoft.com/office/drawing/2014/main" id="{FDDC677A-D9CF-0CBF-984D-4E50D603AFBA}"/>
              </a:ext>
            </a:extLst>
          </p:cNvPr>
          <p:cNvSpPr txBox="1"/>
          <p:nvPr/>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تُظهر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خريطة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الحرارة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هذه</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معدل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حسب</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البلد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حققت</a:t>
            </a:r>
            <a:r>
              <a:rPr sz="1100" b="0" i="0" u="none" cap="none" dirty="0">
                <a:solidFill>
                  <a:srgbClr val="FFFFFF">
                    <a:alpha val="100000"/>
                  </a:srgbClr>
                </a:solidFill>
                <a:latin typeface="Arial"/>
                <a:cs typeface="Arial"/>
                <a:sym typeface="Arial"/>
              </a:rPr>
              <a:t> 15 </a:t>
            </a:r>
            <a:r>
              <a:rPr sz="1100" b="0" i="0" u="none" cap="none" dirty="0" err="1">
                <a:solidFill>
                  <a:srgbClr val="FFFFFF">
                    <a:alpha val="100000"/>
                  </a:srgbClr>
                </a:solidFill>
                <a:latin typeface="Arial"/>
                <a:cs typeface="Arial"/>
                <a:sym typeface="Arial"/>
              </a:rPr>
              <a:t>دولة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أصل</a:t>
            </a:r>
            <a:r>
              <a:rPr sz="1100" b="0" i="0" u="none" cap="none" dirty="0">
                <a:solidFill>
                  <a:srgbClr val="FFFFFF">
                    <a:alpha val="100000"/>
                  </a:srgbClr>
                </a:solidFill>
                <a:latin typeface="Arial"/>
                <a:cs typeface="Arial"/>
                <a:sym typeface="Arial"/>
              </a:rPr>
              <a:t> 20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بنسبة</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أو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أكثر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واحد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وسجلت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الجزائر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ومصر</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والأردن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والمملكة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العربية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السعودية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(100٪)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الوطني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تقل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عن</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تليها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عُمان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وقطر</a:t>
            </a:r>
            <a:r>
              <a:rPr sz="1100" b="0" i="0" u="none" cap="none" dirty="0">
                <a:solidFill>
                  <a:srgbClr val="FFFFFF">
                    <a:alpha val="100000"/>
                  </a:srgbClr>
                </a:solidFill>
                <a:latin typeface="Arial"/>
                <a:cs typeface="Arial"/>
                <a:sym typeface="Arial"/>
              </a:rPr>
              <a:t> (93٪).
</a:t>
            </a:r>
            <a:r>
              <a:rPr sz="1100" b="0" i="0" u="none" cap="none" dirty="0" err="1">
                <a:solidFill>
                  <a:srgbClr val="FFFFFF">
                    <a:alpha val="100000"/>
                  </a:srgbClr>
                </a:solidFill>
                <a:latin typeface="Arial"/>
                <a:cs typeface="Arial"/>
                <a:sym typeface="Arial"/>
              </a:rPr>
              <a:t>ولم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تحقق</a:t>
            </a:r>
            <a:r>
              <a:rPr sz="1100" b="0" i="0" u="none" cap="none" dirty="0">
                <a:solidFill>
                  <a:srgbClr val="FFFFFF">
                    <a:alpha val="100000"/>
                  </a:srgbClr>
                </a:solidFill>
                <a:latin typeface="Arial"/>
                <a:cs typeface="Arial"/>
                <a:sym typeface="Arial"/>
              </a:rPr>
              <a:t> 5 </a:t>
            </a:r>
            <a:r>
              <a:rPr sz="1100" b="0" i="0" u="none" cap="none" dirty="0" err="1">
                <a:solidFill>
                  <a:srgbClr val="FFFFFF">
                    <a:alpha val="100000"/>
                  </a:srgbClr>
                </a:solidFill>
                <a:latin typeface="Arial"/>
                <a:cs typeface="Arial"/>
                <a:sym typeface="Arial"/>
              </a:rPr>
              <a:t>بلدان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تبلغ</a:t>
            </a:r>
            <a:r>
              <a:rPr sz="1100" b="0" i="0" u="none" cap="none" dirty="0">
                <a:solidFill>
                  <a:srgbClr val="FFFFFF">
                    <a:alpha val="100000"/>
                  </a:srgbClr>
                </a:solidFill>
                <a:latin typeface="Arial"/>
                <a:cs typeface="Arial"/>
                <a:sym typeface="Arial"/>
              </a:rPr>
              <a:t> 90% </a:t>
            </a:r>
            <a:r>
              <a:rPr sz="1100" b="0" i="0" u="none" cap="none" dirty="0" err="1">
                <a:solidFill>
                  <a:srgbClr val="FFFFFF">
                    <a:alpha val="100000"/>
                  </a:srgbClr>
                </a:solidFill>
                <a:latin typeface="Arial"/>
                <a:cs typeface="Arial"/>
                <a:sym typeface="Arial"/>
              </a:rPr>
              <a:t>لأي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جيبوتي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ولبنان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والسودان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وسوريا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واليمن</a:t>
            </a:r>
            <a:r>
              <a:rPr sz="1100" b="0" i="0" u="none" cap="none" dirty="0">
                <a:solidFill>
                  <a:srgbClr val="FFFFFF">
                    <a:alpha val="100000"/>
                  </a:srgbClr>
                </a:solidFill>
                <a:latin typeface="Arial"/>
                <a:cs typeface="Arial"/>
                <a:sym typeface="Arial"/>
              </a:rPr>
              <a:t>).</a:t>
            </a:r>
            <a:endParaRPr lang="en-US" dirty="0"/>
          </a:p>
        </p:txBody>
      </p:sp>
      <p:pic>
        <p:nvPicPr>
          <p:cNvPr id="5" name="Picture 4">
            <a:extLst>
              <a:ext uri="{FF2B5EF4-FFF2-40B4-BE49-F238E27FC236}">
                <a16:creationId xmlns:a16="http://schemas.microsoft.com/office/drawing/2014/main" id="{5A6468FB-2745-2645-AB94-48EDEDC944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685794"/>
            <a:ext cx="8686818" cy="548641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rtl="1">
              <a:lnSpc>
                <a:spcPct val="100000"/>
              </a:lnSpc>
              <a:spcBef>
                <a:spcPts val="0"/>
              </a:spcBef>
              <a:spcAft>
                <a:spcPts val="0"/>
              </a:spcAft>
              <a:buNone/>
            </a:pPr>
            <a:r>
              <a:rPr sz="4400" b="0" i="0" u="none" cap="none" dirty="0" err="1">
                <a:solidFill>
                  <a:srgbClr val="FFFFFF">
                    <a:alpha val="100000"/>
                  </a:srgbClr>
                </a:solidFill>
                <a:latin typeface="Arial"/>
                <a:cs typeface="Arial"/>
                <a:sym typeface="Arial"/>
              </a:rPr>
              <a:t>لقاح</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الدفتيريا</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والسعال</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الديكي</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والكزاز</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جرعة</a:t>
            </a:r>
            <a:r>
              <a:rPr sz="4400" b="0" i="0" u="none" cap="none" dirty="0">
                <a:solidFill>
                  <a:srgbClr val="FFFFFF">
                    <a:alpha val="100000"/>
                  </a:srgbClr>
                </a:solidFill>
                <a:latin typeface="Arial"/>
                <a:cs typeface="Arial"/>
                <a:sym typeface="Arial"/>
              </a:rPr>
              <a:t> </a:t>
            </a:r>
            <a:r>
              <a:rPr sz="4400" b="0" i="0" u="none" cap="none" dirty="0" err="1">
                <a:solidFill>
                  <a:srgbClr val="FFFFFF">
                    <a:alpha val="100000"/>
                  </a:srgbClr>
                </a:solidFill>
                <a:latin typeface="Arial"/>
                <a:cs typeface="Arial"/>
                <a:sym typeface="Arial"/>
              </a:rPr>
              <a:t>اولى</a:t>
            </a:r>
            <a:endParaRPr sz="4400" b="0" i="0" u="none" cap="none" dirty="0">
              <a:solidFill>
                <a:srgbClr val="FFFFFF">
                  <a:alpha val="100000"/>
                </a:srgbClr>
              </a:solidFill>
              <a:latin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p:cNvSpPr>
            <a:spLocks noGrp="1"/>
          </p:cNvSpPr>
          <p:nvPr>
            <p:ph/>
          </p:nvPr>
        </p:nvSpPr>
        <p:spPr>
          <a:xfrm>
            <a:off x="9372600" y="274320"/>
            <a:ext cx="2651760" cy="6400800"/>
          </a:xfrm>
          <a:solidFill>
            <a:srgbClr val="203864">
              <a:alpha val="100000"/>
            </a:srgbClr>
          </a:solidFill>
        </p:spPr>
        <p:txBody>
          <a:bodyPr lIns="91440" tIns="45720" rIns="91440" bIns="45720" anchor="t"/>
          <a:lstStyle/>
          <a:p>
            <a:pPr marL="0" marR="0" algn="r" rtl="1">
              <a:lnSpc>
                <a:spcPct val="100000"/>
              </a:lnSpc>
              <a:spcBef>
                <a:spcPts val="0"/>
              </a:spcBef>
              <a:spcAft>
                <a:spcPts val="0"/>
              </a:spcAft>
              <a:buNone/>
            </a:pPr>
            <a:r>
              <a:rPr sz="1100" b="0" i="0" u="none" cap="none" dirty="0" err="1">
                <a:solidFill>
                  <a:srgbClr val="FFFFFF">
                    <a:alpha val="100000"/>
                  </a:srgbClr>
                </a:solidFill>
                <a:latin typeface="Arial"/>
                <a:cs typeface="Arial"/>
                <a:sym typeface="Arial"/>
              </a:rPr>
              <a:t>الهدف</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الرئيسي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لجدول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أعمال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التحصين</a:t>
            </a:r>
            <a:r>
              <a:rPr sz="1100" b="0" i="0" u="none" cap="none" dirty="0">
                <a:solidFill>
                  <a:srgbClr val="FFFFFF">
                    <a:alpha val="100000"/>
                  </a:srgbClr>
                </a:solidFill>
                <a:latin typeface="Arial"/>
                <a:cs typeface="Arial"/>
                <a:sym typeface="Arial"/>
              </a:rPr>
              <a:t> 2030 </a:t>
            </a:r>
            <a:r>
              <a:rPr sz="1100" b="0" i="0" u="none" cap="none" dirty="0" err="1">
                <a:solidFill>
                  <a:srgbClr val="FFFFFF">
                    <a:alpha val="100000"/>
                  </a:srgbClr>
                </a:solidFill>
                <a:latin typeface="Arial"/>
                <a:cs typeface="Arial"/>
                <a:sym typeface="Arial"/>
              </a:rPr>
              <a:t>هو</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إتاحة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التطعيم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للجميع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كل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مكان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بحلول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2030.
</a:t>
            </a:r>
            <a:r>
              <a:rPr sz="1100" b="0" i="0" u="none" cap="none" dirty="0" err="1">
                <a:solidFill>
                  <a:srgbClr val="FFFFFF">
                    <a:alpha val="100000"/>
                  </a:srgbClr>
                </a:solidFill>
                <a:latin typeface="Arial"/>
                <a:cs typeface="Arial"/>
                <a:sym typeface="Arial"/>
              </a:rPr>
              <a:t>يوضح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الرسم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البياني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اتجاهات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المضاد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للخناق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والكزاز</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والسعال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الديكي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الأولى</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والجرعة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الثالثة</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وعدد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اللقاحات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والفارق</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مجموع</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اولى</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والعدد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الكلي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اكملوا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الثالثة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هذا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بلقاح</a:t>
            </a:r>
            <a:r>
              <a:rPr sz="1100" b="0" i="0" u="none" cap="none" dirty="0">
                <a:solidFill>
                  <a:srgbClr val="FFFFFF">
                    <a:alpha val="100000"/>
                  </a:srgbClr>
                </a:solidFill>
                <a:latin typeface="Arial"/>
                <a:cs typeface="Arial"/>
                <a:sym typeface="Arial"/>
              </a:rPr>
              <a:t> DTP1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89%. </a:t>
            </a:r>
            <a:r>
              <a:rPr sz="1100" b="0" i="0" u="none" cap="none" dirty="0" err="1">
                <a:solidFill>
                  <a:srgbClr val="FFFFFF">
                    <a:alpha val="100000"/>
                  </a:srgbClr>
                </a:solidFill>
                <a:latin typeface="Arial"/>
                <a:cs typeface="Arial"/>
                <a:sym typeface="Arial"/>
              </a:rPr>
              <a:t>وانخفض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عدد</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الأطفال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الذين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لم</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يتلقوا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أي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جرعة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a:t>
            </a:r>
            <a:r>
              <a:rPr sz="1100" b="0" i="0" u="none" cap="none" dirty="0">
                <a:solidFill>
                  <a:srgbClr val="FFFFFF">
                    <a:alpha val="100000"/>
                  </a:srgbClr>
                </a:solidFill>
                <a:latin typeface="Arial"/>
                <a:cs typeface="Arial"/>
                <a:sym typeface="Arial"/>
              </a:rPr>
              <a:t> 1,757,000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2024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1,264,000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وارتفعت</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نسبة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تغطية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لقاح</a:t>
            </a:r>
            <a:r>
              <a:rPr sz="1100" b="0" i="0" u="none" cap="none" dirty="0">
                <a:solidFill>
                  <a:srgbClr val="FFFFFF">
                    <a:alpha val="100000"/>
                  </a:srgbClr>
                </a:solidFill>
                <a:latin typeface="Arial"/>
                <a:cs typeface="Arial"/>
                <a:sym typeface="Arial"/>
              </a:rPr>
              <a:t> DTP3 </a:t>
            </a:r>
            <a:r>
              <a:rPr sz="1100" b="0" i="0" u="none" cap="none" dirty="0" err="1">
                <a:solidFill>
                  <a:srgbClr val="FFFFFF">
                    <a:alpha val="100000"/>
                  </a:srgbClr>
                </a:solidFill>
                <a:latin typeface="Arial"/>
                <a:cs typeface="Arial"/>
                <a:sym typeface="Arial"/>
              </a:rPr>
              <a:t>إلى</a:t>
            </a:r>
            <a:r>
              <a:rPr sz="1100" b="0" i="0" u="none" cap="none" dirty="0">
                <a:solidFill>
                  <a:srgbClr val="FFFFFF">
                    <a:alpha val="100000"/>
                  </a:srgbClr>
                </a:solidFill>
                <a:latin typeface="Arial"/>
                <a:cs typeface="Arial"/>
                <a:sym typeface="Arial"/>
              </a:rPr>
              <a:t> 83% </a:t>
            </a:r>
            <a:r>
              <a:rPr sz="1100" b="0" i="0" u="none" cap="none" dirty="0" err="1">
                <a:solidFill>
                  <a:srgbClr val="FFFFFF">
                    <a:alpha val="100000"/>
                  </a:srgbClr>
                </a:solidFill>
                <a:latin typeface="Arial"/>
                <a:cs typeface="Arial"/>
                <a:sym typeface="Arial"/>
              </a:rPr>
              <a:t>في</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عام</a:t>
            </a:r>
            <a:r>
              <a:rPr sz="1100" b="0" i="0" u="none" cap="none" dirty="0">
                <a:solidFill>
                  <a:srgbClr val="FFFFFF">
                    <a:alpha val="100000"/>
                  </a:srgbClr>
                </a:solidFill>
                <a:latin typeface="Arial"/>
                <a:cs typeface="Arial"/>
                <a:sym typeface="Arial"/>
              </a:rPr>
              <a:t> 2025، </a:t>
            </a:r>
            <a:r>
              <a:rPr sz="1100" b="0" i="0" u="none" cap="none" dirty="0" err="1">
                <a:solidFill>
                  <a:srgbClr val="FFFFFF">
                    <a:alpha val="100000"/>
                  </a:srgbClr>
                </a:solidFill>
                <a:latin typeface="Arial"/>
                <a:cs typeface="Arial"/>
                <a:sym typeface="Arial"/>
              </a:rPr>
              <a:t>مما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ترك</a:t>
            </a:r>
            <a:r>
              <a:rPr sz="1100" b="0" i="0" u="none" cap="none" dirty="0">
                <a:solidFill>
                  <a:srgbClr val="FFFFFF">
                    <a:alpha val="100000"/>
                  </a:srgbClr>
                </a:solidFill>
                <a:latin typeface="Arial"/>
                <a:cs typeface="Arial"/>
                <a:sym typeface="Arial"/>
              </a:rPr>
              <a:t> 1,963,000 </a:t>
            </a:r>
            <a:r>
              <a:rPr sz="1100" b="0" i="0" u="none" cap="none" dirty="0" err="1">
                <a:solidFill>
                  <a:srgbClr val="FFFFFF">
                    <a:alpha val="100000"/>
                  </a:srgbClr>
                </a:solidFill>
                <a:latin typeface="Arial"/>
                <a:cs typeface="Arial"/>
                <a:sym typeface="Arial"/>
              </a:rPr>
              <a:t>طفل</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معرضين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للإصابة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بأمراض</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يمكن</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الوقاية</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منها</a:t>
            </a:r>
            <a:r>
              <a:rPr sz="1100" b="0" i="0" u="none" cap="none" dirty="0">
                <a:solidFill>
                  <a:srgbClr val="FFFFFF">
                    <a:alpha val="100000"/>
                  </a:srgbClr>
                </a:solidFill>
                <a:latin typeface="Arial"/>
                <a:cs typeface="Arial"/>
                <a:sym typeface="Arial"/>
              </a:rPr>
              <a:t> </a:t>
            </a:r>
            <a:r>
              <a:rPr sz="1100" b="0" i="0" u="none" cap="none" dirty="0" err="1">
                <a:solidFill>
                  <a:srgbClr val="FFFFFF">
                    <a:alpha val="100000"/>
                  </a:srgbClr>
                </a:solidFill>
                <a:latin typeface="Arial"/>
                <a:cs typeface="Arial"/>
                <a:sym typeface="Arial"/>
              </a:rPr>
              <a:t>بالتطعيم</a:t>
            </a:r>
            <a:r>
              <a:rPr sz="1100" b="0" i="0" u="none" cap="none" dirty="0">
                <a:solidFill>
                  <a:srgbClr val="FFFFFF">
                    <a:alpha val="100000"/>
                  </a:srgbClr>
                </a:solidFill>
                <a:latin typeface="Arial"/>
                <a:cs typeface="Arial"/>
                <a:sym typeface="Arial"/>
              </a:rPr>
              <a:t>.</a:t>
            </a:r>
            <a:endParaRPr lang="en-US" dirty="0"/>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r" rtl="1">
              <a:lnSpc>
                <a:spcPct val="100000"/>
              </a:lnSpc>
              <a:spcBef>
                <a:spcPts val="0"/>
              </a:spcBef>
              <a:spcAft>
                <a:spcPts val="0"/>
              </a:spcAft>
              <a:buNone/>
            </a:pPr>
            <a:r>
              <a:rPr sz="1550" b="0" i="0" u="none" cap="none" dirty="0" err="1">
                <a:solidFill>
                  <a:srgbClr val="000000">
                    <a:alpha val="100000"/>
                  </a:srgbClr>
                </a:solidFill>
                <a:latin typeface="Arial"/>
                <a:cs typeface="Arial"/>
                <a:sym typeface="Arial"/>
              </a:rPr>
              <a:t>في</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عام</a:t>
            </a:r>
            <a:r>
              <a:rPr sz="1550" b="0" i="0" u="none" cap="none" dirty="0">
                <a:solidFill>
                  <a:srgbClr val="000000">
                    <a:alpha val="100000"/>
                  </a:srgbClr>
                </a:solidFill>
                <a:latin typeface="Arial"/>
                <a:cs typeface="Arial"/>
                <a:sym typeface="Arial"/>
              </a:rPr>
              <a:t> 2025، </a:t>
            </a:r>
            <a:r>
              <a:rPr sz="1550" b="0" i="0" u="none" cap="none" dirty="0" err="1">
                <a:solidFill>
                  <a:srgbClr val="000000">
                    <a:alpha val="100000"/>
                  </a:srgbClr>
                </a:solidFill>
                <a:latin typeface="Arial"/>
                <a:cs typeface="Arial"/>
                <a:sym typeface="Arial"/>
              </a:rPr>
              <a:t>بلغت</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نسبة</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التغطية</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بلقاح</a:t>
            </a:r>
            <a:r>
              <a:rPr sz="1550" b="0" i="0" u="none" cap="none" dirty="0">
                <a:solidFill>
                  <a:srgbClr val="000000">
                    <a:alpha val="100000"/>
                  </a:srgbClr>
                </a:solidFill>
                <a:latin typeface="Arial"/>
                <a:cs typeface="Arial"/>
                <a:sym typeface="Arial"/>
              </a:rPr>
              <a:t> DTP1 89% </a:t>
            </a:r>
            <a:r>
              <a:rPr sz="1550" b="0" i="0" u="none" cap="none" dirty="0" err="1">
                <a:solidFill>
                  <a:srgbClr val="000000">
                    <a:alpha val="100000"/>
                  </a:srgbClr>
                </a:solidFill>
                <a:latin typeface="Arial"/>
                <a:cs typeface="Arial"/>
                <a:sym typeface="Arial"/>
              </a:rPr>
              <a:t>وبلقاح</a:t>
            </a:r>
            <a:r>
              <a:rPr sz="1550" b="0" i="0" u="none" cap="none" dirty="0">
                <a:solidFill>
                  <a:srgbClr val="000000">
                    <a:alpha val="100000"/>
                  </a:srgbClr>
                </a:solidFill>
                <a:latin typeface="Arial"/>
                <a:cs typeface="Arial"/>
                <a:sym typeface="Arial"/>
              </a:rPr>
              <a:t> DTP3 83%، </a:t>
            </a:r>
            <a:r>
              <a:rPr sz="1550" b="0" i="0" u="none" cap="none" dirty="0" err="1">
                <a:solidFill>
                  <a:srgbClr val="000000">
                    <a:alpha val="100000"/>
                  </a:srgbClr>
                </a:solidFill>
                <a:latin typeface="Arial"/>
                <a:cs typeface="Arial"/>
                <a:sym typeface="Arial"/>
              </a:rPr>
              <a:t>مما</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ترك</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مليوني</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طفل</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لم</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يتلقوا</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التطعيم</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أو</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لم</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يكتمل</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تطعيمهم</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منهم</a:t>
            </a:r>
            <a:r>
              <a:rPr sz="1550" b="0" i="0" u="none" cap="none" dirty="0">
                <a:solidFill>
                  <a:srgbClr val="000000">
                    <a:alpha val="100000"/>
                  </a:srgbClr>
                </a:solidFill>
                <a:latin typeface="Arial"/>
                <a:cs typeface="Arial"/>
                <a:sym typeface="Arial"/>
              </a:rPr>
              <a:t> 1.3 </a:t>
            </a:r>
            <a:r>
              <a:rPr sz="1550" b="0" i="0" u="none" cap="none" dirty="0" err="1">
                <a:solidFill>
                  <a:srgbClr val="000000">
                    <a:alpha val="100000"/>
                  </a:srgbClr>
                </a:solidFill>
                <a:latin typeface="Arial"/>
                <a:cs typeface="Arial"/>
                <a:sym typeface="Arial"/>
              </a:rPr>
              <a:t>مليون</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طفل</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لم</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يتلقوا</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أي</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جرعة</a:t>
            </a:r>
            <a:r>
              <a:rPr sz="1550" b="0" i="0" u="none" cap="none" dirty="0">
                <a:solidFill>
                  <a:srgbClr val="000000">
                    <a:alpha val="100000"/>
                  </a:srgbClr>
                </a:solidFill>
                <a:latin typeface="Arial"/>
                <a:cs typeface="Arial"/>
                <a:sym typeface="Arial"/>
              </a:rPr>
              <a:t> و700 </a:t>
            </a:r>
            <a:r>
              <a:rPr sz="1550" b="0" i="0" u="none" cap="none" dirty="0" err="1">
                <a:solidFill>
                  <a:srgbClr val="000000">
                    <a:alpha val="100000"/>
                  </a:srgbClr>
                </a:solidFill>
                <a:latin typeface="Arial"/>
                <a:cs typeface="Arial"/>
                <a:sym typeface="Arial"/>
              </a:rPr>
              <a:t>ألف</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طفل</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يتمتعون</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بحماية</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جزئية</a:t>
            </a:r>
            <a:r>
              <a:rPr sz="1550" b="0" i="0" u="none" cap="none" dirty="0">
                <a:solidFill>
                  <a:srgbClr val="000000">
                    <a:alpha val="100000"/>
                  </a:srgbClr>
                </a:solidFill>
                <a:latin typeface="Arial"/>
                <a:cs typeface="Arial"/>
                <a:sym typeface="Arial"/>
              </a:rPr>
              <a:t> </a:t>
            </a:r>
            <a:r>
              <a:rPr sz="1550" b="0" i="0" u="none" cap="none" dirty="0" err="1">
                <a:solidFill>
                  <a:srgbClr val="000000">
                    <a:alpha val="100000"/>
                  </a:srgbClr>
                </a:solidFill>
                <a:latin typeface="Arial"/>
                <a:cs typeface="Arial"/>
                <a:sym typeface="Arial"/>
              </a:rPr>
              <a:t>فقط</a:t>
            </a:r>
            <a:r>
              <a:rPr sz="1550" b="0" i="0" u="none" cap="none" dirty="0">
                <a:solidFill>
                  <a:srgbClr val="000000">
                    <a:alpha val="100000"/>
                  </a:srgbClr>
                </a:solidFill>
                <a:latin typeface="Arial"/>
                <a:cs typeface="Arial"/>
                <a:sym typeface="Arial"/>
              </a:rPr>
              <a:t>.</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pic>
        <p:nvPicPr>
          <p:cNvPr id="9" name="Picture 8">
            <a:extLst>
              <a:ext uri="{FF2B5EF4-FFF2-40B4-BE49-F238E27FC236}">
                <a16:creationId xmlns:a16="http://schemas.microsoft.com/office/drawing/2014/main" id="{73924A80-F041-C6BB-7433-3986E43EA2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9" y="1208151"/>
            <a:ext cx="8686818" cy="5486411"/>
          </a:xfrm>
          <a:prstGeom prst="rect">
            <a:avLst/>
          </a:prstGeom>
        </p:spPr>
      </p:pic>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P7TF5XRZ5TZD-1674051314-7997</_dlc_DocId>
    <_dlc_DocIdUrl xmlns="5ce71423-0d49-4a04-8822-86064e799dcd">
      <Url>https://unicef.sharepoint.com/teams/DAPM-DataComm/_layouts/15/DocIdRedir.aspx?ID=P7TF5XRZ5TZD-1674051314-7997</Url>
      <Description>P7TF5XRZ5TZD-1674051314-7997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9e17fbd9-fb4c-4d20-9ec4-18aa77a91b0d"/>
    <ds:schemaRef ds:uri="ae6450c1-f776-41e3-80e5-b5e3b2145961"/>
    <ds:schemaRef ds:uri="ca283e0b-db31-4043-a2ef-b80661bf084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6DFF045-3956-4EB4-BEA8-E3EF40513B59}"/>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11</TotalTime>
  <Words>8951</Words>
  <Application>Microsoft Office PowerPoint</Application>
  <PresentationFormat>Widescreen</PresentationFormat>
  <Paragraphs>176</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1</cp:revision>
  <dcterms:created xsi:type="dcterms:W3CDTF">2024-04-09T17:27:53Z</dcterms:created>
  <dcterms:modified xsi:type="dcterms:W3CDTF">2026-07-17T08:37:35Z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acf498a4-5ce4-4024-b710-3f91013c8ac8</vt:lpwstr>
  </property>
</Properties>
</file>